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sldIdLst>
    <p:sldId id="256" r:id="rId3"/>
    <p:sldId id="265" r:id="rId4"/>
    <p:sldId id="302" r:id="rId5"/>
    <p:sldId id="260" r:id="rId6"/>
    <p:sldId id="261" r:id="rId7"/>
    <p:sldId id="262" r:id="rId8"/>
    <p:sldId id="303" r:id="rId9"/>
    <p:sldId id="304" r:id="rId10"/>
    <p:sldId id="263" r:id="rId11"/>
    <p:sldId id="305" r:id="rId12"/>
    <p:sldId id="306" r:id="rId13"/>
    <p:sldId id="307" r:id="rId14"/>
    <p:sldId id="319" r:id="rId15"/>
    <p:sldId id="320" r:id="rId16"/>
    <p:sldId id="321" r:id="rId17"/>
    <p:sldId id="322" r:id="rId18"/>
    <p:sldId id="323" r:id="rId19"/>
    <p:sldId id="324" r:id="rId20"/>
    <p:sldId id="325" r:id="rId21"/>
    <p:sldId id="308" r:id="rId22"/>
    <p:sldId id="310" r:id="rId23"/>
    <p:sldId id="326" r:id="rId24"/>
    <p:sldId id="311" r:id="rId25"/>
    <p:sldId id="327" r:id="rId26"/>
    <p:sldId id="312" r:id="rId27"/>
    <p:sldId id="313" r:id="rId28"/>
    <p:sldId id="337" r:id="rId29"/>
    <p:sldId id="328" r:id="rId30"/>
    <p:sldId id="329" r:id="rId31"/>
    <p:sldId id="330" r:id="rId32"/>
    <p:sldId id="331" r:id="rId33"/>
    <p:sldId id="339" r:id="rId34"/>
    <p:sldId id="340" r:id="rId35"/>
    <p:sldId id="341" r:id="rId36"/>
    <p:sldId id="342" r:id="rId37"/>
    <p:sldId id="343" r:id="rId38"/>
    <p:sldId id="335" r:id="rId39"/>
    <p:sldId id="257" r:id="rId40"/>
    <p:sldId id="258" r:id="rId41"/>
    <p:sldId id="344" r:id="rId42"/>
    <p:sldId id="345" r:id="rId43"/>
    <p:sldId id="346" r:id="rId44"/>
    <p:sldId id="347" r:id="rId45"/>
    <p:sldId id="269" r:id="rId46"/>
    <p:sldId id="266" r:id="rId47"/>
    <p:sldId id="267" r:id="rId48"/>
    <p:sldId id="270" r:id="rId49"/>
    <p:sldId id="268" r:id="rId50"/>
    <p:sldId id="271" r:id="rId51"/>
    <p:sldId id="272" r:id="rId52"/>
    <p:sldId id="273" r:id="rId53"/>
    <p:sldId id="275" r:id="rId54"/>
    <p:sldId id="274" r:id="rId55"/>
    <p:sldId id="276" r:id="rId56"/>
    <p:sldId id="277" r:id="rId57"/>
    <p:sldId id="278" r:id="rId58"/>
    <p:sldId id="283" r:id="rId59"/>
    <p:sldId id="280" r:id="rId60"/>
    <p:sldId id="282" r:id="rId61"/>
    <p:sldId id="281" r:id="rId62"/>
    <p:sldId id="285" r:id="rId63"/>
    <p:sldId id="286" r:id="rId64"/>
    <p:sldId id="287" r:id="rId65"/>
    <p:sldId id="290" r:id="rId66"/>
    <p:sldId id="288" r:id="rId67"/>
    <p:sldId id="291" r:id="rId68"/>
    <p:sldId id="289" r:id="rId69"/>
    <p:sldId id="284" r:id="rId70"/>
    <p:sldId id="292" r:id="rId71"/>
    <p:sldId id="293" r:id="rId72"/>
    <p:sldId id="294" r:id="rId73"/>
    <p:sldId id="295" r:id="rId74"/>
    <p:sldId id="296" r:id="rId75"/>
    <p:sldId id="297" r:id="rId76"/>
    <p:sldId id="298" r:id="rId77"/>
    <p:sldId id="299" r:id="rId78"/>
    <p:sldId id="300" r:id="rId79"/>
    <p:sldId id="301" r:id="rId80"/>
    <p:sldId id="338" r:id="rId81"/>
    <p:sldId id="336" r:id="rId82"/>
    <p:sldId id="25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84" autoAdjust="0"/>
    <p:restoredTop sz="94660"/>
  </p:normalViewPr>
  <p:slideViewPr>
    <p:cSldViewPr snapToGrid="0">
      <p:cViewPr varScale="1">
        <p:scale>
          <a:sx n="85" d="100"/>
          <a:sy n="85" d="100"/>
        </p:scale>
        <p:origin x="2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i sujadir" userId="f618e459c9dabcb2" providerId="LiveId" clId="{42379F66-7E44-4A46-8DB5-1746A5B58EAE}"/>
    <pc:docChg chg="undo redo custSel addSld delSld modSld sldOrd delMainMaster modMainMaster">
      <pc:chgData name="dwi sujadir" userId="f618e459c9dabcb2" providerId="LiveId" clId="{42379F66-7E44-4A46-8DB5-1746A5B58EAE}" dt="2021-12-27T07:44:38.323" v="2844" actId="47"/>
      <pc:docMkLst>
        <pc:docMk/>
      </pc:docMkLst>
      <pc:sldChg chg="modSp mod modTransition">
        <pc:chgData name="dwi sujadir" userId="f618e459c9dabcb2" providerId="LiveId" clId="{42379F66-7E44-4A46-8DB5-1746A5B58EAE}" dt="2021-12-26T02:49:25.932" v="19" actId="27636"/>
        <pc:sldMkLst>
          <pc:docMk/>
          <pc:sldMk cId="3031520664" sldId="256"/>
        </pc:sldMkLst>
        <pc:spChg chg="mod">
          <ac:chgData name="dwi sujadir" userId="f618e459c9dabcb2" providerId="LiveId" clId="{42379F66-7E44-4A46-8DB5-1746A5B58EAE}" dt="2021-12-26T02:49:25.932" v="19" actId="27636"/>
          <ac:spMkLst>
            <pc:docMk/>
            <pc:sldMk cId="3031520664" sldId="256"/>
            <ac:spMk id="2" creationId="{A489909E-73DB-403B-80C7-03FED0C1A4A2}"/>
          </ac:spMkLst>
        </pc:spChg>
        <pc:spChg chg="mod">
          <ac:chgData name="dwi sujadir" userId="f618e459c9dabcb2" providerId="LiveId" clId="{42379F66-7E44-4A46-8DB5-1746A5B58EAE}" dt="2021-12-26T02:49:25.744" v="18"/>
          <ac:spMkLst>
            <pc:docMk/>
            <pc:sldMk cId="3031520664" sldId="256"/>
            <ac:spMk id="3" creationId="{D1059884-B397-4522-8BC9-E05E8798DB2D}"/>
          </ac:spMkLst>
        </pc:spChg>
      </pc:sldChg>
      <pc:sldChg chg="modSp mod modTransition">
        <pc:chgData name="dwi sujadir" userId="f618e459c9dabcb2" providerId="LiveId" clId="{42379F66-7E44-4A46-8DB5-1746A5B58EAE}" dt="2021-12-26T02:49:26.198" v="20" actId="27636"/>
        <pc:sldMkLst>
          <pc:docMk/>
          <pc:sldMk cId="1461953766" sldId="257"/>
        </pc:sldMkLst>
        <pc:spChg chg="mod">
          <ac:chgData name="dwi sujadir" userId="f618e459c9dabcb2" providerId="LiveId" clId="{42379F66-7E44-4A46-8DB5-1746A5B58EAE}" dt="2021-12-26T02:49:25.744" v="18"/>
          <ac:spMkLst>
            <pc:docMk/>
            <pc:sldMk cId="1461953766" sldId="257"/>
            <ac:spMk id="2" creationId="{6B0B536E-4077-4699-AAA2-4FF12C330B3B}"/>
          </ac:spMkLst>
        </pc:spChg>
        <pc:spChg chg="mod">
          <ac:chgData name="dwi sujadir" userId="f618e459c9dabcb2" providerId="LiveId" clId="{42379F66-7E44-4A46-8DB5-1746A5B58EAE}" dt="2021-12-26T02:49:26.198" v="20" actId="27636"/>
          <ac:spMkLst>
            <pc:docMk/>
            <pc:sldMk cId="1461953766" sldId="257"/>
            <ac:spMk id="3" creationId="{944F0D69-B700-4C40-834B-6CEE41BA2093}"/>
          </ac:spMkLst>
        </pc:spChg>
      </pc:sldChg>
      <pc:sldChg chg="modSp mod modTransition">
        <pc:chgData name="dwi sujadir" userId="f618e459c9dabcb2" providerId="LiveId" clId="{42379F66-7E44-4A46-8DB5-1746A5B58EAE}" dt="2021-12-26T11:43:36.037" v="424" actId="20577"/>
        <pc:sldMkLst>
          <pc:docMk/>
          <pc:sldMk cId="1010401577" sldId="258"/>
        </pc:sldMkLst>
        <pc:spChg chg="mod">
          <ac:chgData name="dwi sujadir" userId="f618e459c9dabcb2" providerId="LiveId" clId="{42379F66-7E44-4A46-8DB5-1746A5B58EAE}" dt="2021-12-26T02:49:25.744" v="18"/>
          <ac:spMkLst>
            <pc:docMk/>
            <pc:sldMk cId="1010401577" sldId="258"/>
            <ac:spMk id="2" creationId="{7549C9DF-41CB-44C3-8FF4-728EA0B86D70}"/>
          </ac:spMkLst>
        </pc:spChg>
        <pc:spChg chg="mod">
          <ac:chgData name="dwi sujadir" userId="f618e459c9dabcb2" providerId="LiveId" clId="{42379F66-7E44-4A46-8DB5-1746A5B58EAE}" dt="2021-12-26T11:43:36.037" v="424" actId="20577"/>
          <ac:spMkLst>
            <pc:docMk/>
            <pc:sldMk cId="1010401577" sldId="258"/>
            <ac:spMk id="3" creationId="{0B5B2CE4-DA7B-4CD7-95FD-5E6319C96069}"/>
          </ac:spMkLst>
        </pc:spChg>
      </pc:sldChg>
      <pc:sldChg chg="modSp del mod modTransition">
        <pc:chgData name="dwi sujadir" userId="f618e459c9dabcb2" providerId="LiveId" clId="{42379F66-7E44-4A46-8DB5-1746A5B58EAE}" dt="2021-12-26T03:07:57.922" v="58" actId="47"/>
        <pc:sldMkLst>
          <pc:docMk/>
          <pc:sldMk cId="431386396" sldId="259"/>
        </pc:sldMkLst>
        <pc:spChg chg="mod">
          <ac:chgData name="dwi sujadir" userId="f618e459c9dabcb2" providerId="LiveId" clId="{42379F66-7E44-4A46-8DB5-1746A5B58EAE}" dt="2021-12-26T02:34:32.164" v="17"/>
          <ac:spMkLst>
            <pc:docMk/>
            <pc:sldMk cId="431386396" sldId="259"/>
            <ac:spMk id="2" creationId="{78A94B74-C01B-487D-9E3B-A059D6E8A30D}"/>
          </ac:spMkLst>
        </pc:spChg>
        <pc:spChg chg="mod">
          <ac:chgData name="dwi sujadir" userId="f618e459c9dabcb2" providerId="LiveId" clId="{42379F66-7E44-4A46-8DB5-1746A5B58EAE}" dt="2021-12-26T03:02:14.291" v="28" actId="27636"/>
          <ac:spMkLst>
            <pc:docMk/>
            <pc:sldMk cId="431386396" sldId="259"/>
            <ac:spMk id="3" creationId="{512B93F1-696E-4A70-B747-EA29766A4871}"/>
          </ac:spMkLst>
        </pc:spChg>
      </pc:sldChg>
      <pc:sldChg chg="add del modTransition">
        <pc:chgData name="dwi sujadir" userId="f618e459c9dabcb2" providerId="LiveId" clId="{42379F66-7E44-4A46-8DB5-1746A5B58EAE}" dt="2021-12-26T17:36:02.893" v="1720" actId="2696"/>
        <pc:sldMkLst>
          <pc:docMk/>
          <pc:sldMk cId="1924641265" sldId="259"/>
        </pc:sldMkLst>
      </pc:sldChg>
      <pc:sldChg chg="add ord">
        <pc:chgData name="dwi sujadir" userId="f618e459c9dabcb2" providerId="LiveId" clId="{42379F66-7E44-4A46-8DB5-1746A5B58EAE}" dt="2021-12-26T17:36:51.218" v="1737"/>
        <pc:sldMkLst>
          <pc:docMk/>
          <pc:sldMk cId="3822428446" sldId="259"/>
        </pc:sldMkLst>
      </pc:sldChg>
      <pc:sldChg chg="addSp delSp modSp del modTransition">
        <pc:chgData name="dwi sujadir" userId="f618e459c9dabcb2" providerId="LiveId" clId="{42379F66-7E44-4A46-8DB5-1746A5B58EAE}" dt="2021-12-26T17:25:55.533" v="1622" actId="47"/>
        <pc:sldMkLst>
          <pc:docMk/>
          <pc:sldMk cId="2619368231" sldId="260"/>
        </pc:sldMkLst>
        <pc:spChg chg="mod">
          <ac:chgData name="dwi sujadir" userId="f618e459c9dabcb2" providerId="LiveId" clId="{42379F66-7E44-4A46-8DB5-1746A5B58EAE}" dt="2021-12-26T02:34:32.164" v="17"/>
          <ac:spMkLst>
            <pc:docMk/>
            <pc:sldMk cId="2619368231" sldId="260"/>
            <ac:spMk id="2" creationId="{E6A9F18E-5D80-4BA6-8C40-046DE6CC2ADF}"/>
          </ac:spMkLst>
        </pc:spChg>
        <pc:spChg chg="del mod">
          <ac:chgData name="dwi sujadir" userId="f618e459c9dabcb2" providerId="LiveId" clId="{42379F66-7E44-4A46-8DB5-1746A5B58EAE}" dt="2021-12-26T03:17:26.577" v="87"/>
          <ac:spMkLst>
            <pc:docMk/>
            <pc:sldMk cId="2619368231" sldId="260"/>
            <ac:spMk id="3" creationId="{D5989C16-6EFF-44AC-923B-D1963C546B5E}"/>
          </ac:spMkLst>
        </pc:spChg>
        <pc:spChg chg="add mod">
          <ac:chgData name="dwi sujadir" userId="f618e459c9dabcb2" providerId="LiveId" clId="{42379F66-7E44-4A46-8DB5-1746A5B58EAE}" dt="2021-12-26T03:17:26.577" v="87"/>
          <ac:spMkLst>
            <pc:docMk/>
            <pc:sldMk cId="2619368231" sldId="260"/>
            <ac:spMk id="4" creationId="{C7FE2931-C0A1-4DA1-8B53-825E1B217503}"/>
          </ac:spMkLst>
        </pc:spChg>
      </pc:sldChg>
      <pc:sldChg chg="modSp add mod modTransition">
        <pc:chgData name="dwi sujadir" userId="f618e459c9dabcb2" providerId="LiveId" clId="{42379F66-7E44-4A46-8DB5-1746A5B58EAE}" dt="2021-12-26T17:27:30.743" v="1631" actId="27636"/>
        <pc:sldMkLst>
          <pc:docMk/>
          <pc:sldMk cId="4272229812" sldId="260"/>
        </pc:sldMkLst>
        <pc:spChg chg="mod">
          <ac:chgData name="dwi sujadir" userId="f618e459c9dabcb2" providerId="LiveId" clId="{42379F66-7E44-4A46-8DB5-1746A5B58EAE}" dt="2021-12-26T17:27:30.743" v="1631" actId="27636"/>
          <ac:spMkLst>
            <pc:docMk/>
            <pc:sldMk cId="4272229812" sldId="260"/>
            <ac:spMk id="3" creationId="{1FA2C98B-BD3C-4CB6-B1C0-39ACA7C87A81}"/>
          </ac:spMkLst>
        </pc:spChg>
      </pc:sldChg>
      <pc:sldChg chg="modSp add mod modTransition">
        <pc:chgData name="dwi sujadir" userId="f618e459c9dabcb2" providerId="LiveId" clId="{42379F66-7E44-4A46-8DB5-1746A5B58EAE}" dt="2021-12-26T17:27:30.774" v="1632" actId="27636"/>
        <pc:sldMkLst>
          <pc:docMk/>
          <pc:sldMk cId="571656922" sldId="261"/>
        </pc:sldMkLst>
        <pc:spChg chg="mod">
          <ac:chgData name="dwi sujadir" userId="f618e459c9dabcb2" providerId="LiveId" clId="{42379F66-7E44-4A46-8DB5-1746A5B58EAE}" dt="2021-12-26T17:27:30.774" v="1632" actId="27636"/>
          <ac:spMkLst>
            <pc:docMk/>
            <pc:sldMk cId="571656922" sldId="261"/>
            <ac:spMk id="3" creationId="{86CB0B00-9284-4D90-A474-F1346678CEEE}"/>
          </ac:spMkLst>
        </pc:spChg>
      </pc:sldChg>
      <pc:sldChg chg="modSp del modTransition">
        <pc:chgData name="dwi sujadir" userId="f618e459c9dabcb2" providerId="LiveId" clId="{42379F66-7E44-4A46-8DB5-1746A5B58EAE}" dt="2021-12-26T17:25:55.783" v="1623" actId="47"/>
        <pc:sldMkLst>
          <pc:docMk/>
          <pc:sldMk cId="2344124631" sldId="261"/>
        </pc:sldMkLst>
        <pc:spChg chg="mod">
          <ac:chgData name="dwi sujadir" userId="f618e459c9dabcb2" providerId="LiveId" clId="{42379F66-7E44-4A46-8DB5-1746A5B58EAE}" dt="2021-12-26T02:34:32.164" v="17"/>
          <ac:spMkLst>
            <pc:docMk/>
            <pc:sldMk cId="2344124631" sldId="261"/>
            <ac:spMk id="2" creationId="{3503F74D-E7DC-4B7E-A0F2-D9610CEBF636}"/>
          </ac:spMkLst>
        </pc:spChg>
        <pc:spChg chg="mod">
          <ac:chgData name="dwi sujadir" userId="f618e459c9dabcb2" providerId="LiveId" clId="{42379F66-7E44-4A46-8DB5-1746A5B58EAE}" dt="2021-12-26T02:34:32.164" v="17"/>
          <ac:spMkLst>
            <pc:docMk/>
            <pc:sldMk cId="2344124631" sldId="261"/>
            <ac:spMk id="3" creationId="{9A9C49A9-3581-4E3E-BD92-2F2D68350900}"/>
          </ac:spMkLst>
        </pc:spChg>
      </pc:sldChg>
      <pc:sldChg chg="add modTransition">
        <pc:chgData name="dwi sujadir" userId="f618e459c9dabcb2" providerId="LiveId" clId="{42379F66-7E44-4A46-8DB5-1746A5B58EAE}" dt="2021-12-26T17:27:30.524" v="1628"/>
        <pc:sldMkLst>
          <pc:docMk/>
          <pc:sldMk cId="1299463862" sldId="262"/>
        </pc:sldMkLst>
      </pc:sldChg>
      <pc:sldChg chg="modSp del modTransition">
        <pc:chgData name="dwi sujadir" userId="f618e459c9dabcb2" providerId="LiveId" clId="{42379F66-7E44-4A46-8DB5-1746A5B58EAE}" dt="2021-12-26T17:25:56.523" v="1624" actId="47"/>
        <pc:sldMkLst>
          <pc:docMk/>
          <pc:sldMk cId="3264575620" sldId="262"/>
        </pc:sldMkLst>
        <pc:spChg chg="mod">
          <ac:chgData name="dwi sujadir" userId="f618e459c9dabcb2" providerId="LiveId" clId="{42379F66-7E44-4A46-8DB5-1746A5B58EAE}" dt="2021-12-26T02:34:32.164" v="17"/>
          <ac:spMkLst>
            <pc:docMk/>
            <pc:sldMk cId="3264575620" sldId="262"/>
            <ac:spMk id="2" creationId="{2380810A-76CF-42F3-90FC-3A748DB6EC39}"/>
          </ac:spMkLst>
        </pc:spChg>
        <pc:spChg chg="mod">
          <ac:chgData name="dwi sujadir" userId="f618e459c9dabcb2" providerId="LiveId" clId="{42379F66-7E44-4A46-8DB5-1746A5B58EAE}" dt="2021-12-26T02:34:32.164" v="17"/>
          <ac:spMkLst>
            <pc:docMk/>
            <pc:sldMk cId="3264575620" sldId="262"/>
            <ac:spMk id="3" creationId="{AEE13E08-E9BE-46F6-A9BF-617D4CDC1F51}"/>
          </ac:spMkLst>
        </pc:spChg>
      </pc:sldChg>
      <pc:sldChg chg="modSp del modTransition">
        <pc:chgData name="dwi sujadir" userId="f618e459c9dabcb2" providerId="LiveId" clId="{42379F66-7E44-4A46-8DB5-1746A5B58EAE}" dt="2021-12-26T17:25:57.367" v="1625" actId="47"/>
        <pc:sldMkLst>
          <pc:docMk/>
          <pc:sldMk cId="733705529" sldId="263"/>
        </pc:sldMkLst>
        <pc:spChg chg="mod">
          <ac:chgData name="dwi sujadir" userId="f618e459c9dabcb2" providerId="LiveId" clId="{42379F66-7E44-4A46-8DB5-1746A5B58EAE}" dt="2021-12-26T02:34:32.164" v="17"/>
          <ac:spMkLst>
            <pc:docMk/>
            <pc:sldMk cId="733705529" sldId="263"/>
            <ac:spMk id="2" creationId="{2B582BFA-B201-49AF-8DFD-1252DA6F9DBE}"/>
          </ac:spMkLst>
        </pc:spChg>
        <pc:spChg chg="mod">
          <ac:chgData name="dwi sujadir" userId="f618e459c9dabcb2" providerId="LiveId" clId="{42379F66-7E44-4A46-8DB5-1746A5B58EAE}" dt="2021-12-26T02:34:32.164" v="17"/>
          <ac:spMkLst>
            <pc:docMk/>
            <pc:sldMk cId="733705529" sldId="263"/>
            <ac:spMk id="3" creationId="{E8FB9208-0CFC-4132-A7AE-60C4BD7159D9}"/>
          </ac:spMkLst>
        </pc:spChg>
      </pc:sldChg>
      <pc:sldChg chg="modSp add mod modTransition">
        <pc:chgData name="dwi sujadir" userId="f618e459c9dabcb2" providerId="LiveId" clId="{42379F66-7E44-4A46-8DB5-1746A5B58EAE}" dt="2021-12-26T17:27:30.837" v="1634" actId="27636"/>
        <pc:sldMkLst>
          <pc:docMk/>
          <pc:sldMk cId="4194847053" sldId="263"/>
        </pc:sldMkLst>
        <pc:spChg chg="mod">
          <ac:chgData name="dwi sujadir" userId="f618e459c9dabcb2" providerId="LiveId" clId="{42379F66-7E44-4A46-8DB5-1746A5B58EAE}" dt="2021-12-26T17:27:30.837" v="1634" actId="27636"/>
          <ac:spMkLst>
            <pc:docMk/>
            <pc:sldMk cId="4194847053" sldId="263"/>
            <ac:spMk id="3" creationId="{200EF327-5973-4CCF-9C74-59680F763DA1}"/>
          </ac:spMkLst>
        </pc:spChg>
      </pc:sldChg>
      <pc:sldChg chg="add del modTransition">
        <pc:chgData name="dwi sujadir" userId="f618e459c9dabcb2" providerId="LiveId" clId="{42379F66-7E44-4A46-8DB5-1746A5B58EAE}" dt="2021-12-26T17:35:11.846" v="1719" actId="47"/>
        <pc:sldMkLst>
          <pc:docMk/>
          <pc:sldMk cId="1829895566" sldId="264"/>
        </pc:sldMkLst>
      </pc:sldChg>
      <pc:sldChg chg="modSp del modTransition">
        <pc:chgData name="dwi sujadir" userId="f618e459c9dabcb2" providerId="LiveId" clId="{42379F66-7E44-4A46-8DB5-1746A5B58EAE}" dt="2021-12-26T17:25:57.742" v="1626" actId="47"/>
        <pc:sldMkLst>
          <pc:docMk/>
          <pc:sldMk cId="2643410132" sldId="264"/>
        </pc:sldMkLst>
        <pc:spChg chg="mod">
          <ac:chgData name="dwi sujadir" userId="f618e459c9dabcb2" providerId="LiveId" clId="{42379F66-7E44-4A46-8DB5-1746A5B58EAE}" dt="2021-12-26T02:34:32.164" v="17"/>
          <ac:spMkLst>
            <pc:docMk/>
            <pc:sldMk cId="2643410132" sldId="264"/>
            <ac:spMk id="2" creationId="{F9006B24-9EA8-4CE5-8B38-8524070642A8}"/>
          </ac:spMkLst>
        </pc:spChg>
        <pc:spChg chg="mod">
          <ac:chgData name="dwi sujadir" userId="f618e459c9dabcb2" providerId="LiveId" clId="{42379F66-7E44-4A46-8DB5-1746A5B58EAE}" dt="2021-12-26T02:34:32.164" v="17"/>
          <ac:spMkLst>
            <pc:docMk/>
            <pc:sldMk cId="2643410132" sldId="264"/>
            <ac:spMk id="3" creationId="{1D925C07-4D81-45B9-BCAE-1B090A845799}"/>
          </ac:spMkLst>
        </pc:spChg>
      </pc:sldChg>
      <pc:sldChg chg="modSp del modTransition">
        <pc:chgData name="dwi sujadir" userId="f618e459c9dabcb2" providerId="LiveId" clId="{42379F66-7E44-4A46-8DB5-1746A5B58EAE}" dt="2021-12-26T17:25:58.352" v="1627" actId="47"/>
        <pc:sldMkLst>
          <pc:docMk/>
          <pc:sldMk cId="997750364" sldId="265"/>
        </pc:sldMkLst>
        <pc:spChg chg="mod">
          <ac:chgData name="dwi sujadir" userId="f618e459c9dabcb2" providerId="LiveId" clId="{42379F66-7E44-4A46-8DB5-1746A5B58EAE}" dt="2021-12-26T02:34:32.164" v="17"/>
          <ac:spMkLst>
            <pc:docMk/>
            <pc:sldMk cId="997750364" sldId="265"/>
            <ac:spMk id="2" creationId="{23B91D87-FEA3-4291-AA84-31912E76F7C8}"/>
          </ac:spMkLst>
        </pc:spChg>
        <pc:spChg chg="mod">
          <ac:chgData name="dwi sujadir" userId="f618e459c9dabcb2" providerId="LiveId" clId="{42379F66-7E44-4A46-8DB5-1746A5B58EAE}" dt="2021-12-26T02:34:32.164" v="17"/>
          <ac:spMkLst>
            <pc:docMk/>
            <pc:sldMk cId="997750364" sldId="265"/>
            <ac:spMk id="3" creationId="{3EA20358-66BD-4C3B-96FF-D0C8EF8A1DDC}"/>
          </ac:spMkLst>
        </pc:spChg>
      </pc:sldChg>
      <pc:sldChg chg="modSp add mod modTransition">
        <pc:chgData name="dwi sujadir" userId="f618e459c9dabcb2" providerId="LiveId" clId="{42379F66-7E44-4A46-8DB5-1746A5B58EAE}" dt="2021-12-26T17:27:30.634" v="1629" actId="27636"/>
        <pc:sldMkLst>
          <pc:docMk/>
          <pc:sldMk cId="3714118197" sldId="265"/>
        </pc:sldMkLst>
        <pc:spChg chg="mod">
          <ac:chgData name="dwi sujadir" userId="f618e459c9dabcb2" providerId="LiveId" clId="{42379F66-7E44-4A46-8DB5-1746A5B58EAE}" dt="2021-12-26T17:27:30.634" v="1629" actId="27636"/>
          <ac:spMkLst>
            <pc:docMk/>
            <pc:sldMk cId="3714118197" sldId="265"/>
            <ac:spMk id="3" creationId="{BCAADEF2-D129-4DDD-A41F-75B9FA3893EA}"/>
          </ac:spMkLst>
        </pc:spChg>
      </pc:sldChg>
      <pc:sldChg chg="addSp modSp new mod">
        <pc:chgData name="dwi sujadir" userId="f618e459c9dabcb2" providerId="LiveId" clId="{42379F66-7E44-4A46-8DB5-1746A5B58EAE}" dt="2021-12-26T03:29:07.389" v="147" actId="16037"/>
        <pc:sldMkLst>
          <pc:docMk/>
          <pc:sldMk cId="442161623" sldId="266"/>
        </pc:sldMkLst>
        <pc:spChg chg="mod">
          <ac:chgData name="dwi sujadir" userId="f618e459c9dabcb2" providerId="LiveId" clId="{42379F66-7E44-4A46-8DB5-1746A5B58EAE}" dt="2021-12-26T03:02:41.070" v="31"/>
          <ac:spMkLst>
            <pc:docMk/>
            <pc:sldMk cId="442161623" sldId="266"/>
            <ac:spMk id="2" creationId="{F7B1D7A3-64A4-42AA-8C1A-1211D1D10717}"/>
          </ac:spMkLst>
        </pc:spChg>
        <pc:spChg chg="mod">
          <ac:chgData name="dwi sujadir" userId="f618e459c9dabcb2" providerId="LiveId" clId="{42379F66-7E44-4A46-8DB5-1746A5B58EAE}" dt="2021-12-26T03:28:34.877" v="143" actId="14100"/>
          <ac:spMkLst>
            <pc:docMk/>
            <pc:sldMk cId="442161623" sldId="266"/>
            <ac:spMk id="3" creationId="{A42A69AF-49E9-4ACB-9AAD-20356876979C}"/>
          </ac:spMkLst>
        </pc:spChg>
        <pc:picChg chg="add mod">
          <ac:chgData name="dwi sujadir" userId="f618e459c9dabcb2" providerId="LiveId" clId="{42379F66-7E44-4A46-8DB5-1746A5B58EAE}" dt="2021-12-26T03:29:07.389" v="147" actId="16037"/>
          <ac:picMkLst>
            <pc:docMk/>
            <pc:sldMk cId="442161623" sldId="266"/>
            <ac:picMk id="4" creationId="{4A26B1BC-EAD1-4B6A-A170-BCBF546AF425}"/>
          </ac:picMkLst>
        </pc:picChg>
      </pc:sldChg>
      <pc:sldChg chg="addSp modSp new mod">
        <pc:chgData name="dwi sujadir" userId="f618e459c9dabcb2" providerId="LiveId" clId="{42379F66-7E44-4A46-8DB5-1746A5B58EAE}" dt="2021-12-26T03:32:25.516" v="155" actId="1076"/>
        <pc:sldMkLst>
          <pc:docMk/>
          <pc:sldMk cId="2855445596" sldId="267"/>
        </pc:sldMkLst>
        <pc:spChg chg="mod">
          <ac:chgData name="dwi sujadir" userId="f618e459c9dabcb2" providerId="LiveId" clId="{42379F66-7E44-4A46-8DB5-1746A5B58EAE}" dt="2021-12-26T03:32:12.790" v="152" actId="14100"/>
          <ac:spMkLst>
            <pc:docMk/>
            <pc:sldMk cId="2855445596" sldId="267"/>
            <ac:spMk id="3" creationId="{534937CD-04BF-4FF2-8BCE-3220727E75AB}"/>
          </ac:spMkLst>
        </pc:spChg>
        <pc:picChg chg="add mod">
          <ac:chgData name="dwi sujadir" userId="f618e459c9dabcb2" providerId="LiveId" clId="{42379F66-7E44-4A46-8DB5-1746A5B58EAE}" dt="2021-12-26T03:32:25.516" v="155" actId="1076"/>
          <ac:picMkLst>
            <pc:docMk/>
            <pc:sldMk cId="2855445596" sldId="267"/>
            <ac:picMk id="4" creationId="{5F673D3E-F8BD-4F01-A96C-E2E40669F6A2}"/>
          </ac:picMkLst>
        </pc:picChg>
      </pc:sldChg>
      <pc:sldChg chg="addSp delSp modSp new mod modClrScheme chgLayout">
        <pc:chgData name="dwi sujadir" userId="f618e459c9dabcb2" providerId="LiveId" clId="{42379F66-7E44-4A46-8DB5-1746A5B58EAE}" dt="2021-12-26T03:41:13.551" v="182" actId="255"/>
        <pc:sldMkLst>
          <pc:docMk/>
          <pc:sldMk cId="1863412601" sldId="268"/>
        </pc:sldMkLst>
        <pc:spChg chg="del">
          <ac:chgData name="dwi sujadir" userId="f618e459c9dabcb2" providerId="LiveId" clId="{42379F66-7E44-4A46-8DB5-1746A5B58EAE}" dt="2021-12-26T03:19:16.040" v="95" actId="700"/>
          <ac:spMkLst>
            <pc:docMk/>
            <pc:sldMk cId="1863412601" sldId="268"/>
            <ac:spMk id="2" creationId="{08B235CD-E8D2-4B56-A9DB-64269D994856}"/>
          </ac:spMkLst>
        </pc:spChg>
        <pc:spChg chg="del mod">
          <ac:chgData name="dwi sujadir" userId="f618e459c9dabcb2" providerId="LiveId" clId="{42379F66-7E44-4A46-8DB5-1746A5B58EAE}" dt="2021-12-26T03:16:25.598" v="85"/>
          <ac:spMkLst>
            <pc:docMk/>
            <pc:sldMk cId="1863412601" sldId="268"/>
            <ac:spMk id="3" creationId="{8B89344E-6788-4EA0-8A3C-A6CC0A7276B2}"/>
          </ac:spMkLst>
        </pc:spChg>
        <pc:spChg chg="add del mod">
          <ac:chgData name="dwi sujadir" userId="f618e459c9dabcb2" providerId="LiveId" clId="{42379F66-7E44-4A46-8DB5-1746A5B58EAE}" dt="2021-12-26T03:19:16.040" v="95" actId="700"/>
          <ac:spMkLst>
            <pc:docMk/>
            <pc:sldMk cId="1863412601" sldId="268"/>
            <ac:spMk id="4" creationId="{752608A4-197B-457F-8706-4DEBA1C118CC}"/>
          </ac:spMkLst>
        </pc:spChg>
        <pc:spChg chg="add mod ord">
          <ac:chgData name="dwi sujadir" userId="f618e459c9dabcb2" providerId="LiveId" clId="{42379F66-7E44-4A46-8DB5-1746A5B58EAE}" dt="2021-12-26T03:40:30.824" v="178" actId="700"/>
          <ac:spMkLst>
            <pc:docMk/>
            <pc:sldMk cId="1863412601" sldId="268"/>
            <ac:spMk id="5" creationId="{A288393D-D337-4D72-8C5E-AD853012A9D1}"/>
          </ac:spMkLst>
        </pc:spChg>
        <pc:spChg chg="add mod ord">
          <ac:chgData name="dwi sujadir" userId="f618e459c9dabcb2" providerId="LiveId" clId="{42379F66-7E44-4A46-8DB5-1746A5B58EAE}" dt="2021-12-26T03:41:02.110" v="180" actId="2711"/>
          <ac:spMkLst>
            <pc:docMk/>
            <pc:sldMk cId="1863412601" sldId="268"/>
            <ac:spMk id="6" creationId="{F9A7C465-AF29-4B42-A501-CC82002223C2}"/>
          </ac:spMkLst>
        </pc:spChg>
        <pc:spChg chg="add mod ord">
          <ac:chgData name="dwi sujadir" userId="f618e459c9dabcb2" providerId="LiveId" clId="{42379F66-7E44-4A46-8DB5-1746A5B58EAE}" dt="2021-12-26T03:41:13.551" v="182" actId="255"/>
          <ac:spMkLst>
            <pc:docMk/>
            <pc:sldMk cId="1863412601" sldId="268"/>
            <ac:spMk id="7" creationId="{8565EBBF-A8A6-4C5E-9C44-87227C86C2E8}"/>
          </ac:spMkLst>
        </pc:spChg>
      </pc:sldChg>
      <pc:sldChg chg="addSp delSp modSp new mod ord modClrScheme chgLayout">
        <pc:chgData name="dwi sujadir" userId="f618e459c9dabcb2" providerId="LiveId" clId="{42379F66-7E44-4A46-8DB5-1746A5B58EAE}" dt="2021-12-26T11:46:09.614" v="439" actId="1076"/>
        <pc:sldMkLst>
          <pc:docMk/>
          <pc:sldMk cId="3586865813" sldId="269"/>
        </pc:sldMkLst>
        <pc:spChg chg="del">
          <ac:chgData name="dwi sujadir" userId="f618e459c9dabcb2" providerId="LiveId" clId="{42379F66-7E44-4A46-8DB5-1746A5B58EAE}" dt="2021-12-26T03:13:14.223" v="80" actId="700"/>
          <ac:spMkLst>
            <pc:docMk/>
            <pc:sldMk cId="3586865813" sldId="269"/>
            <ac:spMk id="2" creationId="{08E40B9F-77CB-412D-8543-B1F875254AC2}"/>
          </ac:spMkLst>
        </pc:spChg>
        <pc:spChg chg="add mod ord">
          <ac:chgData name="dwi sujadir" userId="f618e459c9dabcb2" providerId="LiveId" clId="{42379F66-7E44-4A46-8DB5-1746A5B58EAE}" dt="2021-12-26T11:46:06.364" v="438" actId="1076"/>
          <ac:spMkLst>
            <pc:docMk/>
            <pc:sldMk cId="3586865813" sldId="269"/>
            <ac:spMk id="2" creationId="{E0F9ACA8-A6D6-4468-9B8E-0888505CE6AC}"/>
          </ac:spMkLst>
        </pc:spChg>
        <pc:spChg chg="add del mod ord">
          <ac:chgData name="dwi sujadir" userId="f618e459c9dabcb2" providerId="LiveId" clId="{42379F66-7E44-4A46-8DB5-1746A5B58EAE}" dt="2021-12-26T11:45:59.717" v="437" actId="478"/>
          <ac:spMkLst>
            <pc:docMk/>
            <pc:sldMk cId="3586865813" sldId="269"/>
            <ac:spMk id="3" creationId="{9A8ABF14-64D6-4098-82DC-DCAF4A4D44CF}"/>
          </ac:spMkLst>
        </pc:spChg>
        <pc:spChg chg="del">
          <ac:chgData name="dwi sujadir" userId="f618e459c9dabcb2" providerId="LiveId" clId="{42379F66-7E44-4A46-8DB5-1746A5B58EAE}" dt="2021-12-26T03:13:14.223" v="80" actId="700"/>
          <ac:spMkLst>
            <pc:docMk/>
            <pc:sldMk cId="3586865813" sldId="269"/>
            <ac:spMk id="3" creationId="{C5D99397-37D6-4DC9-979E-B96BA213B1A3}"/>
          </ac:spMkLst>
        </pc:spChg>
        <pc:picChg chg="add mod">
          <ac:chgData name="dwi sujadir" userId="f618e459c9dabcb2" providerId="LiveId" clId="{42379F66-7E44-4A46-8DB5-1746A5B58EAE}" dt="2021-12-26T11:45:53.767" v="436" actId="1076"/>
          <ac:picMkLst>
            <pc:docMk/>
            <pc:sldMk cId="3586865813" sldId="269"/>
            <ac:picMk id="5" creationId="{614CFD44-B72F-4C9F-9991-DC2F66068C1B}"/>
          </ac:picMkLst>
        </pc:picChg>
        <pc:picChg chg="add mod">
          <ac:chgData name="dwi sujadir" userId="f618e459c9dabcb2" providerId="LiveId" clId="{42379F66-7E44-4A46-8DB5-1746A5B58EAE}" dt="2021-12-26T11:46:09.614" v="439" actId="1076"/>
          <ac:picMkLst>
            <pc:docMk/>
            <pc:sldMk cId="3586865813" sldId="269"/>
            <ac:picMk id="1026" creationId="{28DFDF0E-AE63-45E3-A62E-B5E52E38A0AE}"/>
          </ac:picMkLst>
        </pc:picChg>
        <pc:picChg chg="add del mod">
          <ac:chgData name="dwi sujadir" userId="f618e459c9dabcb2" providerId="LiveId" clId="{42379F66-7E44-4A46-8DB5-1746A5B58EAE}" dt="2021-12-26T03:32:19.064" v="153" actId="21"/>
          <ac:picMkLst>
            <pc:docMk/>
            <pc:sldMk cId="3586865813" sldId="269"/>
            <ac:picMk id="1028" creationId="{838A1535-3AA6-4126-98AA-FFBF299EE81F}"/>
          </ac:picMkLst>
        </pc:picChg>
      </pc:sldChg>
      <pc:sldChg chg="modSp new mod">
        <pc:chgData name="dwi sujadir" userId="f618e459c9dabcb2" providerId="LiveId" clId="{42379F66-7E44-4A46-8DB5-1746A5B58EAE}" dt="2021-12-26T03:31:37.676" v="151"/>
        <pc:sldMkLst>
          <pc:docMk/>
          <pc:sldMk cId="4006179271" sldId="270"/>
        </pc:sldMkLst>
        <pc:spChg chg="mod">
          <ac:chgData name="dwi sujadir" userId="f618e459c9dabcb2" providerId="LiveId" clId="{42379F66-7E44-4A46-8DB5-1746A5B58EAE}" dt="2021-12-26T03:31:37.676" v="151"/>
          <ac:spMkLst>
            <pc:docMk/>
            <pc:sldMk cId="4006179271" sldId="270"/>
            <ac:spMk id="3" creationId="{896AC100-5318-4B95-959A-FD8AABD01448}"/>
          </ac:spMkLst>
        </pc:spChg>
      </pc:sldChg>
      <pc:sldChg chg="addSp delSp modSp new mod modClrScheme chgLayout">
        <pc:chgData name="dwi sujadir" userId="f618e459c9dabcb2" providerId="LiveId" clId="{42379F66-7E44-4A46-8DB5-1746A5B58EAE}" dt="2021-12-26T11:47:01.455" v="462" actId="20577"/>
        <pc:sldMkLst>
          <pc:docMk/>
          <pc:sldMk cId="1021824857" sldId="271"/>
        </pc:sldMkLst>
        <pc:spChg chg="del mod ord">
          <ac:chgData name="dwi sujadir" userId="f618e459c9dabcb2" providerId="LiveId" clId="{42379F66-7E44-4A46-8DB5-1746A5B58EAE}" dt="2021-12-26T03:42:54.627" v="184" actId="700"/>
          <ac:spMkLst>
            <pc:docMk/>
            <pc:sldMk cId="1021824857" sldId="271"/>
            <ac:spMk id="2" creationId="{443CF879-49F7-48B9-A2E0-C3A1C787CD3A}"/>
          </ac:spMkLst>
        </pc:spChg>
        <pc:spChg chg="del mod ord">
          <ac:chgData name="dwi sujadir" userId="f618e459c9dabcb2" providerId="LiveId" clId="{42379F66-7E44-4A46-8DB5-1746A5B58EAE}" dt="2021-12-26T03:42:54.627" v="184" actId="700"/>
          <ac:spMkLst>
            <pc:docMk/>
            <pc:sldMk cId="1021824857" sldId="271"/>
            <ac:spMk id="3" creationId="{6B4C8862-A095-4FE2-89AC-70ED4968E341}"/>
          </ac:spMkLst>
        </pc:spChg>
        <pc:spChg chg="del">
          <ac:chgData name="dwi sujadir" userId="f618e459c9dabcb2" providerId="LiveId" clId="{42379F66-7E44-4A46-8DB5-1746A5B58EAE}" dt="2021-12-26T03:42:54.627" v="184" actId="700"/>
          <ac:spMkLst>
            <pc:docMk/>
            <pc:sldMk cId="1021824857" sldId="271"/>
            <ac:spMk id="4" creationId="{AD833F69-1773-41E1-BD4B-6F5DCF8BA2DD}"/>
          </ac:spMkLst>
        </pc:spChg>
        <pc:spChg chg="add mod ord">
          <ac:chgData name="dwi sujadir" userId="f618e459c9dabcb2" providerId="LiveId" clId="{42379F66-7E44-4A46-8DB5-1746A5B58EAE}" dt="2021-12-26T11:47:01.455" v="462" actId="20577"/>
          <ac:spMkLst>
            <pc:docMk/>
            <pc:sldMk cId="1021824857" sldId="271"/>
            <ac:spMk id="5" creationId="{5194EA5F-230A-4D9C-980E-10701D0CFBFC}"/>
          </ac:spMkLst>
        </pc:spChg>
        <pc:spChg chg="add del mod ord">
          <ac:chgData name="dwi sujadir" userId="f618e459c9dabcb2" providerId="LiveId" clId="{42379F66-7E44-4A46-8DB5-1746A5B58EAE}" dt="2021-12-26T03:56:35.326" v="260" actId="6549"/>
          <ac:spMkLst>
            <pc:docMk/>
            <pc:sldMk cId="1021824857" sldId="271"/>
            <ac:spMk id="6" creationId="{10EEDC93-9E99-4822-9645-432DDEA56470}"/>
          </ac:spMkLst>
        </pc:spChg>
        <pc:spChg chg="add del mod">
          <ac:chgData name="dwi sujadir" userId="f618e459c9dabcb2" providerId="LiveId" clId="{42379F66-7E44-4A46-8DB5-1746A5B58EAE}" dt="2021-12-26T03:43:00.953" v="186"/>
          <ac:spMkLst>
            <pc:docMk/>
            <pc:sldMk cId="1021824857" sldId="271"/>
            <ac:spMk id="7" creationId="{D50AA235-D5C9-465A-B8FA-1F4094E84409}"/>
          </ac:spMkLst>
        </pc:spChg>
        <pc:spChg chg="add del mod">
          <ac:chgData name="dwi sujadir" userId="f618e459c9dabcb2" providerId="LiveId" clId="{42379F66-7E44-4A46-8DB5-1746A5B58EAE}" dt="2021-12-26T03:43:50.784" v="188"/>
          <ac:spMkLst>
            <pc:docMk/>
            <pc:sldMk cId="1021824857" sldId="271"/>
            <ac:spMk id="8" creationId="{4539175F-54FF-44EF-AE86-2724222C6A9D}"/>
          </ac:spMkLst>
        </pc:spChg>
      </pc:sldChg>
      <pc:sldChg chg="modSp new mod">
        <pc:chgData name="dwi sujadir" userId="f618e459c9dabcb2" providerId="LiveId" clId="{42379F66-7E44-4A46-8DB5-1746A5B58EAE}" dt="2021-12-26T11:47:26.258" v="463" actId="403"/>
        <pc:sldMkLst>
          <pc:docMk/>
          <pc:sldMk cId="1262998611" sldId="272"/>
        </pc:sldMkLst>
        <pc:spChg chg="mod">
          <ac:chgData name="dwi sujadir" userId="f618e459c9dabcb2" providerId="LiveId" clId="{42379F66-7E44-4A46-8DB5-1746A5B58EAE}" dt="2021-12-26T04:06:41.955" v="264" actId="20578"/>
          <ac:spMkLst>
            <pc:docMk/>
            <pc:sldMk cId="1262998611" sldId="272"/>
            <ac:spMk id="2" creationId="{5D479011-D6A5-4E2B-A853-B5D492FBA299}"/>
          </ac:spMkLst>
        </pc:spChg>
        <pc:spChg chg="mod">
          <ac:chgData name="dwi sujadir" userId="f618e459c9dabcb2" providerId="LiveId" clId="{42379F66-7E44-4A46-8DB5-1746A5B58EAE}" dt="2021-12-26T11:47:26.258" v="463" actId="403"/>
          <ac:spMkLst>
            <pc:docMk/>
            <pc:sldMk cId="1262998611" sldId="272"/>
            <ac:spMk id="3" creationId="{8997B222-3130-4795-A2E0-97E30CF47D9E}"/>
          </ac:spMkLst>
        </pc:spChg>
      </pc:sldChg>
      <pc:sldChg chg="modSp new mod">
        <pc:chgData name="dwi sujadir" userId="f618e459c9dabcb2" providerId="LiveId" clId="{42379F66-7E44-4A46-8DB5-1746A5B58EAE}" dt="2021-12-26T11:49:23.082" v="466" actId="255"/>
        <pc:sldMkLst>
          <pc:docMk/>
          <pc:sldMk cId="2371689440" sldId="273"/>
        </pc:sldMkLst>
        <pc:spChg chg="mod">
          <ac:chgData name="dwi sujadir" userId="f618e459c9dabcb2" providerId="LiveId" clId="{42379F66-7E44-4A46-8DB5-1746A5B58EAE}" dt="2021-12-26T04:10:16.730" v="271" actId="20578"/>
          <ac:spMkLst>
            <pc:docMk/>
            <pc:sldMk cId="2371689440" sldId="273"/>
            <ac:spMk id="2" creationId="{F49C115A-DD57-4641-8B59-7A643475BD60}"/>
          </ac:spMkLst>
        </pc:spChg>
        <pc:spChg chg="mod">
          <ac:chgData name="dwi sujadir" userId="f618e459c9dabcb2" providerId="LiveId" clId="{42379F66-7E44-4A46-8DB5-1746A5B58EAE}" dt="2021-12-26T11:49:23.082" v="466" actId="255"/>
          <ac:spMkLst>
            <pc:docMk/>
            <pc:sldMk cId="2371689440" sldId="273"/>
            <ac:spMk id="3" creationId="{A7410EFE-4D91-4D04-8E70-601697C13079}"/>
          </ac:spMkLst>
        </pc:spChg>
      </pc:sldChg>
      <pc:sldChg chg="addSp delSp modSp new mod chgLayout">
        <pc:chgData name="dwi sujadir" userId="f618e459c9dabcb2" providerId="LiveId" clId="{42379F66-7E44-4A46-8DB5-1746A5B58EAE}" dt="2021-12-26T04:18:23.942" v="404" actId="403"/>
        <pc:sldMkLst>
          <pc:docMk/>
          <pc:sldMk cId="1040433192" sldId="274"/>
        </pc:sldMkLst>
        <pc:spChg chg="del">
          <ac:chgData name="dwi sujadir" userId="f618e459c9dabcb2" providerId="LiveId" clId="{42379F66-7E44-4A46-8DB5-1746A5B58EAE}" dt="2021-12-26T04:16:58.172" v="325" actId="700"/>
          <ac:spMkLst>
            <pc:docMk/>
            <pc:sldMk cId="1040433192" sldId="274"/>
            <ac:spMk id="2" creationId="{35490782-6B22-401C-9DAB-AA4F13E7C90E}"/>
          </ac:spMkLst>
        </pc:spChg>
        <pc:spChg chg="del">
          <ac:chgData name="dwi sujadir" userId="f618e459c9dabcb2" providerId="LiveId" clId="{42379F66-7E44-4A46-8DB5-1746A5B58EAE}" dt="2021-12-26T04:16:20.066" v="323"/>
          <ac:spMkLst>
            <pc:docMk/>
            <pc:sldMk cId="1040433192" sldId="274"/>
            <ac:spMk id="3" creationId="{33C517BA-C749-4DAE-A5DB-E619AD34357F}"/>
          </ac:spMkLst>
        </pc:spChg>
        <pc:spChg chg="add mod ord">
          <ac:chgData name="dwi sujadir" userId="f618e459c9dabcb2" providerId="LiveId" clId="{42379F66-7E44-4A46-8DB5-1746A5B58EAE}" dt="2021-12-26T04:18:17.424" v="403" actId="20577"/>
          <ac:spMkLst>
            <pc:docMk/>
            <pc:sldMk cId="1040433192" sldId="274"/>
            <ac:spMk id="4" creationId="{26AE4842-6030-4EC1-A880-946254820D45}"/>
          </ac:spMkLst>
        </pc:spChg>
        <pc:spChg chg="add mod">
          <ac:chgData name="dwi sujadir" userId="f618e459c9dabcb2" providerId="LiveId" clId="{42379F66-7E44-4A46-8DB5-1746A5B58EAE}" dt="2021-12-26T04:18:23.942" v="404" actId="403"/>
          <ac:spMkLst>
            <pc:docMk/>
            <pc:sldMk cId="1040433192" sldId="274"/>
            <ac:spMk id="6" creationId="{C717668D-46E9-4F24-9A64-2C49CC8A956B}"/>
          </ac:spMkLst>
        </pc:spChg>
        <pc:picChg chg="add mod ord">
          <ac:chgData name="dwi sujadir" userId="f618e459c9dabcb2" providerId="LiveId" clId="{42379F66-7E44-4A46-8DB5-1746A5B58EAE}" dt="2021-12-26T04:17:04.949" v="326" actId="1076"/>
          <ac:picMkLst>
            <pc:docMk/>
            <pc:sldMk cId="1040433192" sldId="274"/>
            <ac:picMk id="7170" creationId="{B09AE28C-4253-4CEF-9990-9A167B958ABF}"/>
          </ac:picMkLst>
        </pc:picChg>
      </pc:sldChg>
      <pc:sldChg chg="addSp delSp modSp new mod modClrScheme chgLayout">
        <pc:chgData name="dwi sujadir" userId="f618e459c9dabcb2" providerId="LiveId" clId="{42379F66-7E44-4A46-8DB5-1746A5B58EAE}" dt="2021-12-26T04:23:37.214" v="422" actId="1076"/>
        <pc:sldMkLst>
          <pc:docMk/>
          <pc:sldMk cId="1152742124" sldId="275"/>
        </pc:sldMkLst>
        <pc:spChg chg="del">
          <ac:chgData name="dwi sujadir" userId="f618e459c9dabcb2" providerId="LiveId" clId="{42379F66-7E44-4A46-8DB5-1746A5B58EAE}" dt="2021-12-26T04:20:03.916" v="407" actId="700"/>
          <ac:spMkLst>
            <pc:docMk/>
            <pc:sldMk cId="1152742124" sldId="275"/>
            <ac:spMk id="2" creationId="{D7772696-1E45-4EE8-8418-D85F1A66B270}"/>
          </ac:spMkLst>
        </pc:spChg>
        <pc:spChg chg="del">
          <ac:chgData name="dwi sujadir" userId="f618e459c9dabcb2" providerId="LiveId" clId="{42379F66-7E44-4A46-8DB5-1746A5B58EAE}" dt="2021-12-26T04:20:03.916" v="407" actId="700"/>
          <ac:spMkLst>
            <pc:docMk/>
            <pc:sldMk cId="1152742124" sldId="275"/>
            <ac:spMk id="3" creationId="{9CA05FA6-164C-4F78-B6DB-7F7BA63A0417}"/>
          </ac:spMkLst>
        </pc:spChg>
        <pc:spChg chg="add del">
          <ac:chgData name="dwi sujadir" userId="f618e459c9dabcb2" providerId="LiveId" clId="{42379F66-7E44-4A46-8DB5-1746A5B58EAE}" dt="2021-12-26T04:20:12.560" v="409" actId="22"/>
          <ac:spMkLst>
            <pc:docMk/>
            <pc:sldMk cId="1152742124" sldId="275"/>
            <ac:spMk id="5" creationId="{A59DE5FB-66A3-4EEE-8197-C4668F965851}"/>
          </ac:spMkLst>
        </pc:spChg>
        <pc:spChg chg="add del">
          <ac:chgData name="dwi sujadir" userId="f618e459c9dabcb2" providerId="LiveId" clId="{42379F66-7E44-4A46-8DB5-1746A5B58EAE}" dt="2021-12-26T04:21:18.643" v="413"/>
          <ac:spMkLst>
            <pc:docMk/>
            <pc:sldMk cId="1152742124" sldId="275"/>
            <ac:spMk id="6" creationId="{09268D22-644A-47EF-97DD-535CD80BB163}"/>
          </ac:spMkLst>
        </pc:spChg>
        <pc:spChg chg="add mod">
          <ac:chgData name="dwi sujadir" userId="f618e459c9dabcb2" providerId="LiveId" clId="{42379F66-7E44-4A46-8DB5-1746A5B58EAE}" dt="2021-12-26T04:22:03.687" v="416" actId="1076"/>
          <ac:spMkLst>
            <pc:docMk/>
            <pc:sldMk cId="1152742124" sldId="275"/>
            <ac:spMk id="9" creationId="{7FD17072-35B8-4C0D-B22D-7DBA328570C9}"/>
          </ac:spMkLst>
        </pc:spChg>
        <pc:spChg chg="add mod">
          <ac:chgData name="dwi sujadir" userId="f618e459c9dabcb2" providerId="LiveId" clId="{42379F66-7E44-4A46-8DB5-1746A5B58EAE}" dt="2021-12-26T04:23:21.386" v="420" actId="1076"/>
          <ac:spMkLst>
            <pc:docMk/>
            <pc:sldMk cId="1152742124" sldId="275"/>
            <ac:spMk id="11" creationId="{B4E034FE-56F1-4C71-9A6B-7ADA114E7278}"/>
          </ac:spMkLst>
        </pc:spChg>
        <pc:picChg chg="add mod">
          <ac:chgData name="dwi sujadir" userId="f618e459c9dabcb2" providerId="LiveId" clId="{42379F66-7E44-4A46-8DB5-1746A5B58EAE}" dt="2021-12-26T04:20:23.259" v="411" actId="1076"/>
          <ac:picMkLst>
            <pc:docMk/>
            <pc:sldMk cId="1152742124" sldId="275"/>
            <ac:picMk id="8194" creationId="{FC94DB4E-550D-4545-88F7-05038EA8F731}"/>
          </ac:picMkLst>
        </pc:picChg>
        <pc:picChg chg="add mod">
          <ac:chgData name="dwi sujadir" userId="f618e459c9dabcb2" providerId="LiveId" clId="{42379F66-7E44-4A46-8DB5-1746A5B58EAE}" dt="2021-12-26T04:23:37.214" v="422" actId="1076"/>
          <ac:picMkLst>
            <pc:docMk/>
            <pc:sldMk cId="1152742124" sldId="275"/>
            <ac:picMk id="8197" creationId="{8944B550-3A71-4EC4-B68E-A0D7998D394A}"/>
          </ac:picMkLst>
        </pc:picChg>
      </pc:sldChg>
      <pc:sldChg chg="modSp new mod">
        <pc:chgData name="dwi sujadir" userId="f618e459c9dabcb2" providerId="LiveId" clId="{42379F66-7E44-4A46-8DB5-1746A5B58EAE}" dt="2021-12-26T11:53:16.585" v="476" actId="403"/>
        <pc:sldMkLst>
          <pc:docMk/>
          <pc:sldMk cId="3481722800" sldId="276"/>
        </pc:sldMkLst>
        <pc:spChg chg="mod">
          <ac:chgData name="dwi sujadir" userId="f618e459c9dabcb2" providerId="LiveId" clId="{42379F66-7E44-4A46-8DB5-1746A5B58EAE}" dt="2021-12-26T11:52:17.730" v="470" actId="20578"/>
          <ac:spMkLst>
            <pc:docMk/>
            <pc:sldMk cId="3481722800" sldId="276"/>
            <ac:spMk id="2" creationId="{B07786EF-98B9-4EAC-9F9B-6832CCC5AF17}"/>
          </ac:spMkLst>
        </pc:spChg>
        <pc:spChg chg="mod">
          <ac:chgData name="dwi sujadir" userId="f618e459c9dabcb2" providerId="LiveId" clId="{42379F66-7E44-4A46-8DB5-1746A5B58EAE}" dt="2021-12-26T11:53:16.585" v="476" actId="403"/>
          <ac:spMkLst>
            <pc:docMk/>
            <pc:sldMk cId="3481722800" sldId="276"/>
            <ac:spMk id="3" creationId="{123A3B76-2B52-4501-81FB-F9080F370EDF}"/>
          </ac:spMkLst>
        </pc:spChg>
      </pc:sldChg>
      <pc:sldChg chg="modSp new mod">
        <pc:chgData name="dwi sujadir" userId="f618e459c9dabcb2" providerId="LiveId" clId="{42379F66-7E44-4A46-8DB5-1746A5B58EAE}" dt="2021-12-26T11:57:32.633" v="534" actId="15"/>
        <pc:sldMkLst>
          <pc:docMk/>
          <pc:sldMk cId="1104031229" sldId="277"/>
        </pc:sldMkLst>
        <pc:spChg chg="mod">
          <ac:chgData name="dwi sujadir" userId="f618e459c9dabcb2" providerId="LiveId" clId="{42379F66-7E44-4A46-8DB5-1746A5B58EAE}" dt="2021-12-26T11:54:06.811" v="490" actId="20577"/>
          <ac:spMkLst>
            <pc:docMk/>
            <pc:sldMk cId="1104031229" sldId="277"/>
            <ac:spMk id="2" creationId="{F6876529-7883-4CEE-8F28-28E9B754375F}"/>
          </ac:spMkLst>
        </pc:spChg>
        <pc:spChg chg="mod">
          <ac:chgData name="dwi sujadir" userId="f618e459c9dabcb2" providerId="LiveId" clId="{42379F66-7E44-4A46-8DB5-1746A5B58EAE}" dt="2021-12-26T11:57:32.633" v="534" actId="15"/>
          <ac:spMkLst>
            <pc:docMk/>
            <pc:sldMk cId="1104031229" sldId="277"/>
            <ac:spMk id="3" creationId="{2C67274E-029D-48A2-A14F-1074296F2568}"/>
          </ac:spMkLst>
        </pc:spChg>
      </pc:sldChg>
      <pc:sldChg chg="modSp new mod">
        <pc:chgData name="dwi sujadir" userId="f618e459c9dabcb2" providerId="LiveId" clId="{42379F66-7E44-4A46-8DB5-1746A5B58EAE}" dt="2021-12-26T12:00:55.827" v="559" actId="403"/>
        <pc:sldMkLst>
          <pc:docMk/>
          <pc:sldMk cId="1002631322" sldId="278"/>
        </pc:sldMkLst>
        <pc:spChg chg="mod">
          <ac:chgData name="dwi sujadir" userId="f618e459c9dabcb2" providerId="LiveId" clId="{42379F66-7E44-4A46-8DB5-1746A5B58EAE}" dt="2021-12-26T11:58:31.193" v="538" actId="20578"/>
          <ac:spMkLst>
            <pc:docMk/>
            <pc:sldMk cId="1002631322" sldId="278"/>
            <ac:spMk id="2" creationId="{F56EFFE0-14BB-4DE1-8007-056E6A1C79F2}"/>
          </ac:spMkLst>
        </pc:spChg>
        <pc:spChg chg="mod">
          <ac:chgData name="dwi sujadir" userId="f618e459c9dabcb2" providerId="LiveId" clId="{42379F66-7E44-4A46-8DB5-1746A5B58EAE}" dt="2021-12-26T12:00:55.827" v="559" actId="403"/>
          <ac:spMkLst>
            <pc:docMk/>
            <pc:sldMk cId="1002631322" sldId="278"/>
            <ac:spMk id="3" creationId="{FD52B4C7-91DF-4073-8460-6F0452EB7A83}"/>
          </ac:spMkLst>
        </pc:spChg>
      </pc:sldChg>
      <pc:sldChg chg="modSp new del mod">
        <pc:chgData name="dwi sujadir" userId="f618e459c9dabcb2" providerId="LiveId" clId="{42379F66-7E44-4A46-8DB5-1746A5B58EAE}" dt="2021-12-27T07:44:38.323" v="2844" actId="47"/>
        <pc:sldMkLst>
          <pc:docMk/>
          <pc:sldMk cId="3172153000" sldId="279"/>
        </pc:sldMkLst>
        <pc:spChg chg="mod">
          <ac:chgData name="dwi sujadir" userId="f618e459c9dabcb2" providerId="LiveId" clId="{42379F66-7E44-4A46-8DB5-1746A5B58EAE}" dt="2021-12-26T12:05:43.544" v="564" actId="207"/>
          <ac:spMkLst>
            <pc:docMk/>
            <pc:sldMk cId="3172153000" sldId="279"/>
            <ac:spMk id="3" creationId="{A2E2902B-D6F6-4D90-B0B5-7EDAF76E7005}"/>
          </ac:spMkLst>
        </pc:spChg>
      </pc:sldChg>
      <pc:sldChg chg="modSp new mod">
        <pc:chgData name="dwi sujadir" userId="f618e459c9dabcb2" providerId="LiveId" clId="{42379F66-7E44-4A46-8DB5-1746A5B58EAE}" dt="2021-12-26T12:15:06.689" v="598" actId="6549"/>
        <pc:sldMkLst>
          <pc:docMk/>
          <pc:sldMk cId="4267484824" sldId="280"/>
        </pc:sldMkLst>
        <pc:spChg chg="mod">
          <ac:chgData name="dwi sujadir" userId="f618e459c9dabcb2" providerId="LiveId" clId="{42379F66-7E44-4A46-8DB5-1746A5B58EAE}" dt="2021-12-26T12:14:29.662" v="597" actId="20577"/>
          <ac:spMkLst>
            <pc:docMk/>
            <pc:sldMk cId="4267484824" sldId="280"/>
            <ac:spMk id="2" creationId="{3DE5A70E-32CA-4D3A-B30E-4D16CBBB851E}"/>
          </ac:spMkLst>
        </pc:spChg>
        <pc:spChg chg="mod">
          <ac:chgData name="dwi sujadir" userId="f618e459c9dabcb2" providerId="LiveId" clId="{42379F66-7E44-4A46-8DB5-1746A5B58EAE}" dt="2021-12-26T12:15:06.689" v="598" actId="6549"/>
          <ac:spMkLst>
            <pc:docMk/>
            <pc:sldMk cId="4267484824" sldId="280"/>
            <ac:spMk id="3" creationId="{E11717B4-98B9-4D5C-B6BF-23C4EA807E2A}"/>
          </ac:spMkLst>
        </pc:spChg>
      </pc:sldChg>
      <pc:sldChg chg="modSp new mod">
        <pc:chgData name="dwi sujadir" userId="f618e459c9dabcb2" providerId="LiveId" clId="{42379F66-7E44-4A46-8DB5-1746A5B58EAE}" dt="2021-12-26T15:05:27.379" v="680" actId="6549"/>
        <pc:sldMkLst>
          <pc:docMk/>
          <pc:sldMk cId="1316363495" sldId="281"/>
        </pc:sldMkLst>
        <pc:spChg chg="mod">
          <ac:chgData name="dwi sujadir" userId="f618e459c9dabcb2" providerId="LiveId" clId="{42379F66-7E44-4A46-8DB5-1746A5B58EAE}" dt="2021-12-26T15:05:27.379" v="680" actId="6549"/>
          <ac:spMkLst>
            <pc:docMk/>
            <pc:sldMk cId="1316363495" sldId="281"/>
            <ac:spMk id="3" creationId="{2A0D4D82-A36C-45FA-9001-E0FC982C739A}"/>
          </ac:spMkLst>
        </pc:spChg>
      </pc:sldChg>
      <pc:sldChg chg="modSp new mod">
        <pc:chgData name="dwi sujadir" userId="f618e459c9dabcb2" providerId="LiveId" clId="{42379F66-7E44-4A46-8DB5-1746A5B58EAE}" dt="2021-12-26T15:02:02.952" v="662" actId="404"/>
        <pc:sldMkLst>
          <pc:docMk/>
          <pc:sldMk cId="325905558" sldId="282"/>
        </pc:sldMkLst>
        <pc:spChg chg="mod">
          <ac:chgData name="dwi sujadir" userId="f618e459c9dabcb2" providerId="LiveId" clId="{42379F66-7E44-4A46-8DB5-1746A5B58EAE}" dt="2021-12-26T14:51:38.813" v="607" actId="6549"/>
          <ac:spMkLst>
            <pc:docMk/>
            <pc:sldMk cId="325905558" sldId="282"/>
            <ac:spMk id="2" creationId="{E0D462D3-08A7-4DCB-AD32-AB9E84189227}"/>
          </ac:spMkLst>
        </pc:spChg>
        <pc:spChg chg="mod">
          <ac:chgData name="dwi sujadir" userId="f618e459c9dabcb2" providerId="LiveId" clId="{42379F66-7E44-4A46-8DB5-1746A5B58EAE}" dt="2021-12-26T15:02:02.952" v="662" actId="404"/>
          <ac:spMkLst>
            <pc:docMk/>
            <pc:sldMk cId="325905558" sldId="282"/>
            <ac:spMk id="3" creationId="{154036F7-E1E3-4174-ABD7-701300035221}"/>
          </ac:spMkLst>
        </pc:spChg>
      </pc:sldChg>
      <pc:sldChg chg="addSp delSp modSp new del mod modClrScheme chgLayout">
        <pc:chgData name="dwi sujadir" userId="f618e459c9dabcb2" providerId="LiveId" clId="{42379F66-7E44-4A46-8DB5-1746A5B58EAE}" dt="2021-12-26T12:08:47.871" v="570" actId="680"/>
        <pc:sldMkLst>
          <pc:docMk/>
          <pc:sldMk cId="3375428949" sldId="282"/>
        </pc:sldMkLst>
        <pc:spChg chg="add del mod ord">
          <ac:chgData name="dwi sujadir" userId="f618e459c9dabcb2" providerId="LiveId" clId="{42379F66-7E44-4A46-8DB5-1746A5B58EAE}" dt="2021-12-26T12:08:46.908" v="569" actId="700"/>
          <ac:spMkLst>
            <pc:docMk/>
            <pc:sldMk cId="3375428949" sldId="282"/>
            <ac:spMk id="2" creationId="{4DA38DE5-7FD2-48F7-BB4C-4A03626E2017}"/>
          </ac:spMkLst>
        </pc:spChg>
        <pc:spChg chg="add del mod ord">
          <ac:chgData name="dwi sujadir" userId="f618e459c9dabcb2" providerId="LiveId" clId="{42379F66-7E44-4A46-8DB5-1746A5B58EAE}" dt="2021-12-26T12:08:46.908" v="569" actId="700"/>
          <ac:spMkLst>
            <pc:docMk/>
            <pc:sldMk cId="3375428949" sldId="282"/>
            <ac:spMk id="3" creationId="{871D7FF3-31D2-497B-9D44-3CAD6269333C}"/>
          </ac:spMkLst>
        </pc:spChg>
        <pc:spChg chg="add del mod ord">
          <ac:chgData name="dwi sujadir" userId="f618e459c9dabcb2" providerId="LiveId" clId="{42379F66-7E44-4A46-8DB5-1746A5B58EAE}" dt="2021-12-26T12:08:46.908" v="569" actId="700"/>
          <ac:spMkLst>
            <pc:docMk/>
            <pc:sldMk cId="3375428949" sldId="282"/>
            <ac:spMk id="4" creationId="{59DED0F5-15B4-45C1-BB1A-FC588C022C06}"/>
          </ac:spMkLst>
        </pc:spChg>
        <pc:spChg chg="add del mod ord">
          <ac:chgData name="dwi sujadir" userId="f618e459c9dabcb2" providerId="LiveId" clId="{42379F66-7E44-4A46-8DB5-1746A5B58EAE}" dt="2021-12-26T12:08:46.908" v="569" actId="700"/>
          <ac:spMkLst>
            <pc:docMk/>
            <pc:sldMk cId="3375428949" sldId="282"/>
            <ac:spMk id="5" creationId="{D38165E6-E5C2-4642-A5EC-517762C22DFB}"/>
          </ac:spMkLst>
        </pc:spChg>
      </pc:sldChg>
      <pc:sldChg chg="addSp delSp modSp new mod modClrScheme chgLayout">
        <pc:chgData name="dwi sujadir" userId="f618e459c9dabcb2" providerId="LiveId" clId="{42379F66-7E44-4A46-8DB5-1746A5B58EAE}" dt="2021-12-26T14:48:59.163" v="601" actId="14100"/>
        <pc:sldMkLst>
          <pc:docMk/>
          <pc:sldMk cId="2806052413" sldId="283"/>
        </pc:sldMkLst>
        <pc:spChg chg="del mod ord">
          <ac:chgData name="dwi sujadir" userId="f618e459c9dabcb2" providerId="LiveId" clId="{42379F66-7E44-4A46-8DB5-1746A5B58EAE}" dt="2021-12-26T12:10:13.577" v="574" actId="700"/>
          <ac:spMkLst>
            <pc:docMk/>
            <pc:sldMk cId="2806052413" sldId="283"/>
            <ac:spMk id="2" creationId="{0A69F180-5F6F-41F6-805E-CC7B88722183}"/>
          </ac:spMkLst>
        </pc:spChg>
        <pc:spChg chg="del mod ord">
          <ac:chgData name="dwi sujadir" userId="f618e459c9dabcb2" providerId="LiveId" clId="{42379F66-7E44-4A46-8DB5-1746A5B58EAE}" dt="2021-12-26T12:10:13.577" v="574" actId="700"/>
          <ac:spMkLst>
            <pc:docMk/>
            <pc:sldMk cId="2806052413" sldId="283"/>
            <ac:spMk id="3" creationId="{2F3417DB-7F19-4D58-9F91-337425A1BBB9}"/>
          </ac:spMkLst>
        </pc:spChg>
        <pc:spChg chg="add mod ord">
          <ac:chgData name="dwi sujadir" userId="f618e459c9dabcb2" providerId="LiveId" clId="{42379F66-7E44-4A46-8DB5-1746A5B58EAE}" dt="2021-12-26T14:48:59.163" v="601" actId="14100"/>
          <ac:spMkLst>
            <pc:docMk/>
            <pc:sldMk cId="2806052413" sldId="283"/>
            <ac:spMk id="4" creationId="{9F4EEA20-E6D9-4C61-995D-D7B4B31E7CAA}"/>
          </ac:spMkLst>
        </pc:spChg>
        <pc:spChg chg="add mod ord">
          <ac:chgData name="dwi sujadir" userId="f618e459c9dabcb2" providerId="LiveId" clId="{42379F66-7E44-4A46-8DB5-1746A5B58EAE}" dt="2021-12-26T12:10:13.577" v="574" actId="700"/>
          <ac:spMkLst>
            <pc:docMk/>
            <pc:sldMk cId="2806052413" sldId="283"/>
            <ac:spMk id="5" creationId="{A0263051-6892-42F5-8521-57C2F777B253}"/>
          </ac:spMkLst>
        </pc:spChg>
        <pc:picChg chg="add mod">
          <ac:chgData name="dwi sujadir" userId="f618e459c9dabcb2" providerId="LiveId" clId="{42379F66-7E44-4A46-8DB5-1746A5B58EAE}" dt="2021-12-26T14:48:53.863" v="600" actId="1076"/>
          <ac:picMkLst>
            <pc:docMk/>
            <pc:sldMk cId="2806052413" sldId="283"/>
            <ac:picMk id="1026" creationId="{35400854-A555-47DB-943F-70132B0B063D}"/>
          </ac:picMkLst>
        </pc:picChg>
      </pc:sldChg>
      <pc:sldChg chg="modSp new mod ord">
        <pc:chgData name="dwi sujadir" userId="f618e459c9dabcb2" providerId="LiveId" clId="{42379F66-7E44-4A46-8DB5-1746A5B58EAE}" dt="2021-12-26T16:15:26.887" v="989" actId="21"/>
        <pc:sldMkLst>
          <pc:docMk/>
          <pc:sldMk cId="2079590433" sldId="284"/>
        </pc:sldMkLst>
        <pc:spChg chg="mod">
          <ac:chgData name="dwi sujadir" userId="f618e459c9dabcb2" providerId="LiveId" clId="{42379F66-7E44-4A46-8DB5-1746A5B58EAE}" dt="2021-12-26T16:15:26.887" v="989" actId="21"/>
          <ac:spMkLst>
            <pc:docMk/>
            <pc:sldMk cId="2079590433" sldId="284"/>
            <ac:spMk id="3" creationId="{A83E98F6-F0A7-4B76-A269-9EF638AAB9FE}"/>
          </ac:spMkLst>
        </pc:spChg>
      </pc:sldChg>
      <pc:sldChg chg="modSp new mod">
        <pc:chgData name="dwi sujadir" userId="f618e459c9dabcb2" providerId="LiveId" clId="{42379F66-7E44-4A46-8DB5-1746A5B58EAE}" dt="2021-12-26T15:15:08.575" v="745" actId="21"/>
        <pc:sldMkLst>
          <pc:docMk/>
          <pc:sldMk cId="855191122" sldId="285"/>
        </pc:sldMkLst>
        <pc:spChg chg="mod">
          <ac:chgData name="dwi sujadir" userId="f618e459c9dabcb2" providerId="LiveId" clId="{42379F66-7E44-4A46-8DB5-1746A5B58EAE}" dt="2021-12-26T15:07:27.676" v="689" actId="20578"/>
          <ac:spMkLst>
            <pc:docMk/>
            <pc:sldMk cId="855191122" sldId="285"/>
            <ac:spMk id="2" creationId="{8DE4A05C-39EA-4A28-AEAF-C4532B08469D}"/>
          </ac:spMkLst>
        </pc:spChg>
        <pc:spChg chg="mod">
          <ac:chgData name="dwi sujadir" userId="f618e459c9dabcb2" providerId="LiveId" clId="{42379F66-7E44-4A46-8DB5-1746A5B58EAE}" dt="2021-12-26T15:15:08.575" v="745" actId="21"/>
          <ac:spMkLst>
            <pc:docMk/>
            <pc:sldMk cId="855191122" sldId="285"/>
            <ac:spMk id="3" creationId="{365741A4-670C-4A68-B161-77165AD0E91E}"/>
          </ac:spMkLst>
        </pc:spChg>
      </pc:sldChg>
      <pc:sldChg chg="modSp new mod">
        <pc:chgData name="dwi sujadir" userId="f618e459c9dabcb2" providerId="LiveId" clId="{42379F66-7E44-4A46-8DB5-1746A5B58EAE}" dt="2021-12-26T15:23:24.630" v="791"/>
        <pc:sldMkLst>
          <pc:docMk/>
          <pc:sldMk cId="3623567871" sldId="286"/>
        </pc:sldMkLst>
        <pc:spChg chg="mod">
          <ac:chgData name="dwi sujadir" userId="f618e459c9dabcb2" providerId="LiveId" clId="{42379F66-7E44-4A46-8DB5-1746A5B58EAE}" dt="2021-12-26T15:23:24.630" v="791"/>
          <ac:spMkLst>
            <pc:docMk/>
            <pc:sldMk cId="3623567871" sldId="286"/>
            <ac:spMk id="2" creationId="{FC9661D1-CEE1-4B3D-A4AE-7E2E5A3FA6A1}"/>
          </ac:spMkLst>
        </pc:spChg>
        <pc:spChg chg="mod">
          <ac:chgData name="dwi sujadir" userId="f618e459c9dabcb2" providerId="LiveId" clId="{42379F66-7E44-4A46-8DB5-1746A5B58EAE}" dt="2021-12-26T15:22:51.585" v="790" actId="6549"/>
          <ac:spMkLst>
            <pc:docMk/>
            <pc:sldMk cId="3623567871" sldId="286"/>
            <ac:spMk id="3" creationId="{4D468224-3AE6-4C2A-AE6B-82B01903F2F1}"/>
          </ac:spMkLst>
        </pc:spChg>
      </pc:sldChg>
      <pc:sldChg chg="modSp new mod">
        <pc:chgData name="dwi sujadir" userId="f618e459c9dabcb2" providerId="LiveId" clId="{42379F66-7E44-4A46-8DB5-1746A5B58EAE}" dt="2021-12-26T15:32:14.891" v="826" actId="20577"/>
        <pc:sldMkLst>
          <pc:docMk/>
          <pc:sldMk cId="2466164513" sldId="287"/>
        </pc:sldMkLst>
        <pc:spChg chg="mod">
          <ac:chgData name="dwi sujadir" userId="f618e459c9dabcb2" providerId="LiveId" clId="{42379F66-7E44-4A46-8DB5-1746A5B58EAE}" dt="2021-12-26T15:24:56.604" v="794" actId="20578"/>
          <ac:spMkLst>
            <pc:docMk/>
            <pc:sldMk cId="2466164513" sldId="287"/>
            <ac:spMk id="2" creationId="{B38F144B-C9AC-48C9-BD16-1D5920FEEF76}"/>
          </ac:spMkLst>
        </pc:spChg>
        <pc:spChg chg="mod">
          <ac:chgData name="dwi sujadir" userId="f618e459c9dabcb2" providerId="LiveId" clId="{42379F66-7E44-4A46-8DB5-1746A5B58EAE}" dt="2021-12-26T15:32:14.891" v="826" actId="20577"/>
          <ac:spMkLst>
            <pc:docMk/>
            <pc:sldMk cId="2466164513" sldId="287"/>
            <ac:spMk id="3" creationId="{F1A3FE8D-D000-4BF8-852D-0D6D1403C1B8}"/>
          </ac:spMkLst>
        </pc:spChg>
      </pc:sldChg>
      <pc:sldChg chg="modSp new mod">
        <pc:chgData name="dwi sujadir" userId="f618e459c9dabcb2" providerId="LiveId" clId="{42379F66-7E44-4A46-8DB5-1746A5B58EAE}" dt="2021-12-26T15:41:28.831" v="892" actId="6549"/>
        <pc:sldMkLst>
          <pc:docMk/>
          <pc:sldMk cId="2306983540" sldId="288"/>
        </pc:sldMkLst>
        <pc:spChg chg="mod">
          <ac:chgData name="dwi sujadir" userId="f618e459c9dabcb2" providerId="LiveId" clId="{42379F66-7E44-4A46-8DB5-1746A5B58EAE}" dt="2021-12-26T15:36:52.365" v="851" actId="20577"/>
          <ac:spMkLst>
            <pc:docMk/>
            <pc:sldMk cId="2306983540" sldId="288"/>
            <ac:spMk id="2" creationId="{46BCBB7C-17C5-4925-9DB4-D54ECA307823}"/>
          </ac:spMkLst>
        </pc:spChg>
        <pc:spChg chg="mod">
          <ac:chgData name="dwi sujadir" userId="f618e459c9dabcb2" providerId="LiveId" clId="{42379F66-7E44-4A46-8DB5-1746A5B58EAE}" dt="2021-12-26T15:41:28.831" v="892" actId="6549"/>
          <ac:spMkLst>
            <pc:docMk/>
            <pc:sldMk cId="2306983540" sldId="288"/>
            <ac:spMk id="3" creationId="{3AA5B974-8426-449D-960B-8B396CCCD914}"/>
          </ac:spMkLst>
        </pc:spChg>
      </pc:sldChg>
      <pc:sldChg chg="modSp new mod">
        <pc:chgData name="dwi sujadir" userId="f618e459c9dabcb2" providerId="LiveId" clId="{42379F66-7E44-4A46-8DB5-1746A5B58EAE}" dt="2021-12-26T16:08:01.200" v="960" actId="20577"/>
        <pc:sldMkLst>
          <pc:docMk/>
          <pc:sldMk cId="1678776256" sldId="289"/>
        </pc:sldMkLst>
        <pc:spChg chg="mod">
          <ac:chgData name="dwi sujadir" userId="f618e459c9dabcb2" providerId="LiveId" clId="{42379F66-7E44-4A46-8DB5-1746A5B58EAE}" dt="2021-12-26T16:08:01.200" v="960" actId="20577"/>
          <ac:spMkLst>
            <pc:docMk/>
            <pc:sldMk cId="1678776256" sldId="289"/>
            <ac:spMk id="2" creationId="{E3259050-BA43-4C0D-A8D2-E489AB9C91E0}"/>
          </ac:spMkLst>
        </pc:spChg>
        <pc:spChg chg="mod">
          <ac:chgData name="dwi sujadir" userId="f618e459c9dabcb2" providerId="LiveId" clId="{42379F66-7E44-4A46-8DB5-1746A5B58EAE}" dt="2021-12-26T16:05:54.417" v="946" actId="20577"/>
          <ac:spMkLst>
            <pc:docMk/>
            <pc:sldMk cId="1678776256" sldId="289"/>
            <ac:spMk id="3" creationId="{BF883863-127A-4839-97D9-6F49EFAD65F9}"/>
          </ac:spMkLst>
        </pc:spChg>
      </pc:sldChg>
      <pc:sldChg chg="modSp new mod">
        <pc:chgData name="dwi sujadir" userId="f618e459c9dabcb2" providerId="LiveId" clId="{42379F66-7E44-4A46-8DB5-1746A5B58EAE}" dt="2021-12-26T15:36:41.923" v="840" actId="404"/>
        <pc:sldMkLst>
          <pc:docMk/>
          <pc:sldMk cId="366670291" sldId="290"/>
        </pc:sldMkLst>
        <pc:spChg chg="mod">
          <ac:chgData name="dwi sujadir" userId="f618e459c9dabcb2" providerId="LiveId" clId="{42379F66-7E44-4A46-8DB5-1746A5B58EAE}" dt="2021-12-26T15:36:08.397" v="832" actId="20578"/>
          <ac:spMkLst>
            <pc:docMk/>
            <pc:sldMk cId="366670291" sldId="290"/>
            <ac:spMk id="2" creationId="{A895FDE6-0330-4352-B0A8-BF3A09AC74D4}"/>
          </ac:spMkLst>
        </pc:spChg>
        <pc:spChg chg="mod">
          <ac:chgData name="dwi sujadir" userId="f618e459c9dabcb2" providerId="LiveId" clId="{42379F66-7E44-4A46-8DB5-1746A5B58EAE}" dt="2021-12-26T15:36:41.923" v="840" actId="404"/>
          <ac:spMkLst>
            <pc:docMk/>
            <pc:sldMk cId="366670291" sldId="290"/>
            <ac:spMk id="3" creationId="{1464E8B9-C949-4930-9328-7106E5FA5261}"/>
          </ac:spMkLst>
        </pc:spChg>
      </pc:sldChg>
      <pc:sldChg chg="new del">
        <pc:chgData name="dwi sujadir" userId="f618e459c9dabcb2" providerId="LiveId" clId="{42379F66-7E44-4A46-8DB5-1746A5B58EAE}" dt="2021-12-26T15:53:38.479" v="899" actId="680"/>
        <pc:sldMkLst>
          <pc:docMk/>
          <pc:sldMk cId="1159856443" sldId="291"/>
        </pc:sldMkLst>
      </pc:sldChg>
      <pc:sldChg chg="add del">
        <pc:chgData name="dwi sujadir" userId="f618e459c9dabcb2" providerId="LiveId" clId="{42379F66-7E44-4A46-8DB5-1746A5B58EAE}" dt="2021-12-26T15:53:56.810" v="903" actId="47"/>
        <pc:sldMkLst>
          <pc:docMk/>
          <pc:sldMk cId="2548219188" sldId="291"/>
        </pc:sldMkLst>
      </pc:sldChg>
      <pc:sldChg chg="addSp delSp modSp new mod ord modClrScheme chgLayout">
        <pc:chgData name="dwi sujadir" userId="f618e459c9dabcb2" providerId="LiveId" clId="{42379F66-7E44-4A46-8DB5-1746A5B58EAE}" dt="2021-12-26T17:11:31.383" v="1437" actId="1076"/>
        <pc:sldMkLst>
          <pc:docMk/>
          <pc:sldMk cId="3908829028" sldId="291"/>
        </pc:sldMkLst>
        <pc:spChg chg="del mod ord">
          <ac:chgData name="dwi sujadir" userId="f618e459c9dabcb2" providerId="LiveId" clId="{42379F66-7E44-4A46-8DB5-1746A5B58EAE}" dt="2021-12-26T15:54:45.012" v="905" actId="700"/>
          <ac:spMkLst>
            <pc:docMk/>
            <pc:sldMk cId="3908829028" sldId="291"/>
            <ac:spMk id="2" creationId="{7D089EF1-F894-4062-80D0-10737905AFBA}"/>
          </ac:spMkLst>
        </pc:spChg>
        <pc:spChg chg="del mod ord">
          <ac:chgData name="dwi sujadir" userId="f618e459c9dabcb2" providerId="LiveId" clId="{42379F66-7E44-4A46-8DB5-1746A5B58EAE}" dt="2021-12-26T15:54:45.012" v="905" actId="700"/>
          <ac:spMkLst>
            <pc:docMk/>
            <pc:sldMk cId="3908829028" sldId="291"/>
            <ac:spMk id="3" creationId="{EA28A3EA-8247-4092-AF03-7CF801D5A3A5}"/>
          </ac:spMkLst>
        </pc:spChg>
        <pc:spChg chg="add mod ord">
          <ac:chgData name="dwi sujadir" userId="f618e459c9dabcb2" providerId="LiveId" clId="{42379F66-7E44-4A46-8DB5-1746A5B58EAE}" dt="2021-12-26T17:11:24.703" v="1435" actId="14100"/>
          <ac:spMkLst>
            <pc:docMk/>
            <pc:sldMk cId="3908829028" sldId="291"/>
            <ac:spMk id="4" creationId="{FEA972AE-6DD5-411A-B747-A766C72A57A0}"/>
          </ac:spMkLst>
        </pc:spChg>
        <pc:spChg chg="add mod ord">
          <ac:chgData name="dwi sujadir" userId="f618e459c9dabcb2" providerId="LiveId" clId="{42379F66-7E44-4A46-8DB5-1746A5B58EAE}" dt="2021-12-26T15:54:45.012" v="905" actId="700"/>
          <ac:spMkLst>
            <pc:docMk/>
            <pc:sldMk cId="3908829028" sldId="291"/>
            <ac:spMk id="5" creationId="{EF1FA8A0-E7B4-4BD9-BDCB-E1C26F6E637C}"/>
          </ac:spMkLst>
        </pc:spChg>
        <pc:picChg chg="add del">
          <ac:chgData name="dwi sujadir" userId="f618e459c9dabcb2" providerId="LiveId" clId="{42379F66-7E44-4A46-8DB5-1746A5B58EAE}" dt="2021-12-26T17:11:11.659" v="1433"/>
          <ac:picMkLst>
            <pc:docMk/>
            <pc:sldMk cId="3908829028" sldId="291"/>
            <ac:picMk id="4098" creationId="{C27C823F-9AFA-4E11-970F-8EAB90DD281A}"/>
          </ac:picMkLst>
        </pc:picChg>
        <pc:picChg chg="add del mod">
          <ac:chgData name="dwi sujadir" userId="f618e459c9dabcb2" providerId="LiveId" clId="{42379F66-7E44-4A46-8DB5-1746A5B58EAE}" dt="2021-12-26T17:11:11.108" v="1432"/>
          <ac:picMkLst>
            <pc:docMk/>
            <pc:sldMk cId="3908829028" sldId="291"/>
            <ac:picMk id="4100" creationId="{C5939106-765D-4491-8B2D-77366B5295DF}"/>
          </ac:picMkLst>
        </pc:picChg>
        <pc:picChg chg="add mod">
          <ac:chgData name="dwi sujadir" userId="f618e459c9dabcb2" providerId="LiveId" clId="{42379F66-7E44-4A46-8DB5-1746A5B58EAE}" dt="2021-12-26T17:11:31.383" v="1437" actId="1076"/>
          <ac:picMkLst>
            <pc:docMk/>
            <pc:sldMk cId="3908829028" sldId="291"/>
            <ac:picMk id="4102" creationId="{97E96788-A7C4-459A-A0BC-338B35F2A885}"/>
          </ac:picMkLst>
        </pc:picChg>
      </pc:sldChg>
      <pc:sldChg chg="modSp new mod">
        <pc:chgData name="dwi sujadir" userId="f618e459c9dabcb2" providerId="LiveId" clId="{42379F66-7E44-4A46-8DB5-1746A5B58EAE}" dt="2021-12-26T16:18:43.594" v="1036" actId="6549"/>
        <pc:sldMkLst>
          <pc:docMk/>
          <pc:sldMk cId="454103067" sldId="292"/>
        </pc:sldMkLst>
        <pc:spChg chg="mod">
          <ac:chgData name="dwi sujadir" userId="f618e459c9dabcb2" providerId="LiveId" clId="{42379F66-7E44-4A46-8DB5-1746A5B58EAE}" dt="2021-12-26T16:18:43.594" v="1036" actId="6549"/>
          <ac:spMkLst>
            <pc:docMk/>
            <pc:sldMk cId="454103067" sldId="292"/>
            <ac:spMk id="3" creationId="{A0F322ED-0861-4FFE-BF5E-E77DF29A07B9}"/>
          </ac:spMkLst>
        </pc:spChg>
      </pc:sldChg>
      <pc:sldChg chg="addSp delSp modSp new mod">
        <pc:chgData name="dwi sujadir" userId="f618e459c9dabcb2" providerId="LiveId" clId="{42379F66-7E44-4A46-8DB5-1746A5B58EAE}" dt="2021-12-26T16:27:06.145" v="1087" actId="21"/>
        <pc:sldMkLst>
          <pc:docMk/>
          <pc:sldMk cId="3237047114" sldId="293"/>
        </pc:sldMkLst>
        <pc:spChg chg="mod">
          <ac:chgData name="dwi sujadir" userId="f618e459c9dabcb2" providerId="LiveId" clId="{42379F66-7E44-4A46-8DB5-1746A5B58EAE}" dt="2021-12-26T16:21:05.388" v="1054" actId="20577"/>
          <ac:spMkLst>
            <pc:docMk/>
            <pc:sldMk cId="3237047114" sldId="293"/>
            <ac:spMk id="2" creationId="{BF4904CF-8CC4-4EEA-976A-248F06B65923}"/>
          </ac:spMkLst>
        </pc:spChg>
        <pc:spChg chg="add del mod">
          <ac:chgData name="dwi sujadir" userId="f618e459c9dabcb2" providerId="LiveId" clId="{42379F66-7E44-4A46-8DB5-1746A5B58EAE}" dt="2021-12-26T16:27:06.145" v="1087" actId="21"/>
          <ac:spMkLst>
            <pc:docMk/>
            <pc:sldMk cId="3237047114" sldId="293"/>
            <ac:spMk id="3" creationId="{E7E73E5C-5377-498B-9AA1-859E0D53C008}"/>
          </ac:spMkLst>
        </pc:spChg>
        <pc:spChg chg="add del mod">
          <ac:chgData name="dwi sujadir" userId="f618e459c9dabcb2" providerId="LiveId" clId="{42379F66-7E44-4A46-8DB5-1746A5B58EAE}" dt="2021-12-26T16:26:47.173" v="1083" actId="478"/>
          <ac:spMkLst>
            <pc:docMk/>
            <pc:sldMk cId="3237047114" sldId="293"/>
            <ac:spMk id="4" creationId="{AB909E87-632B-4005-A8D2-99B79660FCAB}"/>
          </ac:spMkLst>
        </pc:spChg>
      </pc:sldChg>
      <pc:sldChg chg="addSp modSp new mod">
        <pc:chgData name="dwi sujadir" userId="f618e459c9dabcb2" providerId="LiveId" clId="{42379F66-7E44-4A46-8DB5-1746A5B58EAE}" dt="2021-12-26T17:12:10.497" v="1442" actId="1076"/>
        <pc:sldMkLst>
          <pc:docMk/>
          <pc:sldMk cId="67455384" sldId="294"/>
        </pc:sldMkLst>
        <pc:spChg chg="mod">
          <ac:chgData name="dwi sujadir" userId="f618e459c9dabcb2" providerId="LiveId" clId="{42379F66-7E44-4A46-8DB5-1746A5B58EAE}" dt="2021-12-26T17:11:56.306" v="1438" actId="14100"/>
          <ac:spMkLst>
            <pc:docMk/>
            <pc:sldMk cId="67455384" sldId="294"/>
            <ac:spMk id="3" creationId="{09201BEF-13C6-45AE-8FA4-A060276235A0}"/>
          </ac:spMkLst>
        </pc:spChg>
        <pc:picChg chg="add mod">
          <ac:chgData name="dwi sujadir" userId="f618e459c9dabcb2" providerId="LiveId" clId="{42379F66-7E44-4A46-8DB5-1746A5B58EAE}" dt="2021-12-26T17:12:10.497" v="1442" actId="1076"/>
          <ac:picMkLst>
            <pc:docMk/>
            <pc:sldMk cId="67455384" sldId="294"/>
            <ac:picMk id="5122" creationId="{CF53DEFE-7883-4202-AC1C-C1FF4FE18438}"/>
          </ac:picMkLst>
        </pc:picChg>
      </pc:sldChg>
      <pc:sldChg chg="modSp new mod">
        <pc:chgData name="dwi sujadir" userId="f618e459c9dabcb2" providerId="LiveId" clId="{42379F66-7E44-4A46-8DB5-1746A5B58EAE}" dt="2021-12-26T16:43:27.033" v="1253" actId="20577"/>
        <pc:sldMkLst>
          <pc:docMk/>
          <pc:sldMk cId="2328865110" sldId="295"/>
        </pc:sldMkLst>
        <pc:spChg chg="mod">
          <ac:chgData name="dwi sujadir" userId="f618e459c9dabcb2" providerId="LiveId" clId="{42379F66-7E44-4A46-8DB5-1746A5B58EAE}" dt="2021-12-26T16:34:27.725" v="1108" actId="20578"/>
          <ac:spMkLst>
            <pc:docMk/>
            <pc:sldMk cId="2328865110" sldId="295"/>
            <ac:spMk id="2" creationId="{77E8A817-9101-47E1-8573-4340C636D0F3}"/>
          </ac:spMkLst>
        </pc:spChg>
        <pc:spChg chg="mod">
          <ac:chgData name="dwi sujadir" userId="f618e459c9dabcb2" providerId="LiveId" clId="{42379F66-7E44-4A46-8DB5-1746A5B58EAE}" dt="2021-12-26T16:43:27.033" v="1253" actId="20577"/>
          <ac:spMkLst>
            <pc:docMk/>
            <pc:sldMk cId="2328865110" sldId="295"/>
            <ac:spMk id="3" creationId="{25ACB8BF-101D-4A98-85F9-5132585569FA}"/>
          </ac:spMkLst>
        </pc:spChg>
      </pc:sldChg>
      <pc:sldChg chg="add del">
        <pc:chgData name="dwi sujadir" userId="f618e459c9dabcb2" providerId="LiveId" clId="{42379F66-7E44-4A46-8DB5-1746A5B58EAE}" dt="2021-12-26T16:43:53.522" v="1263"/>
        <pc:sldMkLst>
          <pc:docMk/>
          <pc:sldMk cId="973466600" sldId="296"/>
        </pc:sldMkLst>
      </pc:sldChg>
      <pc:sldChg chg="modSp new mod">
        <pc:chgData name="dwi sujadir" userId="f618e459c9dabcb2" providerId="LiveId" clId="{42379F66-7E44-4A46-8DB5-1746A5B58EAE}" dt="2021-12-26T16:55:11.782" v="1353" actId="20577"/>
        <pc:sldMkLst>
          <pc:docMk/>
          <pc:sldMk cId="4017748405" sldId="296"/>
        </pc:sldMkLst>
        <pc:spChg chg="mod">
          <ac:chgData name="dwi sujadir" userId="f618e459c9dabcb2" providerId="LiveId" clId="{42379F66-7E44-4A46-8DB5-1746A5B58EAE}" dt="2021-12-26T16:55:11.782" v="1353" actId="20577"/>
          <ac:spMkLst>
            <pc:docMk/>
            <pc:sldMk cId="4017748405" sldId="296"/>
            <ac:spMk id="3" creationId="{EDB6374F-1159-48D1-97CE-A661933C2590}"/>
          </ac:spMkLst>
        </pc:spChg>
      </pc:sldChg>
      <pc:sldChg chg="add del">
        <pc:chgData name="dwi sujadir" userId="f618e459c9dabcb2" providerId="LiveId" clId="{42379F66-7E44-4A46-8DB5-1746A5B58EAE}" dt="2021-12-26T16:43:50.486" v="1262"/>
        <pc:sldMkLst>
          <pc:docMk/>
          <pc:sldMk cId="1540980771" sldId="297"/>
        </pc:sldMkLst>
      </pc:sldChg>
      <pc:sldChg chg="modSp new mod">
        <pc:chgData name="dwi sujadir" userId="f618e459c9dabcb2" providerId="LiveId" clId="{42379F66-7E44-4A46-8DB5-1746A5B58EAE}" dt="2021-12-26T16:58:17.282" v="1370" actId="6549"/>
        <pc:sldMkLst>
          <pc:docMk/>
          <pc:sldMk cId="2833792277" sldId="297"/>
        </pc:sldMkLst>
        <pc:spChg chg="mod">
          <ac:chgData name="dwi sujadir" userId="f618e459c9dabcb2" providerId="LiveId" clId="{42379F66-7E44-4A46-8DB5-1746A5B58EAE}" dt="2021-12-26T16:56:52.141" v="1359" actId="6549"/>
          <ac:spMkLst>
            <pc:docMk/>
            <pc:sldMk cId="2833792277" sldId="297"/>
            <ac:spMk id="2" creationId="{F5A59928-33EA-4628-8D8A-E5AE3EAD99CF}"/>
          </ac:spMkLst>
        </pc:spChg>
        <pc:spChg chg="mod">
          <ac:chgData name="dwi sujadir" userId="f618e459c9dabcb2" providerId="LiveId" clId="{42379F66-7E44-4A46-8DB5-1746A5B58EAE}" dt="2021-12-26T16:58:17.282" v="1370" actId="6549"/>
          <ac:spMkLst>
            <pc:docMk/>
            <pc:sldMk cId="2833792277" sldId="297"/>
            <ac:spMk id="3" creationId="{3DD16C23-30AC-41C9-8889-E57BD3843EE7}"/>
          </ac:spMkLst>
        </pc:spChg>
      </pc:sldChg>
      <pc:sldChg chg="addSp delSp modSp new mod">
        <pc:chgData name="dwi sujadir" userId="f618e459c9dabcb2" providerId="LiveId" clId="{42379F66-7E44-4A46-8DB5-1746A5B58EAE}" dt="2021-12-26T17:05:42.546" v="1403" actId="207"/>
        <pc:sldMkLst>
          <pc:docMk/>
          <pc:sldMk cId="757641127" sldId="298"/>
        </pc:sldMkLst>
        <pc:spChg chg="mod">
          <ac:chgData name="dwi sujadir" userId="f618e459c9dabcb2" providerId="LiveId" clId="{42379F66-7E44-4A46-8DB5-1746A5B58EAE}" dt="2021-12-26T17:02:02.624" v="1382" actId="20577"/>
          <ac:spMkLst>
            <pc:docMk/>
            <pc:sldMk cId="757641127" sldId="298"/>
            <ac:spMk id="2" creationId="{78F628D7-57C4-456C-A18A-A9855C506711}"/>
          </ac:spMkLst>
        </pc:spChg>
        <pc:spChg chg="mod">
          <ac:chgData name="dwi sujadir" userId="f618e459c9dabcb2" providerId="LiveId" clId="{42379F66-7E44-4A46-8DB5-1746A5B58EAE}" dt="2021-12-26T17:05:42.546" v="1403" actId="207"/>
          <ac:spMkLst>
            <pc:docMk/>
            <pc:sldMk cId="757641127" sldId="298"/>
            <ac:spMk id="3" creationId="{BF2C9741-586E-4D0A-9B4C-30A62F31A800}"/>
          </ac:spMkLst>
        </pc:spChg>
        <pc:spChg chg="add del">
          <ac:chgData name="dwi sujadir" userId="f618e459c9dabcb2" providerId="LiveId" clId="{42379F66-7E44-4A46-8DB5-1746A5B58EAE}" dt="2021-12-26T17:03:32.237" v="1389"/>
          <ac:spMkLst>
            <pc:docMk/>
            <pc:sldMk cId="757641127" sldId="298"/>
            <ac:spMk id="4" creationId="{8129925A-A0D2-44D6-8446-FA8B0F2703EC}"/>
          </ac:spMkLst>
        </pc:spChg>
        <pc:spChg chg="add del mod">
          <ac:chgData name="dwi sujadir" userId="f618e459c9dabcb2" providerId="LiveId" clId="{42379F66-7E44-4A46-8DB5-1746A5B58EAE}" dt="2021-12-26T17:03:31.674" v="1388"/>
          <ac:spMkLst>
            <pc:docMk/>
            <pc:sldMk cId="757641127" sldId="298"/>
            <ac:spMk id="5" creationId="{7639BACA-86E9-4766-948F-6E7DA6B857FF}"/>
          </ac:spMkLst>
        </pc:spChg>
      </pc:sldChg>
      <pc:sldChg chg="add del">
        <pc:chgData name="dwi sujadir" userId="f618e459c9dabcb2" providerId="LiveId" clId="{42379F66-7E44-4A46-8DB5-1746A5B58EAE}" dt="2021-12-26T16:43:50.079" v="1261"/>
        <pc:sldMkLst>
          <pc:docMk/>
          <pc:sldMk cId="4045803902" sldId="298"/>
        </pc:sldMkLst>
      </pc:sldChg>
      <pc:sldChg chg="add del">
        <pc:chgData name="dwi sujadir" userId="f618e459c9dabcb2" providerId="LiveId" clId="{42379F66-7E44-4A46-8DB5-1746A5B58EAE}" dt="2021-12-26T16:43:49.532" v="1260"/>
        <pc:sldMkLst>
          <pc:docMk/>
          <pc:sldMk cId="1422576766" sldId="299"/>
        </pc:sldMkLst>
      </pc:sldChg>
      <pc:sldChg chg="addSp modSp new mod">
        <pc:chgData name="dwi sujadir" userId="f618e459c9dabcb2" providerId="LiveId" clId="{42379F66-7E44-4A46-8DB5-1746A5B58EAE}" dt="2021-12-26T17:10:18.204" v="1429" actId="14100"/>
        <pc:sldMkLst>
          <pc:docMk/>
          <pc:sldMk cId="2712257803" sldId="299"/>
        </pc:sldMkLst>
        <pc:spChg chg="mod">
          <ac:chgData name="dwi sujadir" userId="f618e459c9dabcb2" providerId="LiveId" clId="{42379F66-7E44-4A46-8DB5-1746A5B58EAE}" dt="2021-12-26T17:07:10.841" v="1417" actId="5793"/>
          <ac:spMkLst>
            <pc:docMk/>
            <pc:sldMk cId="2712257803" sldId="299"/>
            <ac:spMk id="2" creationId="{375932B6-35B6-4F3E-A5CA-CE3DD0854A29}"/>
          </ac:spMkLst>
        </pc:spChg>
        <pc:spChg chg="mod">
          <ac:chgData name="dwi sujadir" userId="f618e459c9dabcb2" providerId="LiveId" clId="{42379F66-7E44-4A46-8DB5-1746A5B58EAE}" dt="2021-12-26T17:10:09.735" v="1426" actId="14100"/>
          <ac:spMkLst>
            <pc:docMk/>
            <pc:sldMk cId="2712257803" sldId="299"/>
            <ac:spMk id="3" creationId="{F47AD006-FFA1-4181-AE17-E690C769E3AA}"/>
          </ac:spMkLst>
        </pc:spChg>
        <pc:picChg chg="add mod">
          <ac:chgData name="dwi sujadir" userId="f618e459c9dabcb2" providerId="LiveId" clId="{42379F66-7E44-4A46-8DB5-1746A5B58EAE}" dt="2021-12-26T17:10:18.204" v="1429" actId="14100"/>
          <ac:picMkLst>
            <pc:docMk/>
            <pc:sldMk cId="2712257803" sldId="299"/>
            <ac:picMk id="3074" creationId="{97FCB9F4-2500-4B80-8924-7BE82303849F}"/>
          </ac:picMkLst>
        </pc:picChg>
      </pc:sldChg>
      <pc:sldChg chg="add del">
        <pc:chgData name="dwi sujadir" userId="f618e459c9dabcb2" providerId="LiveId" clId="{42379F66-7E44-4A46-8DB5-1746A5B58EAE}" dt="2021-12-26T16:43:49.127" v="1259"/>
        <pc:sldMkLst>
          <pc:docMk/>
          <pc:sldMk cId="2437672282" sldId="300"/>
        </pc:sldMkLst>
      </pc:sldChg>
      <pc:sldChg chg="modSp new mod">
        <pc:chgData name="dwi sujadir" userId="f618e459c9dabcb2" providerId="LiveId" clId="{42379F66-7E44-4A46-8DB5-1746A5B58EAE}" dt="2021-12-26T17:17:09.552" v="1536" actId="255"/>
        <pc:sldMkLst>
          <pc:docMk/>
          <pc:sldMk cId="3076361781" sldId="300"/>
        </pc:sldMkLst>
        <pc:spChg chg="mod">
          <ac:chgData name="dwi sujadir" userId="f618e459c9dabcb2" providerId="LiveId" clId="{42379F66-7E44-4A46-8DB5-1746A5B58EAE}" dt="2021-12-26T17:12:51.096" v="1453" actId="20577"/>
          <ac:spMkLst>
            <pc:docMk/>
            <pc:sldMk cId="3076361781" sldId="300"/>
            <ac:spMk id="2" creationId="{BAA10D55-47CD-4C86-A5B7-67B0766E3C8F}"/>
          </ac:spMkLst>
        </pc:spChg>
        <pc:spChg chg="mod">
          <ac:chgData name="dwi sujadir" userId="f618e459c9dabcb2" providerId="LiveId" clId="{42379F66-7E44-4A46-8DB5-1746A5B58EAE}" dt="2021-12-26T17:17:09.552" v="1536" actId="255"/>
          <ac:spMkLst>
            <pc:docMk/>
            <pc:sldMk cId="3076361781" sldId="300"/>
            <ac:spMk id="3" creationId="{A693EDFB-F036-4F5C-AB10-9E3D9CCC0E2B}"/>
          </ac:spMkLst>
        </pc:spChg>
      </pc:sldChg>
      <pc:sldChg chg="modSp new mod">
        <pc:chgData name="dwi sujadir" userId="f618e459c9dabcb2" providerId="LiveId" clId="{42379F66-7E44-4A46-8DB5-1746A5B58EAE}" dt="2021-12-26T17:25:39.809" v="1620" actId="404"/>
        <pc:sldMkLst>
          <pc:docMk/>
          <pc:sldMk cId="2795127882" sldId="301"/>
        </pc:sldMkLst>
        <pc:spChg chg="mod">
          <ac:chgData name="dwi sujadir" userId="f618e459c9dabcb2" providerId="LiveId" clId="{42379F66-7E44-4A46-8DB5-1746A5B58EAE}" dt="2021-12-26T17:19:54.038" v="1564" actId="5793"/>
          <ac:spMkLst>
            <pc:docMk/>
            <pc:sldMk cId="2795127882" sldId="301"/>
            <ac:spMk id="2" creationId="{08CAEFFC-3FA0-4AAD-B417-E0F426344F68}"/>
          </ac:spMkLst>
        </pc:spChg>
        <pc:spChg chg="mod">
          <ac:chgData name="dwi sujadir" userId="f618e459c9dabcb2" providerId="LiveId" clId="{42379F66-7E44-4A46-8DB5-1746A5B58EAE}" dt="2021-12-26T17:25:39.809" v="1620" actId="404"/>
          <ac:spMkLst>
            <pc:docMk/>
            <pc:sldMk cId="2795127882" sldId="301"/>
            <ac:spMk id="3" creationId="{2C11E667-6E0B-43B2-B20B-315851B23342}"/>
          </ac:spMkLst>
        </pc:spChg>
      </pc:sldChg>
      <pc:sldChg chg="modSp add mod modTransition">
        <pc:chgData name="dwi sujadir" userId="f618e459c9dabcb2" providerId="LiveId" clId="{42379F66-7E44-4A46-8DB5-1746A5B58EAE}" dt="2021-12-26T17:27:30.727" v="1630" actId="27636"/>
        <pc:sldMkLst>
          <pc:docMk/>
          <pc:sldMk cId="507610438" sldId="302"/>
        </pc:sldMkLst>
        <pc:spChg chg="mod">
          <ac:chgData name="dwi sujadir" userId="f618e459c9dabcb2" providerId="LiveId" clId="{42379F66-7E44-4A46-8DB5-1746A5B58EAE}" dt="2021-12-26T17:27:30.727" v="1630" actId="27636"/>
          <ac:spMkLst>
            <pc:docMk/>
            <pc:sldMk cId="507610438" sldId="302"/>
            <ac:spMk id="3" creationId="{9A62F98A-5152-4F39-AB0C-AB60A701D087}"/>
          </ac:spMkLst>
        </pc:spChg>
      </pc:sldChg>
      <pc:sldChg chg="new del">
        <pc:chgData name="dwi sujadir" userId="f618e459c9dabcb2" providerId="LiveId" clId="{42379F66-7E44-4A46-8DB5-1746A5B58EAE}" dt="2021-12-26T17:25:55.254" v="1621" actId="47"/>
        <pc:sldMkLst>
          <pc:docMk/>
          <pc:sldMk cId="3229593401" sldId="302"/>
        </pc:sldMkLst>
      </pc:sldChg>
      <pc:sldChg chg="modSp add mod modTransition">
        <pc:chgData name="dwi sujadir" userId="f618e459c9dabcb2" providerId="LiveId" clId="{42379F66-7E44-4A46-8DB5-1746A5B58EAE}" dt="2021-12-26T17:27:30.821" v="1633" actId="27636"/>
        <pc:sldMkLst>
          <pc:docMk/>
          <pc:sldMk cId="254600697" sldId="303"/>
        </pc:sldMkLst>
        <pc:spChg chg="mod">
          <ac:chgData name="dwi sujadir" userId="f618e459c9dabcb2" providerId="LiveId" clId="{42379F66-7E44-4A46-8DB5-1746A5B58EAE}" dt="2021-12-26T17:27:30.821" v="1633" actId="27636"/>
          <ac:spMkLst>
            <pc:docMk/>
            <pc:sldMk cId="254600697" sldId="303"/>
            <ac:spMk id="3" creationId="{6DD7B80C-9555-4B79-ABA6-4A54D443ED91}"/>
          </ac:spMkLst>
        </pc:spChg>
      </pc:sldChg>
      <pc:sldChg chg="add modTransition">
        <pc:chgData name="dwi sujadir" userId="f618e459c9dabcb2" providerId="LiveId" clId="{42379F66-7E44-4A46-8DB5-1746A5B58EAE}" dt="2021-12-26T17:27:30.524" v="1628"/>
        <pc:sldMkLst>
          <pc:docMk/>
          <pc:sldMk cId="3462282084" sldId="304"/>
        </pc:sldMkLst>
      </pc:sldChg>
      <pc:sldChg chg="modSp add mod modTransition">
        <pc:chgData name="dwi sujadir" userId="f618e459c9dabcb2" providerId="LiveId" clId="{42379F66-7E44-4A46-8DB5-1746A5B58EAE}" dt="2021-12-26T17:28:45.902" v="1642" actId="27636"/>
        <pc:sldMkLst>
          <pc:docMk/>
          <pc:sldMk cId="1859493921" sldId="305"/>
        </pc:sldMkLst>
        <pc:spChg chg="mod">
          <ac:chgData name="dwi sujadir" userId="f618e459c9dabcb2" providerId="LiveId" clId="{42379F66-7E44-4A46-8DB5-1746A5B58EAE}" dt="2021-12-26T17:28:45.792" v="1641"/>
          <ac:spMkLst>
            <pc:docMk/>
            <pc:sldMk cId="1859493921" sldId="305"/>
            <ac:spMk id="6" creationId="{D3BBCAE0-EA20-4483-AB13-0C1023A28341}"/>
          </ac:spMkLst>
        </pc:spChg>
        <pc:spChg chg="mod">
          <ac:chgData name="dwi sujadir" userId="f618e459c9dabcb2" providerId="LiveId" clId="{42379F66-7E44-4A46-8DB5-1746A5B58EAE}" dt="2021-12-26T17:28:45.902" v="1642" actId="27636"/>
          <ac:spMkLst>
            <pc:docMk/>
            <pc:sldMk cId="1859493921" sldId="305"/>
            <ac:spMk id="7" creationId="{C265E83F-8584-442E-AE06-FE516B80D085}"/>
          </ac:spMkLst>
        </pc:spChg>
      </pc:sldChg>
      <pc:sldChg chg="add modTransition">
        <pc:chgData name="dwi sujadir" userId="f618e459c9dabcb2" providerId="LiveId" clId="{42379F66-7E44-4A46-8DB5-1746A5B58EAE}" dt="2021-12-26T17:27:30.524" v="1628"/>
        <pc:sldMkLst>
          <pc:docMk/>
          <pc:sldMk cId="0" sldId="306"/>
        </pc:sldMkLst>
      </pc:sldChg>
      <pc:sldChg chg="add modTransition">
        <pc:chgData name="dwi sujadir" userId="f618e459c9dabcb2" providerId="LiveId" clId="{42379F66-7E44-4A46-8DB5-1746A5B58EAE}" dt="2021-12-26T17:27:30.524" v="1628"/>
        <pc:sldMkLst>
          <pc:docMk/>
          <pc:sldMk cId="3727281939" sldId="307"/>
        </pc:sldMkLst>
      </pc:sldChg>
      <pc:sldChg chg="modSp add modTransition">
        <pc:chgData name="dwi sujadir" userId="f618e459c9dabcb2" providerId="LiveId" clId="{42379F66-7E44-4A46-8DB5-1746A5B58EAE}" dt="2021-12-27T05:58:07.462" v="1757" actId="404"/>
        <pc:sldMkLst>
          <pc:docMk/>
          <pc:sldMk cId="3506868947" sldId="308"/>
        </pc:sldMkLst>
        <pc:spChg chg="mod">
          <ac:chgData name="dwi sujadir" userId="f618e459c9dabcb2" providerId="LiveId" clId="{42379F66-7E44-4A46-8DB5-1746A5B58EAE}" dt="2021-12-27T05:58:07.462" v="1757" actId="404"/>
          <ac:spMkLst>
            <pc:docMk/>
            <pc:sldMk cId="3506868947" sldId="308"/>
            <ac:spMk id="3" creationId="{4E87C7F3-C022-4B91-82EC-CAC417808B2A}"/>
          </ac:spMkLst>
        </pc:spChg>
      </pc:sldChg>
      <pc:sldChg chg="add del modTransition">
        <pc:chgData name="dwi sujadir" userId="f618e459c9dabcb2" providerId="LiveId" clId="{42379F66-7E44-4A46-8DB5-1746A5B58EAE}" dt="2021-12-26T17:30:47.674" v="1659" actId="47"/>
        <pc:sldMkLst>
          <pc:docMk/>
          <pc:sldMk cId="3373816626" sldId="309"/>
        </pc:sldMkLst>
      </pc:sldChg>
      <pc:sldChg chg="modSp add modTransition">
        <pc:chgData name="dwi sujadir" userId="f618e459c9dabcb2" providerId="LiveId" clId="{42379F66-7E44-4A46-8DB5-1746A5B58EAE}" dt="2021-12-26T17:30:13.436" v="1651" actId="2711"/>
        <pc:sldMkLst>
          <pc:docMk/>
          <pc:sldMk cId="905160011" sldId="310"/>
        </pc:sldMkLst>
        <pc:spChg chg="mod">
          <ac:chgData name="dwi sujadir" userId="f618e459c9dabcb2" providerId="LiveId" clId="{42379F66-7E44-4A46-8DB5-1746A5B58EAE}" dt="2021-12-26T17:30:13.436" v="1651" actId="2711"/>
          <ac:spMkLst>
            <pc:docMk/>
            <pc:sldMk cId="905160011" sldId="310"/>
            <ac:spMk id="3" creationId="{F8D6774F-C3EF-4847-A6BC-2B4E8F7C99EF}"/>
          </ac:spMkLst>
        </pc:spChg>
      </pc:sldChg>
      <pc:sldChg chg="add modTransition">
        <pc:chgData name="dwi sujadir" userId="f618e459c9dabcb2" providerId="LiveId" clId="{42379F66-7E44-4A46-8DB5-1746A5B58EAE}" dt="2021-12-26T17:27:30.524" v="1628"/>
        <pc:sldMkLst>
          <pc:docMk/>
          <pc:sldMk cId="3353507621" sldId="311"/>
        </pc:sldMkLst>
      </pc:sldChg>
      <pc:sldChg chg="modSp add modTransition">
        <pc:chgData name="dwi sujadir" userId="f618e459c9dabcb2" providerId="LiveId" clId="{42379F66-7E44-4A46-8DB5-1746A5B58EAE}" dt="2021-12-27T06:04:05.220" v="1759" actId="2711"/>
        <pc:sldMkLst>
          <pc:docMk/>
          <pc:sldMk cId="808112671" sldId="312"/>
        </pc:sldMkLst>
        <pc:spChg chg="mod">
          <ac:chgData name="dwi sujadir" userId="f618e459c9dabcb2" providerId="LiveId" clId="{42379F66-7E44-4A46-8DB5-1746A5B58EAE}" dt="2021-12-27T06:04:05.220" v="1759" actId="2711"/>
          <ac:spMkLst>
            <pc:docMk/>
            <pc:sldMk cId="808112671" sldId="312"/>
            <ac:spMk id="3" creationId="{959BA31A-B468-4FCF-A24B-5FB2F33CCCCD}"/>
          </ac:spMkLst>
        </pc:spChg>
      </pc:sldChg>
      <pc:sldChg chg="modSp add mod modTransition">
        <pc:chgData name="dwi sujadir" userId="f618e459c9dabcb2" providerId="LiveId" clId="{42379F66-7E44-4A46-8DB5-1746A5B58EAE}" dt="2021-12-27T06:04:18.931" v="1761" actId="404"/>
        <pc:sldMkLst>
          <pc:docMk/>
          <pc:sldMk cId="690056593" sldId="313"/>
        </pc:sldMkLst>
        <pc:spChg chg="mod">
          <ac:chgData name="dwi sujadir" userId="f618e459c9dabcb2" providerId="LiveId" clId="{42379F66-7E44-4A46-8DB5-1746A5B58EAE}" dt="2021-12-27T06:04:18.931" v="1761" actId="404"/>
          <ac:spMkLst>
            <pc:docMk/>
            <pc:sldMk cId="690056593" sldId="313"/>
            <ac:spMk id="3" creationId="{C49E2899-12D9-4359-8B3D-3E483502F3DD}"/>
          </ac:spMkLst>
        </pc:spChg>
      </pc:sldChg>
      <pc:sldChg chg="add del modTransition">
        <pc:chgData name="dwi sujadir" userId="f618e459c9dabcb2" providerId="LiveId" clId="{42379F66-7E44-4A46-8DB5-1746A5B58EAE}" dt="2021-12-26T17:30:36.974" v="1654" actId="47"/>
        <pc:sldMkLst>
          <pc:docMk/>
          <pc:sldMk cId="2138251441" sldId="314"/>
        </pc:sldMkLst>
      </pc:sldChg>
      <pc:sldChg chg="add del modTransition">
        <pc:chgData name="dwi sujadir" userId="f618e459c9dabcb2" providerId="LiveId" clId="{42379F66-7E44-4A46-8DB5-1746A5B58EAE}" dt="2021-12-26T17:30:39.243" v="1655" actId="47"/>
        <pc:sldMkLst>
          <pc:docMk/>
          <pc:sldMk cId="2158695036" sldId="315"/>
        </pc:sldMkLst>
      </pc:sldChg>
      <pc:sldChg chg="add del modTransition">
        <pc:chgData name="dwi sujadir" userId="f618e459c9dabcb2" providerId="LiveId" clId="{42379F66-7E44-4A46-8DB5-1746A5B58EAE}" dt="2021-12-26T17:30:40.907" v="1656" actId="47"/>
        <pc:sldMkLst>
          <pc:docMk/>
          <pc:sldMk cId="3849886892" sldId="316"/>
        </pc:sldMkLst>
      </pc:sldChg>
      <pc:sldChg chg="add del modTransition">
        <pc:chgData name="dwi sujadir" userId="f618e459c9dabcb2" providerId="LiveId" clId="{42379F66-7E44-4A46-8DB5-1746A5B58EAE}" dt="2021-12-26T17:30:42.789" v="1657" actId="47"/>
        <pc:sldMkLst>
          <pc:docMk/>
          <pc:sldMk cId="1475812593" sldId="317"/>
        </pc:sldMkLst>
      </pc:sldChg>
      <pc:sldChg chg="add del modTransition">
        <pc:chgData name="dwi sujadir" userId="f618e459c9dabcb2" providerId="LiveId" clId="{42379F66-7E44-4A46-8DB5-1746A5B58EAE}" dt="2021-12-26T17:30:45.121" v="1658" actId="47"/>
        <pc:sldMkLst>
          <pc:docMk/>
          <pc:sldMk cId="1395069934" sldId="318"/>
        </pc:sldMkLst>
      </pc:sldChg>
      <pc:sldChg chg="add modTransition">
        <pc:chgData name="dwi sujadir" userId="f618e459c9dabcb2" providerId="LiveId" clId="{42379F66-7E44-4A46-8DB5-1746A5B58EAE}" dt="2021-12-26T17:27:30.524" v="1628"/>
        <pc:sldMkLst>
          <pc:docMk/>
          <pc:sldMk cId="2231421863" sldId="319"/>
        </pc:sldMkLst>
      </pc:sldChg>
      <pc:sldChg chg="modSp add modTransition">
        <pc:chgData name="dwi sujadir" userId="f618e459c9dabcb2" providerId="LiveId" clId="{42379F66-7E44-4A46-8DB5-1746A5B58EAE}" dt="2021-12-27T05:55:25.836" v="1740" actId="403"/>
        <pc:sldMkLst>
          <pc:docMk/>
          <pc:sldMk cId="1633279954" sldId="320"/>
        </pc:sldMkLst>
        <pc:spChg chg="mod">
          <ac:chgData name="dwi sujadir" userId="f618e459c9dabcb2" providerId="LiveId" clId="{42379F66-7E44-4A46-8DB5-1746A5B58EAE}" dt="2021-12-27T05:55:25.836" v="1740" actId="403"/>
          <ac:spMkLst>
            <pc:docMk/>
            <pc:sldMk cId="1633279954" sldId="320"/>
            <ac:spMk id="3" creationId="{E17A6222-9D38-4991-850C-9B1B81E5AB72}"/>
          </ac:spMkLst>
        </pc:spChg>
      </pc:sldChg>
      <pc:sldChg chg="modSp add modTransition">
        <pc:chgData name="dwi sujadir" userId="f618e459c9dabcb2" providerId="LiveId" clId="{42379F66-7E44-4A46-8DB5-1746A5B58EAE}" dt="2021-12-27T05:55:32.621" v="1741" actId="403"/>
        <pc:sldMkLst>
          <pc:docMk/>
          <pc:sldMk cId="3307277848" sldId="321"/>
        </pc:sldMkLst>
        <pc:spChg chg="mod">
          <ac:chgData name="dwi sujadir" userId="f618e459c9dabcb2" providerId="LiveId" clId="{42379F66-7E44-4A46-8DB5-1746A5B58EAE}" dt="2021-12-27T05:55:32.621" v="1741" actId="403"/>
          <ac:spMkLst>
            <pc:docMk/>
            <pc:sldMk cId="3307277848" sldId="321"/>
            <ac:spMk id="3" creationId="{5CA97897-121D-4D5E-AC48-1573AAE12EDF}"/>
          </ac:spMkLst>
        </pc:spChg>
      </pc:sldChg>
      <pc:sldChg chg="modSp add modTransition">
        <pc:chgData name="dwi sujadir" userId="f618e459c9dabcb2" providerId="LiveId" clId="{42379F66-7E44-4A46-8DB5-1746A5B58EAE}" dt="2021-12-27T05:55:49.177" v="1742" actId="403"/>
        <pc:sldMkLst>
          <pc:docMk/>
          <pc:sldMk cId="63740072" sldId="322"/>
        </pc:sldMkLst>
        <pc:spChg chg="mod">
          <ac:chgData name="dwi sujadir" userId="f618e459c9dabcb2" providerId="LiveId" clId="{42379F66-7E44-4A46-8DB5-1746A5B58EAE}" dt="2021-12-27T05:55:49.177" v="1742" actId="403"/>
          <ac:spMkLst>
            <pc:docMk/>
            <pc:sldMk cId="63740072" sldId="322"/>
            <ac:spMk id="3" creationId="{7ECB981B-EFA9-40C1-9BCA-68994FB58810}"/>
          </ac:spMkLst>
        </pc:spChg>
      </pc:sldChg>
      <pc:sldChg chg="modSp add mod modTransition">
        <pc:chgData name="dwi sujadir" userId="f618e459c9dabcb2" providerId="LiveId" clId="{42379F66-7E44-4A46-8DB5-1746A5B58EAE}" dt="2021-12-26T17:29:40.969" v="1646" actId="2711"/>
        <pc:sldMkLst>
          <pc:docMk/>
          <pc:sldMk cId="2603230413" sldId="323"/>
        </pc:sldMkLst>
        <pc:spChg chg="mod">
          <ac:chgData name="dwi sujadir" userId="f618e459c9dabcb2" providerId="LiveId" clId="{42379F66-7E44-4A46-8DB5-1746A5B58EAE}" dt="2021-12-26T17:29:40.969" v="1646" actId="2711"/>
          <ac:spMkLst>
            <pc:docMk/>
            <pc:sldMk cId="2603230413" sldId="323"/>
            <ac:spMk id="3" creationId="{36482522-AEE0-4CBE-8449-24967EC0B1C7}"/>
          </ac:spMkLst>
        </pc:spChg>
      </pc:sldChg>
      <pc:sldChg chg="modSp add modTransition">
        <pc:chgData name="dwi sujadir" userId="f618e459c9dabcb2" providerId="LiveId" clId="{42379F66-7E44-4A46-8DB5-1746A5B58EAE}" dt="2021-12-27T05:56:07.344" v="1743" actId="403"/>
        <pc:sldMkLst>
          <pc:docMk/>
          <pc:sldMk cId="1083648303" sldId="324"/>
        </pc:sldMkLst>
        <pc:spChg chg="mod">
          <ac:chgData name="dwi sujadir" userId="f618e459c9dabcb2" providerId="LiveId" clId="{42379F66-7E44-4A46-8DB5-1746A5B58EAE}" dt="2021-12-27T05:56:07.344" v="1743" actId="403"/>
          <ac:spMkLst>
            <pc:docMk/>
            <pc:sldMk cId="1083648303" sldId="324"/>
            <ac:spMk id="3" creationId="{B2406EF7-4DE9-413F-9BED-651C5BFAB756}"/>
          </ac:spMkLst>
        </pc:spChg>
      </pc:sldChg>
      <pc:sldChg chg="modSp add mod modTransition">
        <pc:chgData name="dwi sujadir" userId="f618e459c9dabcb2" providerId="LiveId" clId="{42379F66-7E44-4A46-8DB5-1746A5B58EAE}" dt="2021-12-27T05:57:52.268" v="1754"/>
        <pc:sldMkLst>
          <pc:docMk/>
          <pc:sldMk cId="2893079121" sldId="325"/>
        </pc:sldMkLst>
        <pc:spChg chg="mod">
          <ac:chgData name="dwi sujadir" userId="f618e459c9dabcb2" providerId="LiveId" clId="{42379F66-7E44-4A46-8DB5-1746A5B58EAE}" dt="2021-12-27T05:57:52.268" v="1754"/>
          <ac:spMkLst>
            <pc:docMk/>
            <pc:sldMk cId="2893079121" sldId="325"/>
            <ac:spMk id="3" creationId="{A52BABBA-A231-449B-88DF-C71AB628829B}"/>
          </ac:spMkLst>
        </pc:spChg>
      </pc:sldChg>
      <pc:sldChg chg="modSp add mod modTransition">
        <pc:chgData name="dwi sujadir" userId="f618e459c9dabcb2" providerId="LiveId" clId="{42379F66-7E44-4A46-8DB5-1746A5B58EAE}" dt="2021-12-26T17:27:30.962" v="1638" actId="27636"/>
        <pc:sldMkLst>
          <pc:docMk/>
          <pc:sldMk cId="3962377894" sldId="326"/>
        </pc:sldMkLst>
        <pc:spChg chg="mod">
          <ac:chgData name="dwi sujadir" userId="f618e459c9dabcb2" providerId="LiveId" clId="{42379F66-7E44-4A46-8DB5-1746A5B58EAE}" dt="2021-12-26T17:27:30.962" v="1638" actId="27636"/>
          <ac:spMkLst>
            <pc:docMk/>
            <pc:sldMk cId="3962377894" sldId="326"/>
            <ac:spMk id="3" creationId="{06CE09A5-85FE-40F8-BAA7-D233D22A74B9}"/>
          </ac:spMkLst>
        </pc:spChg>
      </pc:sldChg>
      <pc:sldChg chg="modSp add modTransition">
        <pc:chgData name="dwi sujadir" userId="f618e459c9dabcb2" providerId="LiveId" clId="{42379F66-7E44-4A46-8DB5-1746A5B58EAE}" dt="2021-12-27T06:03:54.289" v="1758" actId="2711"/>
        <pc:sldMkLst>
          <pc:docMk/>
          <pc:sldMk cId="4211608300" sldId="327"/>
        </pc:sldMkLst>
        <pc:spChg chg="mod">
          <ac:chgData name="dwi sujadir" userId="f618e459c9dabcb2" providerId="LiveId" clId="{42379F66-7E44-4A46-8DB5-1746A5B58EAE}" dt="2021-12-27T06:03:54.289" v="1758" actId="2711"/>
          <ac:spMkLst>
            <pc:docMk/>
            <pc:sldMk cId="4211608300" sldId="327"/>
            <ac:spMk id="3" creationId="{68DAC260-F548-4075-A7D0-A2F13A54C595}"/>
          </ac:spMkLst>
        </pc:spChg>
      </pc:sldChg>
      <pc:sldChg chg="addSp delSp modSp add mod modTransition chgLayout">
        <pc:chgData name="dwi sujadir" userId="f618e459c9dabcb2" providerId="LiveId" clId="{42379F66-7E44-4A46-8DB5-1746A5B58EAE}" dt="2021-12-27T06:15:28.801" v="1927" actId="120"/>
        <pc:sldMkLst>
          <pc:docMk/>
          <pc:sldMk cId="0" sldId="328"/>
        </pc:sldMkLst>
        <pc:spChg chg="add mod ord">
          <ac:chgData name="dwi sujadir" userId="f618e459c9dabcb2" providerId="LiveId" clId="{42379F66-7E44-4A46-8DB5-1746A5B58EAE}" dt="2021-12-27T06:15:28.801" v="1927" actId="120"/>
          <ac:spMkLst>
            <pc:docMk/>
            <pc:sldMk cId="0" sldId="328"/>
            <ac:spMk id="2" creationId="{B9456E33-DFA8-49E9-999F-FC64992C358E}"/>
          </ac:spMkLst>
        </pc:spChg>
        <pc:spChg chg="del mod">
          <ac:chgData name="dwi sujadir" userId="f618e459c9dabcb2" providerId="LiveId" clId="{42379F66-7E44-4A46-8DB5-1746A5B58EAE}" dt="2021-12-27T06:05:59.208" v="1781" actId="478"/>
          <ac:spMkLst>
            <pc:docMk/>
            <pc:sldMk cId="0" sldId="328"/>
            <ac:spMk id="11266" creationId="{CB968BA2-2ACC-4ECF-BBB8-9AC1A30B0BFC}"/>
          </ac:spMkLst>
        </pc:spChg>
        <pc:spChg chg="mod">
          <ac:chgData name="dwi sujadir" userId="f618e459c9dabcb2" providerId="LiveId" clId="{42379F66-7E44-4A46-8DB5-1746A5B58EAE}" dt="2021-12-27T06:04:39.846" v="1762" actId="1076"/>
          <ac:spMkLst>
            <pc:docMk/>
            <pc:sldMk cId="0" sldId="328"/>
            <ac:spMk id="11268" creationId="{94F653E1-946A-424E-93F7-E431A55C598F}"/>
          </ac:spMkLst>
        </pc:spChg>
        <pc:spChg chg="mod">
          <ac:chgData name="dwi sujadir" userId="f618e459c9dabcb2" providerId="LiveId" clId="{42379F66-7E44-4A46-8DB5-1746A5B58EAE}" dt="2021-12-27T06:05:19.686" v="1773" actId="6549"/>
          <ac:spMkLst>
            <pc:docMk/>
            <pc:sldMk cId="0" sldId="328"/>
            <ac:spMk id="11269" creationId="{D1105D16-A03A-4159-A73B-BBF9F4B72422}"/>
          </ac:spMkLst>
        </pc:spChg>
        <pc:spChg chg="mod">
          <ac:chgData name="dwi sujadir" userId="f618e459c9dabcb2" providerId="LiveId" clId="{42379F66-7E44-4A46-8DB5-1746A5B58EAE}" dt="2021-12-26T17:31:24.837" v="1685" actId="21"/>
          <ac:spMkLst>
            <pc:docMk/>
            <pc:sldMk cId="0" sldId="328"/>
            <ac:spMk id="11270" creationId="{6004C534-87E6-4F44-B007-CBF44536F56E}"/>
          </ac:spMkLst>
        </pc:spChg>
        <pc:picChg chg="mod">
          <ac:chgData name="dwi sujadir" userId="f618e459c9dabcb2" providerId="LiveId" clId="{42379F66-7E44-4A46-8DB5-1746A5B58EAE}" dt="2021-12-27T06:04:43.130" v="1763" actId="1076"/>
          <ac:picMkLst>
            <pc:docMk/>
            <pc:sldMk cId="0" sldId="328"/>
            <ac:picMk id="11267" creationId="{DEE8EC2C-AC4D-4122-9140-C8E5ECD016F4}"/>
          </ac:picMkLst>
        </pc:picChg>
      </pc:sldChg>
      <pc:sldChg chg="addSp delSp modSp add mod modTransition modClrScheme chgLayout">
        <pc:chgData name="dwi sujadir" userId="f618e459c9dabcb2" providerId="LiveId" clId="{42379F66-7E44-4A46-8DB5-1746A5B58EAE}" dt="2021-12-26T17:33:10.595" v="1714"/>
        <pc:sldMkLst>
          <pc:docMk/>
          <pc:sldMk cId="0" sldId="329"/>
        </pc:sldMkLst>
        <pc:spChg chg="add mod ord">
          <ac:chgData name="dwi sujadir" userId="f618e459c9dabcb2" providerId="LiveId" clId="{42379F66-7E44-4A46-8DB5-1746A5B58EAE}" dt="2021-12-26T17:32:28.474" v="1707" actId="20577"/>
          <ac:spMkLst>
            <pc:docMk/>
            <pc:sldMk cId="0" sldId="329"/>
            <ac:spMk id="2" creationId="{D88C502D-FE10-48EA-8884-1359B68EF624}"/>
          </ac:spMkLst>
        </pc:spChg>
        <pc:spChg chg="add mod ord">
          <ac:chgData name="dwi sujadir" userId="f618e459c9dabcb2" providerId="LiveId" clId="{42379F66-7E44-4A46-8DB5-1746A5B58EAE}" dt="2021-12-26T17:32:46.661" v="1709"/>
          <ac:spMkLst>
            <pc:docMk/>
            <pc:sldMk cId="0" sldId="329"/>
            <ac:spMk id="3" creationId="{A0C89FFE-951D-440C-8B4C-E54DD1A8E2B9}"/>
          </ac:spMkLst>
        </pc:spChg>
        <pc:spChg chg="del mod">
          <ac:chgData name="dwi sujadir" userId="f618e459c9dabcb2" providerId="LiveId" clId="{42379F66-7E44-4A46-8DB5-1746A5B58EAE}" dt="2021-12-26T17:33:10.595" v="1712"/>
          <ac:spMkLst>
            <pc:docMk/>
            <pc:sldMk cId="0" sldId="329"/>
            <ac:spMk id="12290" creationId="{50B5D676-5325-419F-951D-1AFBC827EB7C}"/>
          </ac:spMkLst>
        </pc:spChg>
        <pc:spChg chg="del mod">
          <ac:chgData name="dwi sujadir" userId="f618e459c9dabcb2" providerId="LiveId" clId="{42379F66-7E44-4A46-8DB5-1746A5B58EAE}" dt="2021-12-26T17:33:10.595" v="1714"/>
          <ac:spMkLst>
            <pc:docMk/>
            <pc:sldMk cId="0" sldId="329"/>
            <ac:spMk id="12291" creationId="{0C161821-1460-425D-990C-3745806ACE9B}"/>
          </ac:spMkLst>
        </pc:spChg>
        <pc:spChg chg="mod">
          <ac:chgData name="dwi sujadir" userId="f618e459c9dabcb2" providerId="LiveId" clId="{42379F66-7E44-4A46-8DB5-1746A5B58EAE}" dt="2021-12-26T17:33:09.110" v="1710" actId="1076"/>
          <ac:spMkLst>
            <pc:docMk/>
            <pc:sldMk cId="0" sldId="329"/>
            <ac:spMk id="12292" creationId="{A1CDB599-8219-42F0-B790-F426E1285CC4}"/>
          </ac:spMkLst>
        </pc:spChg>
      </pc:sldChg>
      <pc:sldChg chg="addSp delSp modSp add mod modTransition modClrScheme chgLayout">
        <pc:chgData name="dwi sujadir" userId="f618e459c9dabcb2" providerId="LiveId" clId="{42379F66-7E44-4A46-8DB5-1746A5B58EAE}" dt="2021-12-27T06:08:12.408" v="1824" actId="1076"/>
        <pc:sldMkLst>
          <pc:docMk/>
          <pc:sldMk cId="0" sldId="330"/>
        </pc:sldMkLst>
        <pc:spChg chg="add mod ord">
          <ac:chgData name="dwi sujadir" userId="f618e459c9dabcb2" providerId="LiveId" clId="{42379F66-7E44-4A46-8DB5-1746A5B58EAE}" dt="2021-12-27T06:08:12.408" v="1824" actId="1076"/>
          <ac:spMkLst>
            <pc:docMk/>
            <pc:sldMk cId="0" sldId="330"/>
            <ac:spMk id="2" creationId="{5699ABC9-1A59-407D-B6D0-FDC40FFE4B0D}"/>
          </ac:spMkLst>
        </pc:spChg>
        <pc:spChg chg="del">
          <ac:chgData name="dwi sujadir" userId="f618e459c9dabcb2" providerId="LiveId" clId="{42379F66-7E44-4A46-8DB5-1746A5B58EAE}" dt="2021-12-27T06:08:06.756" v="1823" actId="478"/>
          <ac:spMkLst>
            <pc:docMk/>
            <pc:sldMk cId="0" sldId="330"/>
            <ac:spMk id="13314" creationId="{A142CF32-D065-4B71-A6F4-C439AE4F6D3C}"/>
          </ac:spMkLst>
        </pc:spChg>
        <pc:spChg chg="mod">
          <ac:chgData name="dwi sujadir" userId="f618e459c9dabcb2" providerId="LiveId" clId="{42379F66-7E44-4A46-8DB5-1746A5B58EAE}" dt="2021-12-27T06:07:30.441" v="1807" actId="20577"/>
          <ac:spMkLst>
            <pc:docMk/>
            <pc:sldMk cId="0" sldId="330"/>
            <ac:spMk id="13315" creationId="{70E80CF0-4423-41F0-A9BF-C130B011C28E}"/>
          </ac:spMkLst>
        </pc:spChg>
        <pc:spChg chg="del">
          <ac:chgData name="dwi sujadir" userId="f618e459c9dabcb2" providerId="LiveId" clId="{42379F66-7E44-4A46-8DB5-1746A5B58EAE}" dt="2021-12-27T06:08:02.630" v="1822" actId="478"/>
          <ac:spMkLst>
            <pc:docMk/>
            <pc:sldMk cId="0" sldId="330"/>
            <ac:spMk id="13317" creationId="{946562C4-7FCF-40A6-A3C3-FCB1B8E57B87}"/>
          </ac:spMkLst>
        </pc:spChg>
      </pc:sldChg>
      <pc:sldChg chg="modSp add mod modTransition">
        <pc:chgData name="dwi sujadir" userId="f618e459c9dabcb2" providerId="LiveId" clId="{42379F66-7E44-4A46-8DB5-1746A5B58EAE}" dt="2021-12-27T06:08:48.027" v="1826" actId="20577"/>
        <pc:sldMkLst>
          <pc:docMk/>
          <pc:sldMk cId="0" sldId="331"/>
        </pc:sldMkLst>
        <pc:spChg chg="mod">
          <ac:chgData name="dwi sujadir" userId="f618e459c9dabcb2" providerId="LiveId" clId="{42379F66-7E44-4A46-8DB5-1746A5B58EAE}" dt="2021-12-27T06:08:48.027" v="1826" actId="20577"/>
          <ac:spMkLst>
            <pc:docMk/>
            <pc:sldMk cId="0" sldId="331"/>
            <ac:spMk id="14338" creationId="{75DC8B8A-AB9C-470F-98F8-56483D458935}"/>
          </ac:spMkLst>
        </pc:spChg>
      </pc:sldChg>
      <pc:sldChg chg="addSp delSp modSp add del mod modTransition modClrScheme chgLayout">
        <pc:chgData name="dwi sujadir" userId="f618e459c9dabcb2" providerId="LiveId" clId="{42379F66-7E44-4A46-8DB5-1746A5B58EAE}" dt="2021-12-27T06:46:32.100" v="2051" actId="47"/>
        <pc:sldMkLst>
          <pc:docMk/>
          <pc:sldMk cId="0" sldId="332"/>
        </pc:sldMkLst>
        <pc:spChg chg="add mod ord">
          <ac:chgData name="dwi sujadir" userId="f618e459c9dabcb2" providerId="LiveId" clId="{42379F66-7E44-4A46-8DB5-1746A5B58EAE}" dt="2021-12-27T06:15:40.228" v="1928" actId="120"/>
          <ac:spMkLst>
            <pc:docMk/>
            <pc:sldMk cId="0" sldId="332"/>
            <ac:spMk id="2" creationId="{86438006-2312-4911-A29B-F6AB45C0DB3A}"/>
          </ac:spMkLst>
        </pc:spChg>
        <pc:spChg chg="del mod">
          <ac:chgData name="dwi sujadir" userId="f618e459c9dabcb2" providerId="LiveId" clId="{42379F66-7E44-4A46-8DB5-1746A5B58EAE}" dt="2021-12-27T06:10:00.485" v="1855" actId="478"/>
          <ac:spMkLst>
            <pc:docMk/>
            <pc:sldMk cId="0" sldId="332"/>
            <ac:spMk id="15363" creationId="{CBCD49C7-226B-4E62-ADD6-1D61FAD1012E}"/>
          </ac:spMkLst>
        </pc:spChg>
        <pc:spChg chg="mod">
          <ac:chgData name="dwi sujadir" userId="f618e459c9dabcb2" providerId="LiveId" clId="{42379F66-7E44-4A46-8DB5-1746A5B58EAE}" dt="2021-12-27T06:13:23.948" v="1926" actId="20577"/>
          <ac:spMkLst>
            <pc:docMk/>
            <pc:sldMk cId="0" sldId="332"/>
            <ac:spMk id="15364" creationId="{6E7DE5F3-9A63-4179-810E-5AB99C43E3B4}"/>
          </ac:spMkLst>
        </pc:spChg>
        <pc:spChg chg="del mod">
          <ac:chgData name="dwi sujadir" userId="f618e459c9dabcb2" providerId="LiveId" clId="{42379F66-7E44-4A46-8DB5-1746A5B58EAE}" dt="2021-12-27T06:10:02.594" v="1856" actId="478"/>
          <ac:spMkLst>
            <pc:docMk/>
            <pc:sldMk cId="0" sldId="332"/>
            <ac:spMk id="15365" creationId="{2487F80D-483D-4AEC-B2A1-785889C43DD4}"/>
          </ac:spMkLst>
        </pc:spChg>
        <pc:spChg chg="del mod">
          <ac:chgData name="dwi sujadir" userId="f618e459c9dabcb2" providerId="LiveId" clId="{42379F66-7E44-4A46-8DB5-1746A5B58EAE}" dt="2021-12-27T06:11:23.032" v="1880" actId="478"/>
          <ac:spMkLst>
            <pc:docMk/>
            <pc:sldMk cId="0" sldId="332"/>
            <ac:spMk id="15366" creationId="{F9F9F765-1C40-4DF0-A6FC-DCF986337F10}"/>
          </ac:spMkLst>
        </pc:spChg>
      </pc:sldChg>
      <pc:sldChg chg="add del modTransition">
        <pc:chgData name="dwi sujadir" userId="f618e459c9dabcb2" providerId="LiveId" clId="{42379F66-7E44-4A46-8DB5-1746A5B58EAE}" dt="2021-12-27T06:46:32.100" v="2051" actId="47"/>
        <pc:sldMkLst>
          <pc:docMk/>
          <pc:sldMk cId="0" sldId="333"/>
        </pc:sldMkLst>
      </pc:sldChg>
      <pc:sldChg chg="modSp add del mod modTransition">
        <pc:chgData name="dwi sujadir" userId="f618e459c9dabcb2" providerId="LiveId" clId="{42379F66-7E44-4A46-8DB5-1746A5B58EAE}" dt="2021-12-27T06:46:32.100" v="2051" actId="47"/>
        <pc:sldMkLst>
          <pc:docMk/>
          <pc:sldMk cId="0" sldId="334"/>
        </pc:sldMkLst>
        <pc:spChg chg="mod">
          <ac:chgData name="dwi sujadir" userId="f618e459c9dabcb2" providerId="LiveId" clId="{42379F66-7E44-4A46-8DB5-1746A5B58EAE}" dt="2021-12-26T17:35:05.720" v="1718" actId="6549"/>
          <ac:spMkLst>
            <pc:docMk/>
            <pc:sldMk cId="0" sldId="334"/>
            <ac:spMk id="16387" creationId="{D2B49B72-5C4A-447F-A3E2-B03AD8EB329B}"/>
          </ac:spMkLst>
        </pc:spChg>
        <pc:spChg chg="mod">
          <ac:chgData name="dwi sujadir" userId="f618e459c9dabcb2" providerId="LiveId" clId="{42379F66-7E44-4A46-8DB5-1746A5B58EAE}" dt="2021-12-26T17:33:39.283" v="1715" actId="1076"/>
          <ac:spMkLst>
            <pc:docMk/>
            <pc:sldMk cId="0" sldId="334"/>
            <ac:spMk id="17412" creationId="{97D3BDCF-5EAA-4BCD-BD43-881E006EDC86}"/>
          </ac:spMkLst>
        </pc:spChg>
      </pc:sldChg>
      <pc:sldChg chg="add modTransition">
        <pc:chgData name="dwi sujadir" userId="f618e459c9dabcb2" providerId="LiveId" clId="{42379F66-7E44-4A46-8DB5-1746A5B58EAE}" dt="2021-12-26T17:27:30.524" v="1628"/>
        <pc:sldMkLst>
          <pc:docMk/>
          <pc:sldMk cId="0" sldId="335"/>
        </pc:sldMkLst>
      </pc:sldChg>
      <pc:sldChg chg="add ord">
        <pc:chgData name="dwi sujadir" userId="f618e459c9dabcb2" providerId="LiveId" clId="{42379F66-7E44-4A46-8DB5-1746A5B58EAE}" dt="2021-12-26T17:36:52.912" v="1739"/>
        <pc:sldMkLst>
          <pc:docMk/>
          <pc:sldMk cId="2314191414" sldId="336"/>
        </pc:sldMkLst>
      </pc:sldChg>
      <pc:sldChg chg="add del modTransition">
        <pc:chgData name="dwi sujadir" userId="f618e459c9dabcb2" providerId="LiveId" clId="{42379F66-7E44-4A46-8DB5-1746A5B58EAE}" dt="2021-12-26T17:36:02.893" v="1720" actId="2696"/>
        <pc:sldMkLst>
          <pc:docMk/>
          <pc:sldMk cId="2465720489" sldId="336"/>
        </pc:sldMkLst>
      </pc:sldChg>
      <pc:sldChg chg="addSp delSp modSp new mod modClrScheme chgLayout">
        <pc:chgData name="dwi sujadir" userId="f618e459c9dabcb2" providerId="LiveId" clId="{42379F66-7E44-4A46-8DB5-1746A5B58EAE}" dt="2021-12-26T17:31:10.102" v="1684" actId="20577"/>
        <pc:sldMkLst>
          <pc:docMk/>
          <pc:sldMk cId="743909079" sldId="337"/>
        </pc:sldMkLst>
        <pc:spChg chg="del mod ord">
          <ac:chgData name="dwi sujadir" userId="f618e459c9dabcb2" providerId="LiveId" clId="{42379F66-7E44-4A46-8DB5-1746A5B58EAE}" dt="2021-12-26T17:31:02.943" v="1661" actId="700"/>
          <ac:spMkLst>
            <pc:docMk/>
            <pc:sldMk cId="743909079" sldId="337"/>
            <ac:spMk id="2" creationId="{AC58411C-B263-4CB4-89EF-756BED0F929C}"/>
          </ac:spMkLst>
        </pc:spChg>
        <pc:spChg chg="del mod ord">
          <ac:chgData name="dwi sujadir" userId="f618e459c9dabcb2" providerId="LiveId" clId="{42379F66-7E44-4A46-8DB5-1746A5B58EAE}" dt="2021-12-26T17:31:02.943" v="1661" actId="700"/>
          <ac:spMkLst>
            <pc:docMk/>
            <pc:sldMk cId="743909079" sldId="337"/>
            <ac:spMk id="3" creationId="{0F6CC02E-A248-49D3-96CE-35DC140A1CB6}"/>
          </ac:spMkLst>
        </pc:spChg>
        <pc:spChg chg="add mod ord">
          <ac:chgData name="dwi sujadir" userId="f618e459c9dabcb2" providerId="LiveId" clId="{42379F66-7E44-4A46-8DB5-1746A5B58EAE}" dt="2021-12-26T17:31:10.102" v="1684" actId="20577"/>
          <ac:spMkLst>
            <pc:docMk/>
            <pc:sldMk cId="743909079" sldId="337"/>
            <ac:spMk id="4" creationId="{768CF8B6-B068-440E-9ACB-A3049021AE77}"/>
          </ac:spMkLst>
        </pc:spChg>
        <pc:spChg chg="add mod ord">
          <ac:chgData name="dwi sujadir" userId="f618e459c9dabcb2" providerId="LiveId" clId="{42379F66-7E44-4A46-8DB5-1746A5B58EAE}" dt="2021-12-26T17:31:02.943" v="1661" actId="700"/>
          <ac:spMkLst>
            <pc:docMk/>
            <pc:sldMk cId="743909079" sldId="337"/>
            <ac:spMk id="5" creationId="{B253480B-F30B-4F90-80D1-CF6889784D54}"/>
          </ac:spMkLst>
        </pc:spChg>
      </pc:sldChg>
      <pc:sldChg chg="addSp delSp modSp new mod modClrScheme chgLayout">
        <pc:chgData name="dwi sujadir" userId="f618e459c9dabcb2" providerId="LiveId" clId="{42379F66-7E44-4A46-8DB5-1746A5B58EAE}" dt="2021-12-26T17:36:40.136" v="1735" actId="20577"/>
        <pc:sldMkLst>
          <pc:docMk/>
          <pc:sldMk cId="586295812" sldId="338"/>
        </pc:sldMkLst>
        <pc:spChg chg="del mod ord">
          <ac:chgData name="dwi sujadir" userId="f618e459c9dabcb2" providerId="LiveId" clId="{42379F66-7E44-4A46-8DB5-1746A5B58EAE}" dt="2021-12-26T17:36:34.845" v="1723" actId="700"/>
          <ac:spMkLst>
            <pc:docMk/>
            <pc:sldMk cId="586295812" sldId="338"/>
            <ac:spMk id="2" creationId="{807CB87A-4C37-4273-9DDE-28109C4D0B2F}"/>
          </ac:spMkLst>
        </pc:spChg>
        <pc:spChg chg="del mod ord">
          <ac:chgData name="dwi sujadir" userId="f618e459c9dabcb2" providerId="LiveId" clId="{42379F66-7E44-4A46-8DB5-1746A5B58EAE}" dt="2021-12-26T17:36:34.845" v="1723" actId="700"/>
          <ac:spMkLst>
            <pc:docMk/>
            <pc:sldMk cId="586295812" sldId="338"/>
            <ac:spMk id="3" creationId="{D347A420-9C45-4008-A346-F49087F94EA7}"/>
          </ac:spMkLst>
        </pc:spChg>
        <pc:spChg chg="add mod ord">
          <ac:chgData name="dwi sujadir" userId="f618e459c9dabcb2" providerId="LiveId" clId="{42379F66-7E44-4A46-8DB5-1746A5B58EAE}" dt="2021-12-26T17:36:40.136" v="1735" actId="20577"/>
          <ac:spMkLst>
            <pc:docMk/>
            <pc:sldMk cId="586295812" sldId="338"/>
            <ac:spMk id="4" creationId="{B003A5F1-4227-4AF7-AC37-397622F5C285}"/>
          </ac:spMkLst>
        </pc:spChg>
        <pc:spChg chg="add mod ord">
          <ac:chgData name="dwi sujadir" userId="f618e459c9dabcb2" providerId="LiveId" clId="{42379F66-7E44-4A46-8DB5-1746A5B58EAE}" dt="2021-12-26T17:36:34.845" v="1723" actId="700"/>
          <ac:spMkLst>
            <pc:docMk/>
            <pc:sldMk cId="586295812" sldId="338"/>
            <ac:spMk id="5" creationId="{A919BB98-0C20-44C6-8D4B-FC611EFBC71C}"/>
          </ac:spMkLst>
        </pc:spChg>
      </pc:sldChg>
      <pc:sldChg chg="addSp modSp new mod modClrScheme chgLayout">
        <pc:chgData name="dwi sujadir" userId="f618e459c9dabcb2" providerId="LiveId" clId="{42379F66-7E44-4A46-8DB5-1746A5B58EAE}" dt="2021-12-27T06:30:28.377" v="1956" actId="6549"/>
        <pc:sldMkLst>
          <pc:docMk/>
          <pc:sldMk cId="46416441" sldId="339"/>
        </pc:sldMkLst>
        <pc:spChg chg="add mod">
          <ac:chgData name="dwi sujadir" userId="f618e459c9dabcb2" providerId="LiveId" clId="{42379F66-7E44-4A46-8DB5-1746A5B58EAE}" dt="2021-12-27T06:23:24.389" v="1938" actId="120"/>
          <ac:spMkLst>
            <pc:docMk/>
            <pc:sldMk cId="46416441" sldId="339"/>
            <ac:spMk id="2" creationId="{CD938A23-DF0F-41CC-9B00-5F94FDE273A4}"/>
          </ac:spMkLst>
        </pc:spChg>
        <pc:spChg chg="add mod">
          <ac:chgData name="dwi sujadir" userId="f618e459c9dabcb2" providerId="LiveId" clId="{42379F66-7E44-4A46-8DB5-1746A5B58EAE}" dt="2021-12-27T06:30:28.377" v="1956" actId="6549"/>
          <ac:spMkLst>
            <pc:docMk/>
            <pc:sldMk cId="46416441" sldId="339"/>
            <ac:spMk id="3" creationId="{8AA20BFC-416C-4E60-80DC-C4C5C92A239D}"/>
          </ac:spMkLst>
        </pc:spChg>
      </pc:sldChg>
      <pc:sldChg chg="addSp delSp modSp new mod setBg modAnim">
        <pc:chgData name="dwi sujadir" userId="f618e459c9dabcb2" providerId="LiveId" clId="{42379F66-7E44-4A46-8DB5-1746A5B58EAE}" dt="2021-12-27T06:38:56.976" v="2009" actId="6549"/>
        <pc:sldMkLst>
          <pc:docMk/>
          <pc:sldMk cId="1869758084" sldId="340"/>
        </pc:sldMkLst>
        <pc:spChg chg="mod">
          <ac:chgData name="dwi sujadir" userId="f618e459c9dabcb2" providerId="LiveId" clId="{42379F66-7E44-4A46-8DB5-1746A5B58EAE}" dt="2021-12-27T06:37:13.478" v="1983" actId="20577"/>
          <ac:spMkLst>
            <pc:docMk/>
            <pc:sldMk cId="1869758084" sldId="340"/>
            <ac:spMk id="2" creationId="{0BE72697-C28F-445F-B576-BCEE3733AC20}"/>
          </ac:spMkLst>
        </pc:spChg>
        <pc:spChg chg="add del mod">
          <ac:chgData name="dwi sujadir" userId="f618e459c9dabcb2" providerId="LiveId" clId="{42379F66-7E44-4A46-8DB5-1746A5B58EAE}" dt="2021-12-27T06:38:56.976" v="2009" actId="6549"/>
          <ac:spMkLst>
            <pc:docMk/>
            <pc:sldMk cId="1869758084" sldId="340"/>
            <ac:spMk id="3" creationId="{3BA0CD0E-9E48-43BA-BB0B-B44B440C0D8C}"/>
          </ac:spMkLst>
        </pc:spChg>
        <pc:spChg chg="add del mod">
          <ac:chgData name="dwi sujadir" userId="f618e459c9dabcb2" providerId="LiveId" clId="{42379F66-7E44-4A46-8DB5-1746A5B58EAE}" dt="2021-12-27T06:31:27.379" v="1965"/>
          <ac:spMkLst>
            <pc:docMk/>
            <pc:sldMk cId="1869758084" sldId="340"/>
            <ac:spMk id="4" creationId="{BF3E7269-2CD8-4FA9-AE7E-909A83275209}"/>
          </ac:spMkLst>
        </pc:spChg>
        <pc:spChg chg="add del mod">
          <ac:chgData name="dwi sujadir" userId="f618e459c9dabcb2" providerId="LiveId" clId="{42379F66-7E44-4A46-8DB5-1746A5B58EAE}" dt="2021-12-27T06:31:52.055" v="1967"/>
          <ac:spMkLst>
            <pc:docMk/>
            <pc:sldMk cId="1869758084" sldId="340"/>
            <ac:spMk id="5" creationId="{1825ABCF-A687-4FEA-9E56-30B72AE0D965}"/>
          </ac:spMkLst>
        </pc:spChg>
      </pc:sldChg>
      <pc:sldChg chg="modSp new mod">
        <pc:chgData name="dwi sujadir" userId="f618e459c9dabcb2" providerId="LiveId" clId="{42379F66-7E44-4A46-8DB5-1746A5B58EAE}" dt="2021-12-27T06:42:38.297" v="2049" actId="6549"/>
        <pc:sldMkLst>
          <pc:docMk/>
          <pc:sldMk cId="3128474281" sldId="341"/>
        </pc:sldMkLst>
        <pc:spChg chg="mod">
          <ac:chgData name="dwi sujadir" userId="f618e459c9dabcb2" providerId="LiveId" clId="{42379F66-7E44-4A46-8DB5-1746A5B58EAE}" dt="2021-12-27T06:40:02.986" v="2017" actId="20577"/>
          <ac:spMkLst>
            <pc:docMk/>
            <pc:sldMk cId="3128474281" sldId="341"/>
            <ac:spMk id="2" creationId="{7BF2CF98-DBFD-461E-B9F5-44AF2EC8EEFA}"/>
          </ac:spMkLst>
        </pc:spChg>
        <pc:spChg chg="mod">
          <ac:chgData name="dwi sujadir" userId="f618e459c9dabcb2" providerId="LiveId" clId="{42379F66-7E44-4A46-8DB5-1746A5B58EAE}" dt="2021-12-27T06:42:38.297" v="2049" actId="6549"/>
          <ac:spMkLst>
            <pc:docMk/>
            <pc:sldMk cId="3128474281" sldId="341"/>
            <ac:spMk id="3" creationId="{549644A7-6B52-4909-BF2D-76451D1BC181}"/>
          </ac:spMkLst>
        </pc:spChg>
      </pc:sldChg>
      <pc:sldChg chg="addSp delSp modSp new mod modClrScheme chgLayout">
        <pc:chgData name="dwi sujadir" userId="f618e459c9dabcb2" providerId="LiveId" clId="{42379F66-7E44-4A46-8DB5-1746A5B58EAE}" dt="2021-12-27T06:53:33.516" v="2286"/>
        <pc:sldMkLst>
          <pc:docMk/>
          <pc:sldMk cId="1959145169" sldId="342"/>
        </pc:sldMkLst>
        <pc:spChg chg="del mod ord">
          <ac:chgData name="dwi sujadir" userId="f618e459c9dabcb2" providerId="LiveId" clId="{42379F66-7E44-4A46-8DB5-1746A5B58EAE}" dt="2021-12-27T06:46:59.359" v="2052" actId="700"/>
          <ac:spMkLst>
            <pc:docMk/>
            <pc:sldMk cId="1959145169" sldId="342"/>
            <ac:spMk id="2" creationId="{AE1EA601-4CF6-4B78-9650-086C05F9E11B}"/>
          </ac:spMkLst>
        </pc:spChg>
        <pc:spChg chg="add mod ord">
          <ac:chgData name="dwi sujadir" userId="f618e459c9dabcb2" providerId="LiveId" clId="{42379F66-7E44-4A46-8DB5-1746A5B58EAE}" dt="2021-12-27T06:47:04.408" v="2063" actId="5793"/>
          <ac:spMkLst>
            <pc:docMk/>
            <pc:sldMk cId="1959145169" sldId="342"/>
            <ac:spMk id="3" creationId="{D0441782-667C-4602-AFE8-2667F11601E3}"/>
          </ac:spMkLst>
        </pc:spChg>
        <pc:spChg chg="add mod ord">
          <ac:chgData name="dwi sujadir" userId="f618e459c9dabcb2" providerId="LiveId" clId="{42379F66-7E44-4A46-8DB5-1746A5B58EAE}" dt="2021-12-27T06:53:33.516" v="2286"/>
          <ac:spMkLst>
            <pc:docMk/>
            <pc:sldMk cId="1959145169" sldId="342"/>
            <ac:spMk id="4" creationId="{BDEAC1FE-A074-48E4-A54C-397F360E2C4D}"/>
          </ac:spMkLst>
        </pc:spChg>
      </pc:sldChg>
      <pc:sldChg chg="modSp new mod">
        <pc:chgData name="dwi sujadir" userId="f618e459c9dabcb2" providerId="LiveId" clId="{42379F66-7E44-4A46-8DB5-1746A5B58EAE}" dt="2021-12-27T07:00:52.915" v="2337" actId="20577"/>
        <pc:sldMkLst>
          <pc:docMk/>
          <pc:sldMk cId="3236854511" sldId="343"/>
        </pc:sldMkLst>
        <pc:spChg chg="mod">
          <ac:chgData name="dwi sujadir" userId="f618e459c9dabcb2" providerId="LiveId" clId="{42379F66-7E44-4A46-8DB5-1746A5B58EAE}" dt="2021-12-27T06:53:56.669" v="2315" actId="20577"/>
          <ac:spMkLst>
            <pc:docMk/>
            <pc:sldMk cId="3236854511" sldId="343"/>
            <ac:spMk id="2" creationId="{CCBB4145-BD4B-4319-A149-8C04673AB139}"/>
          </ac:spMkLst>
        </pc:spChg>
        <pc:spChg chg="mod">
          <ac:chgData name="dwi sujadir" userId="f618e459c9dabcb2" providerId="LiveId" clId="{42379F66-7E44-4A46-8DB5-1746A5B58EAE}" dt="2021-12-27T07:00:52.915" v="2337" actId="20577"/>
          <ac:spMkLst>
            <pc:docMk/>
            <pc:sldMk cId="3236854511" sldId="343"/>
            <ac:spMk id="3" creationId="{6F4A0C28-38D1-49C9-9720-E20473E5B5FA}"/>
          </ac:spMkLst>
        </pc:spChg>
      </pc:sldChg>
      <pc:sldChg chg="modSp new mod">
        <pc:chgData name="dwi sujadir" userId="f618e459c9dabcb2" providerId="LiveId" clId="{42379F66-7E44-4A46-8DB5-1746A5B58EAE}" dt="2021-12-27T07:07:17.813" v="2371" actId="20577"/>
        <pc:sldMkLst>
          <pc:docMk/>
          <pc:sldMk cId="2630152142" sldId="344"/>
        </pc:sldMkLst>
        <pc:spChg chg="mod">
          <ac:chgData name="dwi sujadir" userId="f618e459c9dabcb2" providerId="LiveId" clId="{42379F66-7E44-4A46-8DB5-1746A5B58EAE}" dt="2021-12-27T07:01:31.716" v="2350" actId="5793"/>
          <ac:spMkLst>
            <pc:docMk/>
            <pc:sldMk cId="2630152142" sldId="344"/>
            <ac:spMk id="2" creationId="{3406A713-7698-45BA-AD0D-F7376812A9D0}"/>
          </ac:spMkLst>
        </pc:spChg>
        <pc:spChg chg="mod">
          <ac:chgData name="dwi sujadir" userId="f618e459c9dabcb2" providerId="LiveId" clId="{42379F66-7E44-4A46-8DB5-1746A5B58EAE}" dt="2021-12-27T07:07:17.813" v="2371" actId="20577"/>
          <ac:spMkLst>
            <pc:docMk/>
            <pc:sldMk cId="2630152142" sldId="344"/>
            <ac:spMk id="3" creationId="{2BBC8D53-2737-48E3-BF41-93C68C234C7D}"/>
          </ac:spMkLst>
        </pc:spChg>
      </pc:sldChg>
      <pc:sldChg chg="modSp new mod">
        <pc:chgData name="dwi sujadir" userId="f618e459c9dabcb2" providerId="LiveId" clId="{42379F66-7E44-4A46-8DB5-1746A5B58EAE}" dt="2021-12-27T07:15:23.976" v="2424" actId="20577"/>
        <pc:sldMkLst>
          <pc:docMk/>
          <pc:sldMk cId="1117319254" sldId="345"/>
        </pc:sldMkLst>
        <pc:spChg chg="mod">
          <ac:chgData name="dwi sujadir" userId="f618e459c9dabcb2" providerId="LiveId" clId="{42379F66-7E44-4A46-8DB5-1746A5B58EAE}" dt="2021-12-27T07:11:17.271" v="2408"/>
          <ac:spMkLst>
            <pc:docMk/>
            <pc:sldMk cId="1117319254" sldId="345"/>
            <ac:spMk id="2" creationId="{69FBF419-279A-4A4E-AF88-41E4A28C0150}"/>
          </ac:spMkLst>
        </pc:spChg>
        <pc:spChg chg="mod">
          <ac:chgData name="dwi sujadir" userId="f618e459c9dabcb2" providerId="LiveId" clId="{42379F66-7E44-4A46-8DB5-1746A5B58EAE}" dt="2021-12-27T07:15:23.976" v="2424" actId="20577"/>
          <ac:spMkLst>
            <pc:docMk/>
            <pc:sldMk cId="1117319254" sldId="345"/>
            <ac:spMk id="3" creationId="{92411D5C-E8A7-4D09-9B1E-866CE41DA801}"/>
          </ac:spMkLst>
        </pc:spChg>
      </pc:sldChg>
      <pc:sldChg chg="modSp new mod">
        <pc:chgData name="dwi sujadir" userId="f618e459c9dabcb2" providerId="LiveId" clId="{42379F66-7E44-4A46-8DB5-1746A5B58EAE}" dt="2021-12-27T07:23:55.026" v="2812" actId="20577"/>
        <pc:sldMkLst>
          <pc:docMk/>
          <pc:sldMk cId="2154653572" sldId="346"/>
        </pc:sldMkLst>
        <pc:spChg chg="mod">
          <ac:chgData name="dwi sujadir" userId="f618e459c9dabcb2" providerId="LiveId" clId="{42379F66-7E44-4A46-8DB5-1746A5B58EAE}" dt="2021-12-27T07:16:03.936" v="2435" actId="20577"/>
          <ac:spMkLst>
            <pc:docMk/>
            <pc:sldMk cId="2154653572" sldId="346"/>
            <ac:spMk id="2" creationId="{FE1F2160-1F2D-4647-AFBA-D8921403696F}"/>
          </ac:spMkLst>
        </pc:spChg>
        <pc:spChg chg="mod">
          <ac:chgData name="dwi sujadir" userId="f618e459c9dabcb2" providerId="LiveId" clId="{42379F66-7E44-4A46-8DB5-1746A5B58EAE}" dt="2021-12-27T07:23:55.026" v="2812" actId="20577"/>
          <ac:spMkLst>
            <pc:docMk/>
            <pc:sldMk cId="2154653572" sldId="346"/>
            <ac:spMk id="3" creationId="{96EF8852-9CF1-4E9B-8B66-BC683E048863}"/>
          </ac:spMkLst>
        </pc:spChg>
      </pc:sldChg>
      <pc:sldChg chg="modSp new mod">
        <pc:chgData name="dwi sujadir" userId="f618e459c9dabcb2" providerId="LiveId" clId="{42379F66-7E44-4A46-8DB5-1746A5B58EAE}" dt="2021-12-27T07:30:20.887" v="2843" actId="6549"/>
        <pc:sldMkLst>
          <pc:docMk/>
          <pc:sldMk cId="2020783984" sldId="347"/>
        </pc:sldMkLst>
        <pc:spChg chg="mod">
          <ac:chgData name="dwi sujadir" userId="f618e459c9dabcb2" providerId="LiveId" clId="{42379F66-7E44-4A46-8DB5-1746A5B58EAE}" dt="2021-12-27T07:28:06.752" v="2816" actId="20578"/>
          <ac:spMkLst>
            <pc:docMk/>
            <pc:sldMk cId="2020783984" sldId="347"/>
            <ac:spMk id="2" creationId="{06F8CE61-E190-42A8-B386-A4ADAA2CADEB}"/>
          </ac:spMkLst>
        </pc:spChg>
        <pc:spChg chg="mod">
          <ac:chgData name="dwi sujadir" userId="f618e459c9dabcb2" providerId="LiveId" clId="{42379F66-7E44-4A46-8DB5-1746A5B58EAE}" dt="2021-12-27T07:30:20.887" v="2843" actId="6549"/>
          <ac:spMkLst>
            <pc:docMk/>
            <pc:sldMk cId="2020783984" sldId="347"/>
            <ac:spMk id="3" creationId="{938CCD58-3BFC-49E8-BD8C-EED1B968A17D}"/>
          </ac:spMkLst>
        </pc:spChg>
      </pc:sldChg>
      <pc:sldMasterChg chg="del delSldLayout">
        <pc:chgData name="dwi sujadir" userId="f618e459c9dabcb2" providerId="LiveId" clId="{42379F66-7E44-4A46-8DB5-1746A5B58EAE}" dt="2021-12-26T17:25:58.352" v="1627" actId="47"/>
        <pc:sldMasterMkLst>
          <pc:docMk/>
          <pc:sldMasterMk cId="3816064914" sldId="2147483678"/>
        </pc:sldMasterMkLst>
        <pc:sldLayoutChg chg="del">
          <pc:chgData name="dwi sujadir" userId="f618e459c9dabcb2" providerId="LiveId" clId="{42379F66-7E44-4A46-8DB5-1746A5B58EAE}" dt="2021-12-26T17:25:58.352" v="1627" actId="47"/>
          <pc:sldLayoutMkLst>
            <pc:docMk/>
            <pc:sldMasterMk cId="3816064914" sldId="2147483678"/>
            <pc:sldLayoutMk cId="2465759123" sldId="2147483679"/>
          </pc:sldLayoutMkLst>
        </pc:sldLayoutChg>
        <pc:sldLayoutChg chg="del">
          <pc:chgData name="dwi sujadir" userId="f618e459c9dabcb2" providerId="LiveId" clId="{42379F66-7E44-4A46-8DB5-1746A5B58EAE}" dt="2021-12-26T17:25:58.352" v="1627" actId="47"/>
          <pc:sldLayoutMkLst>
            <pc:docMk/>
            <pc:sldMasterMk cId="3816064914" sldId="2147483678"/>
            <pc:sldLayoutMk cId="2752795861" sldId="2147483680"/>
          </pc:sldLayoutMkLst>
        </pc:sldLayoutChg>
        <pc:sldLayoutChg chg="del">
          <pc:chgData name="dwi sujadir" userId="f618e459c9dabcb2" providerId="LiveId" clId="{42379F66-7E44-4A46-8DB5-1746A5B58EAE}" dt="2021-12-26T17:25:58.352" v="1627" actId="47"/>
          <pc:sldLayoutMkLst>
            <pc:docMk/>
            <pc:sldMasterMk cId="3816064914" sldId="2147483678"/>
            <pc:sldLayoutMk cId="3535175587" sldId="2147483681"/>
          </pc:sldLayoutMkLst>
        </pc:sldLayoutChg>
        <pc:sldLayoutChg chg="del">
          <pc:chgData name="dwi sujadir" userId="f618e459c9dabcb2" providerId="LiveId" clId="{42379F66-7E44-4A46-8DB5-1746A5B58EAE}" dt="2021-12-26T17:25:58.352" v="1627" actId="47"/>
          <pc:sldLayoutMkLst>
            <pc:docMk/>
            <pc:sldMasterMk cId="3816064914" sldId="2147483678"/>
            <pc:sldLayoutMk cId="1357653601" sldId="2147483682"/>
          </pc:sldLayoutMkLst>
        </pc:sldLayoutChg>
        <pc:sldLayoutChg chg="del">
          <pc:chgData name="dwi sujadir" userId="f618e459c9dabcb2" providerId="LiveId" clId="{42379F66-7E44-4A46-8DB5-1746A5B58EAE}" dt="2021-12-26T17:25:58.352" v="1627" actId="47"/>
          <pc:sldLayoutMkLst>
            <pc:docMk/>
            <pc:sldMasterMk cId="3816064914" sldId="2147483678"/>
            <pc:sldLayoutMk cId="1206691641" sldId="2147483683"/>
          </pc:sldLayoutMkLst>
        </pc:sldLayoutChg>
        <pc:sldLayoutChg chg="del">
          <pc:chgData name="dwi sujadir" userId="f618e459c9dabcb2" providerId="LiveId" clId="{42379F66-7E44-4A46-8DB5-1746A5B58EAE}" dt="2021-12-26T17:25:58.352" v="1627" actId="47"/>
          <pc:sldLayoutMkLst>
            <pc:docMk/>
            <pc:sldMasterMk cId="3816064914" sldId="2147483678"/>
            <pc:sldLayoutMk cId="2238536319" sldId="2147483684"/>
          </pc:sldLayoutMkLst>
        </pc:sldLayoutChg>
        <pc:sldLayoutChg chg="del">
          <pc:chgData name="dwi sujadir" userId="f618e459c9dabcb2" providerId="LiveId" clId="{42379F66-7E44-4A46-8DB5-1746A5B58EAE}" dt="2021-12-26T17:25:58.352" v="1627" actId="47"/>
          <pc:sldLayoutMkLst>
            <pc:docMk/>
            <pc:sldMasterMk cId="3816064914" sldId="2147483678"/>
            <pc:sldLayoutMk cId="928537856" sldId="2147483685"/>
          </pc:sldLayoutMkLst>
        </pc:sldLayoutChg>
        <pc:sldLayoutChg chg="del">
          <pc:chgData name="dwi sujadir" userId="f618e459c9dabcb2" providerId="LiveId" clId="{42379F66-7E44-4A46-8DB5-1746A5B58EAE}" dt="2021-12-26T17:25:58.352" v="1627" actId="47"/>
          <pc:sldLayoutMkLst>
            <pc:docMk/>
            <pc:sldMasterMk cId="3816064914" sldId="2147483678"/>
            <pc:sldLayoutMk cId="119400237" sldId="2147483686"/>
          </pc:sldLayoutMkLst>
        </pc:sldLayoutChg>
        <pc:sldLayoutChg chg="del">
          <pc:chgData name="dwi sujadir" userId="f618e459c9dabcb2" providerId="LiveId" clId="{42379F66-7E44-4A46-8DB5-1746A5B58EAE}" dt="2021-12-26T17:25:58.352" v="1627" actId="47"/>
          <pc:sldLayoutMkLst>
            <pc:docMk/>
            <pc:sldMasterMk cId="3816064914" sldId="2147483678"/>
            <pc:sldLayoutMk cId="3236794076" sldId="2147483687"/>
          </pc:sldLayoutMkLst>
        </pc:sldLayoutChg>
        <pc:sldLayoutChg chg="del">
          <pc:chgData name="dwi sujadir" userId="f618e459c9dabcb2" providerId="LiveId" clId="{42379F66-7E44-4A46-8DB5-1746A5B58EAE}" dt="2021-12-26T17:25:58.352" v="1627" actId="47"/>
          <pc:sldLayoutMkLst>
            <pc:docMk/>
            <pc:sldMasterMk cId="3816064914" sldId="2147483678"/>
            <pc:sldLayoutMk cId="838674977" sldId="2147483688"/>
          </pc:sldLayoutMkLst>
        </pc:sldLayoutChg>
        <pc:sldLayoutChg chg="del">
          <pc:chgData name="dwi sujadir" userId="f618e459c9dabcb2" providerId="LiveId" clId="{42379F66-7E44-4A46-8DB5-1746A5B58EAE}" dt="2021-12-26T17:25:58.352" v="1627" actId="47"/>
          <pc:sldLayoutMkLst>
            <pc:docMk/>
            <pc:sldMasterMk cId="3816064914" sldId="2147483678"/>
            <pc:sldLayoutMk cId="2495172337" sldId="2147483689"/>
          </pc:sldLayoutMkLst>
        </pc:sldLayoutChg>
      </pc:sldMasterChg>
      <pc:sldMasterChg chg="modSldLayout">
        <pc:chgData name="dwi sujadir" userId="f618e459c9dabcb2" providerId="LiveId" clId="{42379F66-7E44-4A46-8DB5-1746A5B58EAE}" dt="2021-12-26T02:22:31.873" v="9"/>
        <pc:sldMasterMkLst>
          <pc:docMk/>
          <pc:sldMasterMk cId="3981308800" sldId="2147483678"/>
        </pc:sldMasterMkLst>
        <pc:sldLayoutChg chg="addSp delSp">
          <pc:chgData name="dwi sujadir" userId="f618e459c9dabcb2" providerId="LiveId" clId="{42379F66-7E44-4A46-8DB5-1746A5B58EAE}" dt="2021-12-26T02:22:31.873" v="9"/>
          <pc:sldLayoutMkLst>
            <pc:docMk/>
            <pc:sldMasterMk cId="3981308800" sldId="2147483678"/>
            <pc:sldLayoutMk cId="603197229" sldId="2147483680"/>
          </pc:sldLayoutMkLst>
          <pc:picChg chg="add del">
            <ac:chgData name="dwi sujadir" userId="f618e459c9dabcb2" providerId="LiveId" clId="{42379F66-7E44-4A46-8DB5-1746A5B58EAE}" dt="2021-12-26T02:22:31.873" v="9"/>
            <ac:picMkLst>
              <pc:docMk/>
              <pc:sldMasterMk cId="3981308800" sldId="2147483678"/>
              <pc:sldLayoutMk cId="603197229" sldId="2147483680"/>
              <ac:picMk id="7" creationId="{00000000-0000-0000-0000-000000000000}"/>
            </ac:picMkLst>
          </pc:picChg>
        </pc:sldLayoutChg>
      </pc:sldMasterChg>
      <pc:sldMasterChg chg="modTransition modSldLayout">
        <pc:chgData name="dwi sujadir" userId="f618e459c9dabcb2" providerId="LiveId" clId="{42379F66-7E44-4A46-8DB5-1746A5B58EAE}" dt="2021-12-26T02:49:25.744" v="18"/>
        <pc:sldMasterMkLst>
          <pc:docMk/>
          <pc:sldMasterMk cId="29085128" sldId="2147483690"/>
        </pc:sldMasterMkLst>
        <pc:sldLayoutChg chg="modTransition">
          <pc:chgData name="dwi sujadir" userId="f618e459c9dabcb2" providerId="LiveId" clId="{42379F66-7E44-4A46-8DB5-1746A5B58EAE}" dt="2021-12-26T02:49:25.744" v="18"/>
          <pc:sldLayoutMkLst>
            <pc:docMk/>
            <pc:sldMasterMk cId="29085128" sldId="2147483690"/>
            <pc:sldLayoutMk cId="3550496413" sldId="2147483691"/>
          </pc:sldLayoutMkLst>
        </pc:sldLayoutChg>
        <pc:sldLayoutChg chg="modTransition">
          <pc:chgData name="dwi sujadir" userId="f618e459c9dabcb2" providerId="LiveId" clId="{42379F66-7E44-4A46-8DB5-1746A5B58EAE}" dt="2021-12-26T02:49:25.744" v="18"/>
          <pc:sldLayoutMkLst>
            <pc:docMk/>
            <pc:sldMasterMk cId="29085128" sldId="2147483690"/>
            <pc:sldLayoutMk cId="653499395" sldId="2147483692"/>
          </pc:sldLayoutMkLst>
        </pc:sldLayoutChg>
        <pc:sldLayoutChg chg="modTransition">
          <pc:chgData name="dwi sujadir" userId="f618e459c9dabcb2" providerId="LiveId" clId="{42379F66-7E44-4A46-8DB5-1746A5B58EAE}" dt="2021-12-26T02:49:25.744" v="18"/>
          <pc:sldLayoutMkLst>
            <pc:docMk/>
            <pc:sldMasterMk cId="29085128" sldId="2147483690"/>
            <pc:sldLayoutMk cId="3620566931" sldId="2147483693"/>
          </pc:sldLayoutMkLst>
        </pc:sldLayoutChg>
        <pc:sldLayoutChg chg="modTransition">
          <pc:chgData name="dwi sujadir" userId="f618e459c9dabcb2" providerId="LiveId" clId="{42379F66-7E44-4A46-8DB5-1746A5B58EAE}" dt="2021-12-26T02:49:25.744" v="18"/>
          <pc:sldLayoutMkLst>
            <pc:docMk/>
            <pc:sldMasterMk cId="29085128" sldId="2147483690"/>
            <pc:sldLayoutMk cId="2047378817" sldId="2147483694"/>
          </pc:sldLayoutMkLst>
        </pc:sldLayoutChg>
        <pc:sldLayoutChg chg="modTransition">
          <pc:chgData name="dwi sujadir" userId="f618e459c9dabcb2" providerId="LiveId" clId="{42379F66-7E44-4A46-8DB5-1746A5B58EAE}" dt="2021-12-26T02:49:25.744" v="18"/>
          <pc:sldLayoutMkLst>
            <pc:docMk/>
            <pc:sldMasterMk cId="29085128" sldId="2147483690"/>
            <pc:sldLayoutMk cId="1766159802" sldId="2147483695"/>
          </pc:sldLayoutMkLst>
        </pc:sldLayoutChg>
        <pc:sldLayoutChg chg="modTransition">
          <pc:chgData name="dwi sujadir" userId="f618e459c9dabcb2" providerId="LiveId" clId="{42379F66-7E44-4A46-8DB5-1746A5B58EAE}" dt="2021-12-26T02:49:25.744" v="18"/>
          <pc:sldLayoutMkLst>
            <pc:docMk/>
            <pc:sldMasterMk cId="29085128" sldId="2147483690"/>
            <pc:sldLayoutMk cId="954052070" sldId="2147483696"/>
          </pc:sldLayoutMkLst>
        </pc:sldLayoutChg>
        <pc:sldLayoutChg chg="modTransition">
          <pc:chgData name="dwi sujadir" userId="f618e459c9dabcb2" providerId="LiveId" clId="{42379F66-7E44-4A46-8DB5-1746A5B58EAE}" dt="2021-12-26T02:49:25.744" v="18"/>
          <pc:sldLayoutMkLst>
            <pc:docMk/>
            <pc:sldMasterMk cId="29085128" sldId="2147483690"/>
            <pc:sldLayoutMk cId="1233485139" sldId="2147483697"/>
          </pc:sldLayoutMkLst>
        </pc:sldLayoutChg>
        <pc:sldLayoutChg chg="modTransition">
          <pc:chgData name="dwi sujadir" userId="f618e459c9dabcb2" providerId="LiveId" clId="{42379F66-7E44-4A46-8DB5-1746A5B58EAE}" dt="2021-12-26T02:49:25.744" v="18"/>
          <pc:sldLayoutMkLst>
            <pc:docMk/>
            <pc:sldMasterMk cId="29085128" sldId="2147483690"/>
            <pc:sldLayoutMk cId="3643383227" sldId="2147483698"/>
          </pc:sldLayoutMkLst>
        </pc:sldLayoutChg>
        <pc:sldLayoutChg chg="modTransition">
          <pc:chgData name="dwi sujadir" userId="f618e459c9dabcb2" providerId="LiveId" clId="{42379F66-7E44-4A46-8DB5-1746A5B58EAE}" dt="2021-12-26T02:49:25.744" v="18"/>
          <pc:sldLayoutMkLst>
            <pc:docMk/>
            <pc:sldMasterMk cId="29085128" sldId="2147483690"/>
            <pc:sldLayoutMk cId="2701848701" sldId="2147483699"/>
          </pc:sldLayoutMkLst>
        </pc:sldLayoutChg>
        <pc:sldLayoutChg chg="modTransition">
          <pc:chgData name="dwi sujadir" userId="f618e459c9dabcb2" providerId="LiveId" clId="{42379F66-7E44-4A46-8DB5-1746A5B58EAE}" dt="2021-12-26T02:49:25.744" v="18"/>
          <pc:sldLayoutMkLst>
            <pc:docMk/>
            <pc:sldMasterMk cId="29085128" sldId="2147483690"/>
            <pc:sldLayoutMk cId="1905743843" sldId="2147483700"/>
          </pc:sldLayoutMkLst>
        </pc:sldLayoutChg>
        <pc:sldLayoutChg chg="modTransition">
          <pc:chgData name="dwi sujadir" userId="f618e459c9dabcb2" providerId="LiveId" clId="{42379F66-7E44-4A46-8DB5-1746A5B58EAE}" dt="2021-12-26T02:49:25.744" v="18"/>
          <pc:sldLayoutMkLst>
            <pc:docMk/>
            <pc:sldMasterMk cId="29085128" sldId="2147483690"/>
            <pc:sldLayoutMk cId="2735930301" sldId="2147483701"/>
          </pc:sldLayoutMkLst>
        </pc:sldLayoutChg>
      </pc:sldMasterChg>
      <pc:sldMasterChg chg="modTransition modSldLayout">
        <pc:chgData name="dwi sujadir" userId="f618e459c9dabcb2" providerId="LiveId" clId="{42379F66-7E44-4A46-8DB5-1746A5B58EAE}" dt="2021-12-26T02:34:32.164" v="17"/>
        <pc:sldMasterMkLst>
          <pc:docMk/>
          <pc:sldMasterMk cId="1814436046" sldId="2147483690"/>
        </pc:sldMasterMkLst>
        <pc:sldLayoutChg chg="addSp delSp">
          <pc:chgData name="dwi sujadir" userId="f618e459c9dabcb2" providerId="LiveId" clId="{42379F66-7E44-4A46-8DB5-1746A5B58EAE}" dt="2021-12-26T02:34:32.164" v="17"/>
          <pc:sldLayoutMkLst>
            <pc:docMk/>
            <pc:sldMasterMk cId="1814436046" sldId="2147483690"/>
            <pc:sldLayoutMk cId="2632767185" sldId="2147483696"/>
          </pc:sldLayoutMkLst>
          <pc:picChg chg="add del">
            <ac:chgData name="dwi sujadir" userId="f618e459c9dabcb2" providerId="LiveId" clId="{42379F66-7E44-4A46-8DB5-1746A5B58EAE}" dt="2021-12-26T02:34:32.164" v="17"/>
            <ac:picMkLst>
              <pc:docMk/>
              <pc:sldMasterMk cId="1814436046" sldId="2147483690"/>
              <pc:sldLayoutMk cId="2632767185" sldId="2147483696"/>
              <ac:picMk id="7" creationId="{00000000-0000-0000-0000-000000000000}"/>
            </ac:picMkLst>
          </pc:picChg>
        </pc:sldLayoutChg>
      </pc:sldMasterChg>
      <pc:sldMasterChg chg="modTransition modSldLayout">
        <pc:chgData name="dwi sujadir" userId="f618e459c9dabcb2" providerId="LiveId" clId="{42379F66-7E44-4A46-8DB5-1746A5B58EAE}" dt="2021-12-26T17:28:45.792" v="1641"/>
        <pc:sldMasterMkLst>
          <pc:docMk/>
          <pc:sldMasterMk cId="3442628019" sldId="2147483702"/>
        </pc:sldMasterMkLst>
        <pc:sldLayoutChg chg="modTransition">
          <pc:chgData name="dwi sujadir" userId="f618e459c9dabcb2" providerId="LiveId" clId="{42379F66-7E44-4A46-8DB5-1746A5B58EAE}" dt="2021-12-26T17:28:45.792" v="1641"/>
          <pc:sldLayoutMkLst>
            <pc:docMk/>
            <pc:sldMasterMk cId="3442628019" sldId="2147483702"/>
            <pc:sldLayoutMk cId="4116814298" sldId="2147483703"/>
          </pc:sldLayoutMkLst>
        </pc:sldLayoutChg>
        <pc:sldLayoutChg chg="modTransition">
          <pc:chgData name="dwi sujadir" userId="f618e459c9dabcb2" providerId="LiveId" clId="{42379F66-7E44-4A46-8DB5-1746A5B58EAE}" dt="2021-12-26T17:28:45.792" v="1641"/>
          <pc:sldLayoutMkLst>
            <pc:docMk/>
            <pc:sldMasterMk cId="3442628019" sldId="2147483702"/>
            <pc:sldLayoutMk cId="2272226348" sldId="2147483705"/>
          </pc:sldLayoutMkLst>
        </pc:sldLayoutChg>
        <pc:sldLayoutChg chg="modTransition">
          <pc:chgData name="dwi sujadir" userId="f618e459c9dabcb2" providerId="LiveId" clId="{42379F66-7E44-4A46-8DB5-1746A5B58EAE}" dt="2021-12-26T17:28:45.792" v="1641"/>
          <pc:sldLayoutMkLst>
            <pc:docMk/>
            <pc:sldMasterMk cId="3442628019" sldId="2147483702"/>
            <pc:sldLayoutMk cId="2842443629" sldId="2147483708"/>
          </pc:sldLayoutMkLst>
        </pc:sldLayoutChg>
        <pc:sldLayoutChg chg="modTransition">
          <pc:chgData name="dwi sujadir" userId="f618e459c9dabcb2" providerId="LiveId" clId="{42379F66-7E44-4A46-8DB5-1746A5B58EAE}" dt="2021-12-26T17:28:45.792" v="1641"/>
          <pc:sldLayoutMkLst>
            <pc:docMk/>
            <pc:sldMasterMk cId="3442628019" sldId="2147483702"/>
            <pc:sldLayoutMk cId="3770265336" sldId="2147483709"/>
          </pc:sldLayoutMkLst>
        </pc:sldLayoutChg>
        <pc:sldLayoutChg chg="modTransition">
          <pc:chgData name="dwi sujadir" userId="f618e459c9dabcb2" providerId="LiveId" clId="{42379F66-7E44-4A46-8DB5-1746A5B58EAE}" dt="2021-12-26T17:28:45.792" v="1641"/>
          <pc:sldLayoutMkLst>
            <pc:docMk/>
            <pc:sldMasterMk cId="3442628019" sldId="2147483702"/>
            <pc:sldLayoutMk cId="40868883" sldId="214748371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1" name="Group 103"/>
          <p:cNvGrpSpPr>
            <a:grpSpLocks/>
          </p:cNvGrpSpPr>
          <p:nvPr/>
        </p:nvGrpSpPr>
        <p:grpSpPr bwMode="auto">
          <a:xfrm>
            <a:off x="0" y="0"/>
            <a:ext cx="12160251" cy="6846888"/>
            <a:chOff x="0" y="0"/>
            <a:chExt cx="5745" cy="4313"/>
          </a:xfrm>
        </p:grpSpPr>
        <p:sp>
          <p:nvSpPr>
            <p:cNvPr id="2050" name="Rectangle 2"/>
            <p:cNvSpPr>
              <a:spLocks noChangeArrowheads="1"/>
            </p:cNvSpPr>
            <p:nvPr/>
          </p:nvSpPr>
          <p:spPr bwMode="ltGray">
            <a:xfrm>
              <a:off x="2201" y="4113"/>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051" name="Rectangle 3"/>
            <p:cNvSpPr>
              <a:spLocks noChangeArrowheads="1"/>
            </p:cNvSpPr>
            <p:nvPr/>
          </p:nvSpPr>
          <p:spPr bwMode="ltGray">
            <a:xfrm>
              <a:off x="276" y="3715"/>
              <a:ext cx="62" cy="65"/>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052"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3"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4"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5"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6"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7"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8"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59"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0"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1"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2"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3"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4"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5"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6"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7"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8"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69"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0"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1"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2"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3"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4"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5"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6"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7"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8"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79"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0"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1"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2"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3"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4"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5"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6"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7"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8"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89"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90"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91"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92"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93"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94"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095" name="Rectangle 47"/>
            <p:cNvSpPr>
              <a:spLocks noChangeArrowheads="1"/>
            </p:cNvSpPr>
            <p:nvPr/>
          </p:nvSpPr>
          <p:spPr bwMode="ltGray">
            <a:xfrm>
              <a:off x="1629" y="103"/>
              <a:ext cx="53"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096" name="Rectangle 48"/>
            <p:cNvSpPr>
              <a:spLocks noChangeArrowheads="1"/>
            </p:cNvSpPr>
            <p:nvPr/>
          </p:nvSpPr>
          <p:spPr bwMode="ltGray">
            <a:xfrm>
              <a:off x="5563" y="129"/>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097" name="Rectangle 49"/>
            <p:cNvSpPr>
              <a:spLocks noChangeArrowheads="1"/>
            </p:cNvSpPr>
            <p:nvPr/>
          </p:nvSpPr>
          <p:spPr bwMode="ltGray">
            <a:xfrm>
              <a:off x="5039" y="4013"/>
              <a:ext cx="53" cy="57"/>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098" name="Rectangle 50"/>
            <p:cNvSpPr>
              <a:spLocks noChangeArrowheads="1"/>
            </p:cNvSpPr>
            <p:nvPr/>
          </p:nvSpPr>
          <p:spPr bwMode="ltGray">
            <a:xfrm>
              <a:off x="5651" y="782"/>
              <a:ext cx="41" cy="43"/>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099" name="Rectangle 51"/>
            <p:cNvSpPr>
              <a:spLocks noChangeArrowheads="1"/>
            </p:cNvSpPr>
            <p:nvPr/>
          </p:nvSpPr>
          <p:spPr bwMode="ltGray">
            <a:xfrm>
              <a:off x="648" y="202"/>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100"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1"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2"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3"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4"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5"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6"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7"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8"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09"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0"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1"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2"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3"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4"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5"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6"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7" name="Freeform 69"/>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18" name="Rectangle 70"/>
            <p:cNvSpPr>
              <a:spLocks noChangeArrowheads="1"/>
            </p:cNvSpPr>
            <p:nvPr/>
          </p:nvSpPr>
          <p:spPr bwMode="ltGray">
            <a:xfrm>
              <a:off x="2057" y="705"/>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119" name="Freeform 71"/>
            <p:cNvSpPr>
              <a:spLocks/>
            </p:cNvSpPr>
            <p:nvPr/>
          </p:nvSpPr>
          <p:spPr bwMode="ltGray">
            <a:xfrm>
              <a:off x="4372" y="448"/>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0" name="Freeform 72"/>
            <p:cNvSpPr>
              <a:spLocks/>
            </p:cNvSpPr>
            <p:nvPr/>
          </p:nvSpPr>
          <p:spPr bwMode="ltGray">
            <a:xfrm>
              <a:off x="1612" y="482"/>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1" name="Freeform 73"/>
            <p:cNvSpPr>
              <a:spLocks/>
            </p:cNvSpPr>
            <p:nvPr/>
          </p:nvSpPr>
          <p:spPr bwMode="ltGray">
            <a:xfrm>
              <a:off x="3620" y="638"/>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2" name="Freeform 74"/>
            <p:cNvSpPr>
              <a:spLocks/>
            </p:cNvSpPr>
            <p:nvPr/>
          </p:nvSpPr>
          <p:spPr bwMode="ltGray">
            <a:xfrm>
              <a:off x="3334" y="566"/>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3" name="Freeform 75"/>
            <p:cNvSpPr>
              <a:spLocks/>
            </p:cNvSpPr>
            <p:nvPr/>
          </p:nvSpPr>
          <p:spPr bwMode="ltGray">
            <a:xfrm>
              <a:off x="1460" y="635"/>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4" name="Freeform 76"/>
            <p:cNvSpPr>
              <a:spLocks/>
            </p:cNvSpPr>
            <p:nvPr/>
          </p:nvSpPr>
          <p:spPr bwMode="ltGray">
            <a:xfrm>
              <a:off x="3862" y="497"/>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5" name="Freeform 77"/>
            <p:cNvSpPr>
              <a:spLocks/>
            </p:cNvSpPr>
            <p:nvPr/>
          </p:nvSpPr>
          <p:spPr bwMode="ltGray">
            <a:xfrm>
              <a:off x="4292" y="688"/>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6" name="Freeform 78"/>
            <p:cNvSpPr>
              <a:spLocks/>
            </p:cNvSpPr>
            <p:nvPr/>
          </p:nvSpPr>
          <p:spPr bwMode="ltGray">
            <a:xfrm>
              <a:off x="2644" y="597"/>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7" name="Freeform 79"/>
            <p:cNvSpPr>
              <a:spLocks/>
            </p:cNvSpPr>
            <p:nvPr/>
          </p:nvSpPr>
          <p:spPr bwMode="ltGray">
            <a:xfrm>
              <a:off x="4563" y="666"/>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8" name="Freeform 80"/>
            <p:cNvSpPr>
              <a:spLocks/>
            </p:cNvSpPr>
            <p:nvPr/>
          </p:nvSpPr>
          <p:spPr bwMode="ltGray">
            <a:xfrm>
              <a:off x="2144" y="748"/>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29" name="Freeform 81"/>
            <p:cNvSpPr>
              <a:spLocks/>
            </p:cNvSpPr>
            <p:nvPr/>
          </p:nvSpPr>
          <p:spPr bwMode="ltGray">
            <a:xfrm>
              <a:off x="2991" y="598"/>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0" name="Freeform 82"/>
            <p:cNvSpPr>
              <a:spLocks/>
            </p:cNvSpPr>
            <p:nvPr/>
          </p:nvSpPr>
          <p:spPr bwMode="ltGray">
            <a:xfrm>
              <a:off x="901" y="498"/>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1" name="Freeform 83"/>
            <p:cNvSpPr>
              <a:spLocks/>
            </p:cNvSpPr>
            <p:nvPr/>
          </p:nvSpPr>
          <p:spPr bwMode="ltGray">
            <a:xfrm>
              <a:off x="2268" y="493"/>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2" name="Freeform 84"/>
            <p:cNvSpPr>
              <a:spLocks/>
            </p:cNvSpPr>
            <p:nvPr/>
          </p:nvSpPr>
          <p:spPr bwMode="ltGray">
            <a:xfrm>
              <a:off x="506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3" name="Freeform 85"/>
            <p:cNvSpPr>
              <a:spLocks/>
            </p:cNvSpPr>
            <p:nvPr/>
          </p:nvSpPr>
          <p:spPr bwMode="ltGray">
            <a:xfrm>
              <a:off x="471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4" name="Freeform 86"/>
            <p:cNvSpPr>
              <a:spLocks/>
            </p:cNvSpPr>
            <p:nvPr/>
          </p:nvSpPr>
          <p:spPr bwMode="ltGray">
            <a:xfrm>
              <a:off x="477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5" name="Freeform 87"/>
            <p:cNvSpPr>
              <a:spLocks/>
            </p:cNvSpPr>
            <p:nvPr/>
          </p:nvSpPr>
          <p:spPr bwMode="ltGray">
            <a:xfrm>
              <a:off x="493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6" name="Freeform 88"/>
            <p:cNvSpPr>
              <a:spLocks/>
            </p:cNvSpPr>
            <p:nvPr/>
          </p:nvSpPr>
          <p:spPr bwMode="ltGray">
            <a:xfrm>
              <a:off x="3415" y="889"/>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7" name="Freeform 89"/>
            <p:cNvSpPr>
              <a:spLocks/>
            </p:cNvSpPr>
            <p:nvPr/>
          </p:nvSpPr>
          <p:spPr bwMode="ltGray">
            <a:xfrm>
              <a:off x="3764" y="1309"/>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8" name="Freeform 90"/>
            <p:cNvSpPr>
              <a:spLocks/>
            </p:cNvSpPr>
            <p:nvPr/>
          </p:nvSpPr>
          <p:spPr bwMode="ltGray">
            <a:xfrm>
              <a:off x="4218" y="988"/>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39" name="Freeform 91"/>
            <p:cNvSpPr>
              <a:spLocks/>
            </p:cNvSpPr>
            <p:nvPr/>
          </p:nvSpPr>
          <p:spPr bwMode="ltGray">
            <a:xfrm>
              <a:off x="3421" y="1278"/>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0" name="Rectangle 92"/>
            <p:cNvSpPr>
              <a:spLocks noChangeArrowheads="1"/>
            </p:cNvSpPr>
            <p:nvPr/>
          </p:nvSpPr>
          <p:spPr bwMode="ltGray">
            <a:xfrm>
              <a:off x="3912" y="970"/>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141" name="Freeform 93"/>
            <p:cNvSpPr>
              <a:spLocks/>
            </p:cNvSpPr>
            <p:nvPr/>
          </p:nvSpPr>
          <p:spPr bwMode="ltGray">
            <a:xfrm>
              <a:off x="4165" y="126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2" name="Freeform 94"/>
            <p:cNvSpPr>
              <a:spLocks/>
            </p:cNvSpPr>
            <p:nvPr/>
          </p:nvSpPr>
          <p:spPr bwMode="ltGray">
            <a:xfrm>
              <a:off x="1844" y="1008"/>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3" name="Freeform 95"/>
            <p:cNvSpPr>
              <a:spLocks/>
            </p:cNvSpPr>
            <p:nvPr/>
          </p:nvSpPr>
          <p:spPr bwMode="ltGray">
            <a:xfrm>
              <a:off x="1494" y="1245"/>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4" name="Freeform 96"/>
            <p:cNvSpPr>
              <a:spLocks/>
            </p:cNvSpPr>
            <p:nvPr/>
          </p:nvSpPr>
          <p:spPr bwMode="ltGray">
            <a:xfrm>
              <a:off x="737" y="1144"/>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5" name="Freeform 97"/>
            <p:cNvSpPr>
              <a:spLocks/>
            </p:cNvSpPr>
            <p:nvPr/>
          </p:nvSpPr>
          <p:spPr bwMode="ltGray">
            <a:xfrm>
              <a:off x="1343" y="1062"/>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6" name="Rectangle 98"/>
            <p:cNvSpPr>
              <a:spLocks noChangeArrowheads="1"/>
            </p:cNvSpPr>
            <p:nvPr/>
          </p:nvSpPr>
          <p:spPr bwMode="ltGray">
            <a:xfrm>
              <a:off x="2203" y="1137"/>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2147" name="Freeform 99"/>
            <p:cNvSpPr>
              <a:spLocks/>
            </p:cNvSpPr>
            <p:nvPr/>
          </p:nvSpPr>
          <p:spPr bwMode="ltGray">
            <a:xfrm>
              <a:off x="1211" y="1224"/>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8" name="Freeform 100"/>
            <p:cNvSpPr>
              <a:spLocks/>
            </p:cNvSpPr>
            <p:nvPr/>
          </p:nvSpPr>
          <p:spPr bwMode="ltGray">
            <a:xfrm>
              <a:off x="2902" y="1082"/>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49" name="Freeform 101"/>
            <p:cNvSpPr>
              <a:spLocks/>
            </p:cNvSpPr>
            <p:nvPr/>
          </p:nvSpPr>
          <p:spPr bwMode="ltGray">
            <a:xfrm>
              <a:off x="2874" y="1317"/>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2150" name="Freeform 102"/>
            <p:cNvSpPr>
              <a:spLocks/>
            </p:cNvSpPr>
            <p:nvPr/>
          </p:nvSpPr>
          <p:spPr bwMode="ltGray">
            <a:xfrm>
              <a:off x="2682" y="1155"/>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grpSp>
      <p:sp>
        <p:nvSpPr>
          <p:cNvPr id="2152" name="Title"/>
          <p:cNvSpPr>
            <a:spLocks noGrp="1" noChangeArrowheads="1"/>
          </p:cNvSpPr>
          <p:nvPr>
            <p:ph type="ctrTitle" sz="quarter"/>
          </p:nvPr>
        </p:nvSpPr>
        <p:spPr>
          <a:xfrm>
            <a:off x="914400" y="2286000"/>
            <a:ext cx="10363200" cy="1143000"/>
          </a:xfrm>
        </p:spPr>
        <p:txBody>
          <a:bodyPr/>
          <a:lstStyle>
            <a:lvl1pPr>
              <a:defRPr/>
            </a:lvl1pPr>
          </a:lstStyle>
          <a:p>
            <a:pPr lvl="0"/>
            <a:r>
              <a:rPr lang="en-US" altLang="en-US" noProof="0"/>
              <a:t>Click to edit Master title style</a:t>
            </a:r>
            <a:endParaRPr lang="en-US" altLang="en-US" noProof="0" dirty="0"/>
          </a:p>
        </p:txBody>
      </p:sp>
      <p:sp>
        <p:nvSpPr>
          <p:cNvPr id="2153" name="Subtitle"/>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endParaRPr lang="en-US" altLang="en-US" noProof="0" dirty="0"/>
          </a:p>
        </p:txBody>
      </p:sp>
      <p:sp>
        <p:nvSpPr>
          <p:cNvPr id="2154" name="Date placeholder"/>
          <p:cNvSpPr>
            <a:spLocks noGrp="1" noChangeArrowheads="1"/>
          </p:cNvSpPr>
          <p:nvPr>
            <p:ph type="dt" sz="quarter" idx="2"/>
          </p:nvPr>
        </p:nvSpPr>
        <p:spPr/>
        <p:txBody>
          <a:bodyPr/>
          <a:lstStyle>
            <a:lvl1pPr>
              <a:defRPr/>
            </a:lvl1pPr>
          </a:lstStyle>
          <a:p>
            <a:endParaRPr lang="en-US" altLang="en-US"/>
          </a:p>
        </p:txBody>
      </p:sp>
      <p:sp>
        <p:nvSpPr>
          <p:cNvPr id="2155" name="Footer placeholder"/>
          <p:cNvSpPr>
            <a:spLocks noGrp="1" noChangeArrowheads="1"/>
          </p:cNvSpPr>
          <p:nvPr>
            <p:ph type="ftr" sz="quarter" idx="3"/>
          </p:nvPr>
        </p:nvSpPr>
        <p:spPr/>
        <p:txBody>
          <a:bodyPr/>
          <a:lstStyle>
            <a:lvl1pPr>
              <a:defRPr/>
            </a:lvl1pPr>
          </a:lstStyle>
          <a:p>
            <a:endParaRPr lang="en-US" altLang="en-US"/>
          </a:p>
        </p:txBody>
      </p:sp>
      <p:sp>
        <p:nvSpPr>
          <p:cNvPr id="2156" name="Slide number placeholder"/>
          <p:cNvSpPr>
            <a:spLocks noGrp="1" noChangeArrowheads="1"/>
          </p:cNvSpPr>
          <p:nvPr>
            <p:ph type="sldNum" sz="quarter" idx="4"/>
          </p:nvPr>
        </p:nvSpPr>
        <p:spPr/>
        <p:txBody>
          <a:bodyPr/>
          <a:lstStyle>
            <a:lvl1pPr>
              <a:defRPr/>
            </a:lvl1pPr>
          </a:lstStyle>
          <a:p>
            <a:fld id="{C8B9DA4F-5764-4AC2-AA4D-06B94FF4AB84}" type="slidenum">
              <a:rPr lang="en-US" altLang="en-US"/>
              <a:pPr/>
              <a:t>‹#›</a:t>
            </a:fld>
            <a:endParaRPr lang="en-US" altLang="en-US"/>
          </a:p>
        </p:txBody>
      </p:sp>
    </p:spTree>
    <p:extLst>
      <p:ext uri="{BB962C8B-B14F-4D97-AF65-F5344CB8AC3E}">
        <p14:creationId xmlns:p14="http://schemas.microsoft.com/office/powerpoint/2010/main" val="355049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190574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27359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8B9DA4F-5764-4AC2-AA4D-06B94FF4AB84}" type="slidenum">
              <a:rPr lang="en-US" altLang="en-US" smtClean="0"/>
              <a:pPr/>
              <a:t>‹#›</a:t>
            </a:fld>
            <a:endParaRPr lang="en-US" altLang="en-US"/>
          </a:p>
        </p:txBody>
      </p:sp>
    </p:spTree>
    <p:extLst>
      <p:ext uri="{BB962C8B-B14F-4D97-AF65-F5344CB8AC3E}">
        <p14:creationId xmlns:p14="http://schemas.microsoft.com/office/powerpoint/2010/main" val="411681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116424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55BDE22-7494-4A62-A3A6-3AD1A02A1F30}" type="slidenum">
              <a:rPr lang="en-US" altLang="en-US" smtClean="0"/>
              <a:pPr/>
              <a:t>‹#›</a:t>
            </a:fld>
            <a:endParaRPr lang="en-US" altLang="en-US"/>
          </a:p>
        </p:txBody>
      </p:sp>
    </p:spTree>
    <p:extLst>
      <p:ext uri="{BB962C8B-B14F-4D97-AF65-F5344CB8AC3E}">
        <p14:creationId xmlns:p14="http://schemas.microsoft.com/office/powerpoint/2010/main" val="227222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146472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A4998-CD02-4E35-96AF-27431736AB09}" type="datetimeFigureOut">
              <a:rPr lang="en-ID" smtClean="0"/>
              <a:t>27/12/2021</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336839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A4998-CD02-4E35-96AF-27431736AB09}" type="datetimeFigureOut">
              <a:rPr lang="en-ID" smtClean="0"/>
              <a:t>27/12/2021</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28424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53A4998-CD02-4E35-96AF-27431736AB09}" type="datetimeFigureOut">
              <a:rPr lang="en-ID" smtClean="0"/>
              <a:t>27/12/2021</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37702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131224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65349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FD1F8BA-7EFE-40C0-8FF7-7CC3804C4085}" type="slidenum">
              <a:rPr lang="en-US" altLang="en-US" smtClean="0"/>
              <a:pPr/>
              <a:t>‹#›</a:t>
            </a:fld>
            <a:endParaRPr lang="en-US" altLang="en-US"/>
          </a:p>
        </p:txBody>
      </p:sp>
    </p:spTree>
    <p:extLst>
      <p:ext uri="{BB962C8B-B14F-4D97-AF65-F5344CB8AC3E}">
        <p14:creationId xmlns:p14="http://schemas.microsoft.com/office/powerpoint/2010/main" val="408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235031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63942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2010E8CC-059D-4D1C-89C4-9CCD81DF9523}" type="slidenum">
              <a:rPr lang="en-ID" smtClean="0"/>
              <a:t>‹#›</a:t>
            </a:fld>
            <a:endParaRPr lang="en-ID"/>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8106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2256399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3A4998-CD02-4E35-96AF-27431736AB09}" type="datetimeFigureOut">
              <a:rPr lang="en-ID" smtClean="0"/>
              <a:t>27/12/2021</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327658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3A4998-CD02-4E35-96AF-27431736AB09}" type="datetimeFigureOut">
              <a:rPr lang="en-ID" smtClean="0"/>
              <a:t>27/12/2021</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3848269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279487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2010E8CC-059D-4D1C-89C4-9CCD81DF9523}" type="slidenum">
              <a:rPr lang="en-ID" smtClean="0"/>
              <a:t>‹#›</a:t>
            </a:fld>
            <a:endParaRPr lang="en-ID"/>
          </a:p>
        </p:txBody>
      </p:sp>
    </p:spTree>
    <p:extLst>
      <p:ext uri="{BB962C8B-B14F-4D97-AF65-F5344CB8AC3E}">
        <p14:creationId xmlns:p14="http://schemas.microsoft.com/office/powerpoint/2010/main" val="3286639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5" name="Footer Placeholder 4"/>
          <p:cNvSpPr>
            <a:spLocks noGrp="1"/>
          </p:cNvSpPr>
          <p:nvPr>
            <p:ph type="ftr" sz="quarter" idx="11"/>
          </p:nvPr>
        </p:nvSpPr>
        <p:spPr/>
        <p:txBody>
          <a:bodyPr/>
          <a:lstStyle>
            <a:lvl1pPr>
              <a:defRPr/>
            </a:lvl1pPr>
          </a:lstStyle>
          <a:p>
            <a:endParaRPr lang="en-ID"/>
          </a:p>
        </p:txBody>
      </p:sp>
      <p:sp>
        <p:nvSpPr>
          <p:cNvPr id="6" name="Slide Number Placeholder 5"/>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18568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5BDE22-7494-4A62-A3A6-3AD1A02A1F30}" type="slidenum">
              <a:rPr lang="en-US" altLang="en-US"/>
              <a:pPr/>
              <a:t>‹#›</a:t>
            </a:fld>
            <a:endParaRPr lang="en-US" altLang="en-US"/>
          </a:p>
        </p:txBody>
      </p:sp>
    </p:spTree>
    <p:extLst>
      <p:ext uri="{BB962C8B-B14F-4D97-AF65-F5344CB8AC3E}">
        <p14:creationId xmlns:p14="http://schemas.microsoft.com/office/powerpoint/2010/main" val="36205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6" name="Footer Placeholder 5"/>
          <p:cNvSpPr>
            <a:spLocks noGrp="1"/>
          </p:cNvSpPr>
          <p:nvPr>
            <p:ph type="ftr" sz="quarter" idx="11"/>
          </p:nvPr>
        </p:nvSpPr>
        <p:spPr/>
        <p:txBody>
          <a:bodyPr/>
          <a:lstStyle>
            <a:lvl1pPr>
              <a:defRPr/>
            </a:lvl1pPr>
          </a:lstStyle>
          <a:p>
            <a:endParaRPr lang="en-ID"/>
          </a:p>
        </p:txBody>
      </p:sp>
      <p:sp>
        <p:nvSpPr>
          <p:cNvPr id="7" name="Slide Number Placeholder 6"/>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20473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612648"/>
            <a:ext cx="10363200" cy="1143000"/>
          </a:xfrm>
        </p:spPr>
        <p:txBody>
          <a:bodyPr/>
          <a:lstStyle/>
          <a:p>
            <a:r>
              <a:rPr lang="en-US"/>
              <a:t>Click to edit Master title style</a:t>
            </a:r>
          </a:p>
        </p:txBody>
      </p:sp>
      <p:sp>
        <p:nvSpPr>
          <p:cNvPr id="3" name="Text Placeholder 2"/>
          <p:cNvSpPr>
            <a:spLocks noGrp="1"/>
          </p:cNvSpPr>
          <p:nvPr>
            <p:ph type="body" idx="1"/>
          </p:nvPr>
        </p:nvSpPr>
        <p:spPr>
          <a:xfrm>
            <a:off x="914400" y="1917571"/>
            <a:ext cx="5059680" cy="6906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67000"/>
            <a:ext cx="5059680"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917571"/>
            <a:ext cx="5059680" cy="6906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667000"/>
            <a:ext cx="5059680"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8" name="Footer Placeholder 7"/>
          <p:cNvSpPr>
            <a:spLocks noGrp="1"/>
          </p:cNvSpPr>
          <p:nvPr>
            <p:ph type="ftr" sz="quarter" idx="11"/>
          </p:nvPr>
        </p:nvSpPr>
        <p:spPr/>
        <p:txBody>
          <a:bodyPr/>
          <a:lstStyle>
            <a:lvl1pPr>
              <a:defRPr/>
            </a:lvl1pPr>
          </a:lstStyle>
          <a:p>
            <a:endParaRPr lang="en-ID"/>
          </a:p>
        </p:txBody>
      </p:sp>
      <p:sp>
        <p:nvSpPr>
          <p:cNvPr id="9" name="Slide Number Placeholder 8"/>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176615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4" name="Footer Placeholder 3"/>
          <p:cNvSpPr>
            <a:spLocks noGrp="1"/>
          </p:cNvSpPr>
          <p:nvPr>
            <p:ph type="ftr" sz="quarter" idx="11"/>
          </p:nvPr>
        </p:nvSpPr>
        <p:spPr/>
        <p:txBody>
          <a:bodyPr/>
          <a:lstStyle>
            <a:lvl1pPr>
              <a:defRPr/>
            </a:lvl1pPr>
          </a:lstStyle>
          <a:p>
            <a:endParaRPr lang="en-ID"/>
          </a:p>
        </p:txBody>
      </p:sp>
      <p:sp>
        <p:nvSpPr>
          <p:cNvPr id="5" name="Slide Number Placeholder 4"/>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95405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53A4998-CD02-4E35-96AF-27431736AB09}" type="datetimeFigureOut">
              <a:rPr lang="en-ID" smtClean="0"/>
              <a:t>27/12/2021</a:t>
            </a:fld>
            <a:endParaRPr lang="en-ID"/>
          </a:p>
        </p:txBody>
      </p:sp>
      <p:sp>
        <p:nvSpPr>
          <p:cNvPr id="3" name="Footer Placeholder 2"/>
          <p:cNvSpPr>
            <a:spLocks noGrp="1"/>
          </p:cNvSpPr>
          <p:nvPr>
            <p:ph type="ftr" sz="quarter" idx="11"/>
          </p:nvPr>
        </p:nvSpPr>
        <p:spPr/>
        <p:txBody>
          <a:bodyPr/>
          <a:lstStyle>
            <a:lvl1pPr>
              <a:defRPr/>
            </a:lvl1pPr>
          </a:lstStyle>
          <a:p>
            <a:endParaRPr lang="en-ID"/>
          </a:p>
        </p:txBody>
      </p:sp>
      <p:sp>
        <p:nvSpPr>
          <p:cNvPr id="4" name="Slide Number Placeholder 3"/>
          <p:cNvSpPr>
            <a:spLocks noGrp="1"/>
          </p:cNvSpPr>
          <p:nvPr>
            <p:ph type="sldNum" sz="quarter" idx="12"/>
          </p:nvPr>
        </p:nvSpPr>
        <p:spPr/>
        <p:txBody>
          <a:bodyPr/>
          <a:lstStyle>
            <a:lvl1pPr>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12334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9BA59B-2B25-4B6F-9CC6-A6D0470CC6D8}" type="slidenum">
              <a:rPr lang="en-US" altLang="en-US"/>
              <a:pPr/>
              <a:t>‹#›</a:t>
            </a:fld>
            <a:endParaRPr lang="en-US" altLang="en-US"/>
          </a:p>
        </p:txBody>
      </p:sp>
    </p:spTree>
    <p:extLst>
      <p:ext uri="{BB962C8B-B14F-4D97-AF65-F5344CB8AC3E}">
        <p14:creationId xmlns:p14="http://schemas.microsoft.com/office/powerpoint/2010/main" val="364338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D1F8BA-7EFE-40C0-8FF7-7CC3804C4085}" type="slidenum">
              <a:rPr lang="en-US" altLang="en-US"/>
              <a:pPr/>
              <a:t>‹#›</a:t>
            </a:fld>
            <a:endParaRPr lang="en-US" altLang="en-US"/>
          </a:p>
        </p:txBody>
      </p:sp>
    </p:spTree>
    <p:extLst>
      <p:ext uri="{BB962C8B-B14F-4D97-AF65-F5344CB8AC3E}">
        <p14:creationId xmlns:p14="http://schemas.microsoft.com/office/powerpoint/2010/main" val="27018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95" name="Group 71"/>
          <p:cNvGrpSpPr>
            <a:grpSpLocks/>
          </p:cNvGrpSpPr>
          <p:nvPr/>
        </p:nvGrpSpPr>
        <p:grpSpPr bwMode="auto">
          <a:xfrm>
            <a:off x="0" y="0"/>
            <a:ext cx="12160251" cy="6846888"/>
            <a:chOff x="0" y="0"/>
            <a:chExt cx="5745" cy="4313"/>
          </a:xfrm>
        </p:grpSpPr>
        <p:grpSp>
          <p:nvGrpSpPr>
            <p:cNvPr id="1093" name="Group 69"/>
            <p:cNvGrpSpPr>
              <a:grpSpLocks/>
            </p:cNvGrpSpPr>
            <p:nvPr/>
          </p:nvGrpSpPr>
          <p:grpSpPr bwMode="auto">
            <a:xfrm>
              <a:off x="0" y="0"/>
              <a:ext cx="5745" cy="4313"/>
              <a:chOff x="0" y="0"/>
              <a:chExt cx="5745" cy="4313"/>
            </a:xfrm>
          </p:grpSpPr>
          <p:sp>
            <p:nvSpPr>
              <p:cNvPr id="1026" name="Rectangle 2"/>
              <p:cNvSpPr>
                <a:spLocks noChangeArrowheads="1"/>
              </p:cNvSpPr>
              <p:nvPr/>
            </p:nvSpPr>
            <p:spPr bwMode="ltGray">
              <a:xfrm>
                <a:off x="2201" y="4113"/>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27" name="Rectangle 3"/>
              <p:cNvSpPr>
                <a:spLocks noChangeArrowheads="1"/>
              </p:cNvSpPr>
              <p:nvPr/>
            </p:nvSpPr>
            <p:spPr bwMode="ltGray">
              <a:xfrm>
                <a:off x="276" y="3715"/>
                <a:ext cx="62" cy="65"/>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28"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29"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0"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1"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2"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3"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4"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5"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6"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7"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8"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39"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0"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1"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2"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3"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4"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5"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6"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7"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8"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49"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0"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1"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2"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3"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4"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5"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6"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7"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8"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59"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0"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1"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2"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3"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4"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5"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6"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7"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8"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69"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70"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71" name="Rectangle 47"/>
              <p:cNvSpPr>
                <a:spLocks noChangeArrowheads="1"/>
              </p:cNvSpPr>
              <p:nvPr/>
            </p:nvSpPr>
            <p:spPr bwMode="ltGray">
              <a:xfrm>
                <a:off x="1629" y="103"/>
                <a:ext cx="53"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72" name="Rectangle 48"/>
              <p:cNvSpPr>
                <a:spLocks noChangeArrowheads="1"/>
              </p:cNvSpPr>
              <p:nvPr/>
            </p:nvSpPr>
            <p:spPr bwMode="ltGray">
              <a:xfrm>
                <a:off x="5563" y="129"/>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73" name="Rectangle 49"/>
              <p:cNvSpPr>
                <a:spLocks noChangeArrowheads="1"/>
              </p:cNvSpPr>
              <p:nvPr/>
            </p:nvSpPr>
            <p:spPr bwMode="ltGray">
              <a:xfrm>
                <a:off x="5039" y="4013"/>
                <a:ext cx="53" cy="57"/>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74" name="Rectangle 50"/>
              <p:cNvSpPr>
                <a:spLocks noChangeArrowheads="1"/>
              </p:cNvSpPr>
              <p:nvPr/>
            </p:nvSpPr>
            <p:spPr bwMode="ltGray">
              <a:xfrm>
                <a:off x="5651" y="782"/>
                <a:ext cx="41" cy="43"/>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75" name="Rectangle 51"/>
              <p:cNvSpPr>
                <a:spLocks noChangeArrowheads="1"/>
              </p:cNvSpPr>
              <p:nvPr/>
            </p:nvSpPr>
            <p:spPr bwMode="ltGray">
              <a:xfrm>
                <a:off x="648" y="202"/>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800"/>
              </a:p>
            </p:txBody>
          </p:sp>
          <p:sp>
            <p:nvSpPr>
              <p:cNvPr id="1076"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77"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78"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79"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0"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1"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2"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3"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4"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5"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6"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7"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8"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89"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90"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91"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sp>
            <p:nvSpPr>
              <p:cNvPr id="1092"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grpSp>
        <p:sp>
          <p:nvSpPr>
            <p:cNvPr id="1094" name="Freeform 70"/>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p>
          </p:txBody>
        </p:sp>
      </p:grpSp>
      <p:sp>
        <p:nvSpPr>
          <p:cNvPr id="1096" name="Title"/>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97" name="Content placeholde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98" name="Date"/>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fld id="{D53A4998-CD02-4E35-96AF-27431736AB09}" type="datetimeFigureOut">
              <a:rPr lang="en-ID" smtClean="0"/>
              <a:t>27/12/2021</a:t>
            </a:fld>
            <a:endParaRPr lang="en-ID"/>
          </a:p>
        </p:txBody>
      </p:sp>
      <p:sp>
        <p:nvSpPr>
          <p:cNvPr id="1099" name="Foote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ID"/>
          </a:p>
        </p:txBody>
      </p:sp>
      <p:sp>
        <p:nvSpPr>
          <p:cNvPr id="1100" name="Slide numbe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2010E8CC-059D-4D1C-89C4-9CCD81DF9523}" type="slidenum">
              <a:rPr lang="en-ID" smtClean="0"/>
              <a:t>‹#›</a:t>
            </a:fld>
            <a:endParaRPr lang="en-ID"/>
          </a:p>
        </p:txBody>
      </p:sp>
    </p:spTree>
    <p:extLst>
      <p:ext uri="{BB962C8B-B14F-4D97-AF65-F5344CB8AC3E}">
        <p14:creationId xmlns:p14="http://schemas.microsoft.com/office/powerpoint/2010/main" val="29085128"/>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53A4998-CD02-4E35-96AF-27431736AB09}" type="datetimeFigureOut">
              <a:rPr lang="en-ID" smtClean="0"/>
              <a:t>27/12/2021</a:t>
            </a:fld>
            <a:endParaRPr lang="en-ID"/>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D"/>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010E8CC-059D-4D1C-89C4-9CCD81DF9523}" type="slidenum">
              <a:rPr lang="en-ID" smtClean="0"/>
              <a:t>‹#›</a:t>
            </a:fld>
            <a:endParaRPr lang="en-ID"/>
          </a:p>
        </p:txBody>
      </p:sp>
    </p:spTree>
    <p:extLst>
      <p:ext uri="{BB962C8B-B14F-4D97-AF65-F5344CB8AC3E}">
        <p14:creationId xmlns:p14="http://schemas.microsoft.com/office/powerpoint/2010/main" val="34426280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id.wikipedia.org/wiki/Keping_darah" TargetMode="External"/><Relationship Id="rId3" Type="http://schemas.openxmlformats.org/officeDocument/2006/relationships/hyperlink" Target="https://id.wikipedia.org/wiki/Penyakit_jantung_koroner" TargetMode="External"/><Relationship Id="rId7" Type="http://schemas.openxmlformats.org/officeDocument/2006/relationships/hyperlink" Target="https://id.wikipedia.org/wiki/Pembuluh_darah" TargetMode="External"/><Relationship Id="rId2" Type="http://schemas.openxmlformats.org/officeDocument/2006/relationships/hyperlink" Target="https://id.wikipedia.org/wiki/Jantung" TargetMode="External"/><Relationship Id="rId1" Type="http://schemas.openxmlformats.org/officeDocument/2006/relationships/slideLayout" Target="../slideLayouts/slideLayout2.xml"/><Relationship Id="rId6" Type="http://schemas.openxmlformats.org/officeDocument/2006/relationships/hyperlink" Target="https://id.wikipedia.org/wiki/Kolesterol" TargetMode="External"/><Relationship Id="rId5" Type="http://schemas.openxmlformats.org/officeDocument/2006/relationships/hyperlink" Target="https://id.wikipedia.org/wiki/Atherosclerosis" TargetMode="External"/><Relationship Id="rId10" Type="http://schemas.openxmlformats.org/officeDocument/2006/relationships/hyperlink" Target="https://id.wikipedia.org/wiki/Amerika_Serikat" TargetMode="External"/><Relationship Id="rId4" Type="http://schemas.openxmlformats.org/officeDocument/2006/relationships/hyperlink" Target="https://id.wikipedia.org/wiki/Penyakit" TargetMode="External"/><Relationship Id="rId9" Type="http://schemas.openxmlformats.org/officeDocument/2006/relationships/hyperlink" Target="https://id.wikipedia.org/w/index.php?title=Gawat_darurat&amp;action=edit&amp;redlink=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d.wikipedia.org/wiki/Palpitasi" TargetMode="External"/><Relationship Id="rId2" Type="http://schemas.openxmlformats.org/officeDocument/2006/relationships/hyperlink" Target="https://id.wikipedia.org/wiki/Sesak_napa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en.wikipedia.org/wiki/FLT4" TargetMode="External"/><Relationship Id="rId3" Type="http://schemas.openxmlformats.org/officeDocument/2006/relationships/hyperlink" Target="https://en.wikipedia.org/wiki/Nkx2-5" TargetMode="External"/><Relationship Id="rId7" Type="http://schemas.openxmlformats.org/officeDocument/2006/relationships/hyperlink" Target="https://en.wikipedia.org/wiki/TBX1" TargetMode="External"/><Relationship Id="rId2" Type="http://schemas.openxmlformats.org/officeDocument/2006/relationships/hyperlink" Target="https://en.wikipedia.org/wiki/JAG1" TargetMode="External"/><Relationship Id="rId1" Type="http://schemas.openxmlformats.org/officeDocument/2006/relationships/slideLayout" Target="../slideLayouts/slideLayout2.xml"/><Relationship Id="rId6" Type="http://schemas.openxmlformats.org/officeDocument/2006/relationships/hyperlink" Target="https://en.wikipedia.org/wiki/Notch_1" TargetMode="External"/><Relationship Id="rId11" Type="http://schemas.openxmlformats.org/officeDocument/2006/relationships/hyperlink" Target="https://en.wikipedia.org/wiki/FLNA" TargetMode="External"/><Relationship Id="rId5" Type="http://schemas.openxmlformats.org/officeDocument/2006/relationships/hyperlink" Target="https://en.wikipedia.org/wiki/VEGF" TargetMode="External"/><Relationship Id="rId10" Type="http://schemas.openxmlformats.org/officeDocument/2006/relationships/hyperlink" Target="https://en.wikipedia.org/wiki/GATA4" TargetMode="External"/><Relationship Id="rId4" Type="http://schemas.openxmlformats.org/officeDocument/2006/relationships/hyperlink" Target="https://en.wikipedia.org/wiki/ZFPM2" TargetMode="External"/><Relationship Id="rId9" Type="http://schemas.openxmlformats.org/officeDocument/2006/relationships/hyperlink" Target="https://en.wikipedia.org/wiki/FOXC2"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909E-73DB-403B-80C7-03FED0C1A4A2}"/>
              </a:ext>
            </a:extLst>
          </p:cNvPr>
          <p:cNvSpPr>
            <a:spLocks noGrp="1"/>
          </p:cNvSpPr>
          <p:nvPr>
            <p:ph type="ctrTitle" sz="quarter"/>
          </p:nvPr>
        </p:nvSpPr>
        <p:spPr/>
        <p:txBody>
          <a:bodyPr>
            <a:normAutofit fontScale="90000"/>
          </a:bodyPr>
          <a:lstStyle/>
          <a:p>
            <a:r>
              <a:rPr lang="en-US" sz="6000" dirty="0" err="1"/>
              <a:t>Gangguan</a:t>
            </a:r>
            <a:r>
              <a:rPr lang="en-US" sz="6000" dirty="0"/>
              <a:t> </a:t>
            </a:r>
            <a:r>
              <a:rPr lang="en-US" sz="6000" dirty="0" err="1"/>
              <a:t>Sirkulasi</a:t>
            </a:r>
            <a:r>
              <a:rPr lang="en-US" sz="6000" dirty="0"/>
              <a:t> </a:t>
            </a:r>
            <a:r>
              <a:rPr lang="en-US" sz="6000" dirty="0" err="1"/>
              <a:t>Umum</a:t>
            </a:r>
            <a:r>
              <a:rPr lang="en-US" sz="6000" dirty="0"/>
              <a:t> dan Darah </a:t>
            </a:r>
            <a:r>
              <a:rPr lang="en-US" sz="6000" dirty="0" err="1"/>
              <a:t>Janin</a:t>
            </a:r>
            <a:endParaRPr lang="en-ID" dirty="0"/>
          </a:p>
        </p:txBody>
      </p:sp>
      <p:sp>
        <p:nvSpPr>
          <p:cNvPr id="3" name="Subtitle 2">
            <a:extLst>
              <a:ext uri="{FF2B5EF4-FFF2-40B4-BE49-F238E27FC236}">
                <a16:creationId xmlns:a16="http://schemas.microsoft.com/office/drawing/2014/main" id="{D1059884-B397-4522-8BC9-E05E8798DB2D}"/>
              </a:ext>
            </a:extLst>
          </p:cNvPr>
          <p:cNvSpPr>
            <a:spLocks noGrp="1"/>
          </p:cNvSpPr>
          <p:nvPr>
            <p:ph type="subTitle" sz="quarter" idx="1"/>
          </p:nvPr>
        </p:nvSpPr>
        <p:spPr/>
        <p:txBody>
          <a:bodyPr/>
          <a:lstStyle/>
          <a:p>
            <a:endParaRPr lang="en-ID"/>
          </a:p>
        </p:txBody>
      </p:sp>
    </p:spTree>
    <p:extLst>
      <p:ext uri="{BB962C8B-B14F-4D97-AF65-F5344CB8AC3E}">
        <p14:creationId xmlns:p14="http://schemas.microsoft.com/office/powerpoint/2010/main" val="303152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BBCAE0-EA20-4483-AB13-0C1023A28341}"/>
              </a:ext>
            </a:extLst>
          </p:cNvPr>
          <p:cNvSpPr>
            <a:spLocks noGrp="1"/>
          </p:cNvSpPr>
          <p:nvPr>
            <p:ph type="title"/>
          </p:nvPr>
        </p:nvSpPr>
        <p:spPr/>
        <p:txBody>
          <a:bodyPr/>
          <a:lstStyle/>
          <a:p>
            <a:r>
              <a:rPr lang="en-US" dirty="0" err="1"/>
              <a:t>Perjalanan</a:t>
            </a:r>
            <a:r>
              <a:rPr lang="en-US" dirty="0"/>
              <a:t> </a:t>
            </a:r>
            <a:r>
              <a:rPr lang="en-US" dirty="0" err="1"/>
              <a:t>Sistem</a:t>
            </a:r>
            <a:r>
              <a:rPr lang="en-US" dirty="0"/>
              <a:t> </a:t>
            </a:r>
            <a:r>
              <a:rPr lang="en-US" dirty="0" err="1"/>
              <a:t>Konduksi</a:t>
            </a:r>
            <a:r>
              <a:rPr lang="en-US" dirty="0"/>
              <a:t> </a:t>
            </a:r>
            <a:r>
              <a:rPr lang="en-US" dirty="0" err="1"/>
              <a:t>Jantung</a:t>
            </a:r>
            <a:endParaRPr lang="en-ID" dirty="0"/>
          </a:p>
        </p:txBody>
      </p:sp>
      <p:sp>
        <p:nvSpPr>
          <p:cNvPr id="7" name="Content Placeholder 6">
            <a:extLst>
              <a:ext uri="{FF2B5EF4-FFF2-40B4-BE49-F238E27FC236}">
                <a16:creationId xmlns:a16="http://schemas.microsoft.com/office/drawing/2014/main" id="{C265E83F-8584-442E-AE06-FE516B80D085}"/>
              </a:ext>
            </a:extLst>
          </p:cNvPr>
          <p:cNvSpPr>
            <a:spLocks noGrp="1"/>
          </p:cNvSpPr>
          <p:nvPr>
            <p:ph idx="1"/>
          </p:nvPr>
        </p:nvSpPr>
        <p:spPr>
          <a:xfrm>
            <a:off x="838200" y="1825625"/>
            <a:ext cx="5748231" cy="4351338"/>
          </a:xfrm>
        </p:spPr>
        <p:txBody>
          <a:bodyPr>
            <a:normAutofit/>
          </a:bodyPr>
          <a:lstStyle/>
          <a:p>
            <a:pPr eaLnBrk="1" hangingPunct="1"/>
            <a:r>
              <a:rPr lang="en-US" altLang="en-US" dirty="0" err="1"/>
              <a:t>Impuls</a:t>
            </a:r>
            <a:r>
              <a:rPr lang="en-US" altLang="en-US" dirty="0"/>
              <a:t> </a:t>
            </a:r>
            <a:r>
              <a:rPr lang="en-US" altLang="en-US" dirty="0" err="1"/>
              <a:t>jantung</a:t>
            </a:r>
            <a:r>
              <a:rPr lang="en-US" altLang="en-US" dirty="0"/>
              <a:t> </a:t>
            </a:r>
            <a:r>
              <a:rPr lang="en-US" altLang="en-US" dirty="0" err="1"/>
              <a:t>berasal</a:t>
            </a:r>
            <a:r>
              <a:rPr lang="en-US" altLang="en-US" dirty="0"/>
              <a:t> </a:t>
            </a:r>
            <a:r>
              <a:rPr lang="en-US" altLang="en-US" dirty="0" err="1"/>
              <a:t>dari</a:t>
            </a:r>
            <a:r>
              <a:rPr lang="en-US" altLang="en-US" dirty="0"/>
              <a:t> </a:t>
            </a:r>
            <a:r>
              <a:rPr lang="en-US" altLang="en-US" b="1" dirty="0"/>
              <a:t>Nodus </a:t>
            </a:r>
            <a:r>
              <a:rPr lang="en-US" altLang="en-US" b="1" dirty="0" err="1"/>
              <a:t>Sinoatrialis</a:t>
            </a:r>
            <a:r>
              <a:rPr lang="en-US" altLang="en-US" b="1" dirty="0"/>
              <a:t> (SA)</a:t>
            </a:r>
            <a:r>
              <a:rPr lang="en-US" altLang="en-US" dirty="0"/>
              <a:t> </a:t>
            </a:r>
            <a:r>
              <a:rPr lang="en-US" altLang="en-US" dirty="0">
                <a:sym typeface="Wingdings" panose="05000000000000000000" pitchFamily="2" charset="2"/>
              </a:rPr>
              <a:t> </a:t>
            </a:r>
            <a:r>
              <a:rPr lang="en-US" altLang="en-US" dirty="0"/>
              <a:t> </a:t>
            </a:r>
            <a:r>
              <a:rPr lang="en-US" altLang="en-US" dirty="0" err="1"/>
              <a:t>Pemacu</a:t>
            </a:r>
            <a:r>
              <a:rPr lang="en-US" altLang="en-US" dirty="0"/>
              <a:t> </a:t>
            </a:r>
            <a:r>
              <a:rPr lang="en-US" altLang="en-US" dirty="0" err="1"/>
              <a:t>alami</a:t>
            </a:r>
            <a:r>
              <a:rPr lang="en-US" altLang="en-US" dirty="0"/>
              <a:t> </a:t>
            </a:r>
            <a:r>
              <a:rPr lang="en-US" altLang="en-US" dirty="0" err="1"/>
              <a:t>dari</a:t>
            </a:r>
            <a:r>
              <a:rPr lang="en-US" altLang="en-US" dirty="0"/>
              <a:t> </a:t>
            </a:r>
            <a:r>
              <a:rPr lang="en-US" altLang="en-US" dirty="0" err="1"/>
              <a:t>jantung</a:t>
            </a:r>
            <a:endParaRPr lang="en-US" altLang="en-US" dirty="0"/>
          </a:p>
          <a:p>
            <a:pPr eaLnBrk="1" hangingPunct="1"/>
            <a:r>
              <a:rPr lang="en-US" altLang="en-US" dirty="0" err="1"/>
              <a:t>Impuls</a:t>
            </a:r>
            <a:r>
              <a:rPr lang="en-US" altLang="en-US" dirty="0"/>
              <a:t> di </a:t>
            </a:r>
            <a:r>
              <a:rPr lang="en-US" altLang="en-US" dirty="0" err="1"/>
              <a:t>jantung</a:t>
            </a:r>
            <a:r>
              <a:rPr lang="en-US" altLang="en-US" dirty="0"/>
              <a:t> </a:t>
            </a:r>
            <a:r>
              <a:rPr lang="en-US" altLang="en-US" dirty="0" err="1"/>
              <a:t>menyebar</a:t>
            </a:r>
            <a:r>
              <a:rPr lang="en-US" altLang="en-US" dirty="0"/>
              <a:t> </a:t>
            </a:r>
            <a:r>
              <a:rPr lang="en-US" altLang="en-US" dirty="0" err="1"/>
              <a:t>dari</a:t>
            </a:r>
            <a:r>
              <a:rPr lang="en-US" altLang="en-US" dirty="0"/>
              <a:t> </a:t>
            </a:r>
            <a:r>
              <a:rPr lang="en-US" altLang="en-US" b="1" dirty="0"/>
              <a:t>Nodus SA </a:t>
            </a:r>
            <a:r>
              <a:rPr lang="en-US" altLang="en-US" b="1" dirty="0">
                <a:sym typeface="Wingdings" panose="05000000000000000000" pitchFamily="2" charset="2"/>
              </a:rPr>
              <a:t> Nodus </a:t>
            </a:r>
            <a:r>
              <a:rPr lang="en-US" altLang="en-US" b="1" dirty="0" err="1">
                <a:sym typeface="Wingdings" panose="05000000000000000000" pitchFamily="2" charset="2"/>
              </a:rPr>
              <a:t>Atrioventrikularis</a:t>
            </a:r>
            <a:r>
              <a:rPr lang="en-US" altLang="en-US" b="1" dirty="0">
                <a:sym typeface="Wingdings" panose="05000000000000000000" pitchFamily="2" charset="2"/>
              </a:rPr>
              <a:t>  Bundle His  </a:t>
            </a:r>
            <a:r>
              <a:rPr lang="en-US" altLang="en-US" b="1" dirty="0" err="1">
                <a:sym typeface="Wingdings" panose="05000000000000000000" pitchFamily="2" charset="2"/>
              </a:rPr>
              <a:t>Serabut</a:t>
            </a:r>
            <a:r>
              <a:rPr lang="en-US" altLang="en-US" b="1" dirty="0">
                <a:sym typeface="Wingdings" panose="05000000000000000000" pitchFamily="2" charset="2"/>
              </a:rPr>
              <a:t> Purkinje</a:t>
            </a:r>
            <a:r>
              <a:rPr lang="en-US" altLang="en-US" dirty="0">
                <a:sym typeface="Wingdings" panose="05000000000000000000" pitchFamily="2" charset="2"/>
              </a:rPr>
              <a:t> </a:t>
            </a:r>
          </a:p>
          <a:p>
            <a:pPr eaLnBrk="1" hangingPunct="1"/>
            <a:r>
              <a:rPr lang="en-US" altLang="en-US" dirty="0"/>
              <a:t>Dari Nodus SA juga </a:t>
            </a:r>
            <a:r>
              <a:rPr lang="en-US" altLang="en-US" dirty="0" err="1"/>
              <a:t>ke</a:t>
            </a:r>
            <a:r>
              <a:rPr lang="en-US" altLang="en-US" dirty="0"/>
              <a:t> </a:t>
            </a:r>
            <a:r>
              <a:rPr lang="en-US" altLang="en-US" dirty="0" err="1"/>
              <a:t>sistem</a:t>
            </a:r>
            <a:r>
              <a:rPr lang="en-US" altLang="en-US" dirty="0"/>
              <a:t> </a:t>
            </a:r>
            <a:r>
              <a:rPr lang="en-US" altLang="en-US" dirty="0" err="1"/>
              <a:t>penghantar</a:t>
            </a:r>
            <a:r>
              <a:rPr lang="en-US" altLang="en-US" dirty="0"/>
              <a:t> </a:t>
            </a:r>
            <a:r>
              <a:rPr lang="en-US" altLang="en-US" dirty="0" err="1"/>
              <a:t>khusus</a:t>
            </a:r>
            <a:r>
              <a:rPr lang="en-US" altLang="en-US" dirty="0"/>
              <a:t> atrium dan </a:t>
            </a:r>
            <a:r>
              <a:rPr lang="en-US" altLang="en-US" dirty="0" err="1"/>
              <a:t>ke</a:t>
            </a:r>
            <a:r>
              <a:rPr lang="en-US" altLang="en-US" dirty="0"/>
              <a:t> </a:t>
            </a:r>
            <a:r>
              <a:rPr lang="en-US" altLang="en-US" dirty="0" err="1"/>
              <a:t>otot</a:t>
            </a:r>
            <a:r>
              <a:rPr lang="en-US" altLang="en-US" dirty="0"/>
              <a:t> atrium (</a:t>
            </a:r>
            <a:r>
              <a:rPr lang="en-US" altLang="en-US" dirty="0" err="1"/>
              <a:t>berkas</a:t>
            </a:r>
            <a:r>
              <a:rPr lang="en-US" altLang="en-US" dirty="0"/>
              <a:t> Bachman) </a:t>
            </a:r>
            <a:r>
              <a:rPr lang="en-US" altLang="en-US" dirty="0" err="1"/>
              <a:t>mempermudah</a:t>
            </a:r>
            <a:r>
              <a:rPr lang="en-US" altLang="en-US" dirty="0"/>
              <a:t> </a:t>
            </a:r>
            <a:r>
              <a:rPr lang="en-US" altLang="en-US" dirty="0" err="1"/>
              <a:t>hantaran</a:t>
            </a:r>
            <a:r>
              <a:rPr lang="en-US" altLang="en-US" dirty="0"/>
              <a:t> ampuls </a:t>
            </a:r>
            <a:r>
              <a:rPr lang="en-US" altLang="en-US" dirty="0" err="1"/>
              <a:t>dari</a:t>
            </a:r>
            <a:r>
              <a:rPr lang="en-US" altLang="en-US" dirty="0"/>
              <a:t> atrium </a:t>
            </a:r>
            <a:r>
              <a:rPr lang="en-US" altLang="en-US" dirty="0" err="1"/>
              <a:t>kanan</a:t>
            </a:r>
            <a:r>
              <a:rPr lang="en-US" altLang="en-US" dirty="0"/>
              <a:t> </a:t>
            </a:r>
            <a:r>
              <a:rPr lang="en-US" altLang="en-US" dirty="0" err="1"/>
              <a:t>ke</a:t>
            </a:r>
            <a:r>
              <a:rPr lang="en-US" altLang="en-US" dirty="0"/>
              <a:t> atrium </a:t>
            </a:r>
            <a:r>
              <a:rPr lang="en-US" altLang="en-US" dirty="0" err="1"/>
              <a:t>kiri</a:t>
            </a:r>
            <a:endParaRPr lang="en-ID" dirty="0"/>
          </a:p>
        </p:txBody>
      </p:sp>
      <p:pic>
        <p:nvPicPr>
          <p:cNvPr id="16388" name="Picture 4">
            <a:extLst>
              <a:ext uri="{FF2B5EF4-FFF2-40B4-BE49-F238E27FC236}">
                <a16:creationId xmlns:a16="http://schemas.microsoft.com/office/drawing/2014/main" id="{816A673F-F5EC-4EB0-A0BF-82A3EC4C5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513" y="2447925"/>
            <a:ext cx="5208104" cy="321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9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CE9FD1E9-6E5A-4DB5-8144-1CCA32E9F04A}"/>
              </a:ext>
            </a:extLst>
          </p:cNvPr>
          <p:cNvSpPr txBox="1">
            <a:spLocks noChangeArrowheads="1"/>
          </p:cNvSpPr>
          <p:nvPr/>
        </p:nvSpPr>
        <p:spPr bwMode="auto">
          <a:xfrm>
            <a:off x="2537012" y="1260476"/>
            <a:ext cx="8130988" cy="52629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1.Mild–diastole : atrium dan </a:t>
            </a:r>
            <a:r>
              <a:rPr lang="en-US" altLang="en-US" dirty="0" err="1"/>
              <a:t>ventikel</a:t>
            </a:r>
            <a:r>
              <a:rPr lang="en-US" altLang="en-US" dirty="0"/>
              <a:t> (</a:t>
            </a:r>
            <a:r>
              <a:rPr lang="en-US" altLang="en-US" dirty="0" err="1"/>
              <a:t>istirahat</a:t>
            </a:r>
            <a:r>
              <a:rPr lang="en-US" altLang="en-US" dirty="0"/>
              <a:t>)                Atrium </a:t>
            </a:r>
          </a:p>
          <a:p>
            <a:pPr eaLnBrk="1" hangingPunct="1"/>
            <a:endParaRPr lang="en-US" altLang="en-US" dirty="0"/>
          </a:p>
          <a:p>
            <a:pPr eaLnBrk="1" hangingPunct="1"/>
            <a:r>
              <a:rPr lang="en-US" altLang="en-US" dirty="0"/>
              <a:t>                    </a:t>
            </a:r>
            <a:r>
              <a:rPr lang="en-US" altLang="en-US" dirty="0" err="1"/>
              <a:t>Ventrikel</a:t>
            </a:r>
            <a:endParaRPr lang="en-US" altLang="en-US" dirty="0"/>
          </a:p>
          <a:p>
            <a:pPr eaLnBrk="1" hangingPunct="1"/>
            <a:r>
              <a:rPr lang="en-US" altLang="en-US" dirty="0"/>
              <a:t>2. Diastole </a:t>
            </a:r>
            <a:r>
              <a:rPr lang="en-US" altLang="en-US" dirty="0" err="1"/>
              <a:t>lanjut</a:t>
            </a:r>
            <a:r>
              <a:rPr lang="en-US" altLang="en-US" dirty="0"/>
              <a:t> : </a:t>
            </a:r>
            <a:r>
              <a:rPr lang="en-US" altLang="en-US" dirty="0" err="1"/>
              <a:t>Depolarisasi</a:t>
            </a:r>
            <a:r>
              <a:rPr lang="en-US" altLang="en-US" dirty="0"/>
              <a:t> </a:t>
            </a:r>
            <a:r>
              <a:rPr lang="en-US" altLang="en-US" dirty="0" err="1"/>
              <a:t>menyebar</a:t>
            </a:r>
            <a:r>
              <a:rPr lang="en-US" altLang="en-US" dirty="0"/>
              <a:t>  </a:t>
            </a:r>
            <a:r>
              <a:rPr lang="en-US" altLang="en-US" dirty="0" err="1"/>
              <a:t>mel</a:t>
            </a:r>
            <a:r>
              <a:rPr lang="en-US" altLang="en-US" dirty="0"/>
              <a:t> atrium dan </a:t>
            </a:r>
          </a:p>
          <a:p>
            <a:pPr eaLnBrk="1" hangingPunct="1"/>
            <a:r>
              <a:rPr lang="en-US" altLang="en-US" dirty="0"/>
              <a:t>    </a:t>
            </a:r>
            <a:r>
              <a:rPr lang="en-US" altLang="en-US" dirty="0" err="1"/>
              <a:t>berhenti</a:t>
            </a:r>
            <a:r>
              <a:rPr lang="en-US" altLang="en-US" dirty="0"/>
              <a:t> pd nodus AV              </a:t>
            </a:r>
            <a:r>
              <a:rPr lang="en-US" altLang="en-US" dirty="0" err="1"/>
              <a:t>Otot</a:t>
            </a:r>
            <a:r>
              <a:rPr lang="en-US" altLang="en-US" dirty="0"/>
              <a:t> atrium </a:t>
            </a:r>
            <a:r>
              <a:rPr lang="en-US" altLang="en-US" dirty="0" err="1"/>
              <a:t>kontraksi</a:t>
            </a:r>
            <a:endParaRPr lang="en-US" altLang="en-US" dirty="0"/>
          </a:p>
          <a:p>
            <a:pPr eaLnBrk="1" hangingPunct="1"/>
            <a:r>
              <a:rPr lang="en-US" altLang="en-US" dirty="0"/>
              <a:t>3. </a:t>
            </a:r>
            <a:r>
              <a:rPr lang="en-US" altLang="en-US" dirty="0" err="1"/>
              <a:t>Sistole</a:t>
            </a:r>
            <a:r>
              <a:rPr lang="en-US" altLang="en-US" dirty="0"/>
              <a:t> </a:t>
            </a:r>
            <a:r>
              <a:rPr lang="en-US" altLang="en-US" dirty="0" err="1"/>
              <a:t>awal</a:t>
            </a:r>
            <a:r>
              <a:rPr lang="en-US" altLang="en-US" dirty="0"/>
              <a:t> : </a:t>
            </a:r>
            <a:r>
              <a:rPr lang="en-US" altLang="en-US" dirty="0" err="1"/>
              <a:t>Depolarisasi</a:t>
            </a:r>
            <a:r>
              <a:rPr lang="en-US" altLang="en-US" dirty="0"/>
              <a:t> </a:t>
            </a:r>
            <a:r>
              <a:rPr lang="en-US" altLang="en-US" dirty="0" err="1"/>
              <a:t>menyebar</a:t>
            </a:r>
            <a:r>
              <a:rPr lang="en-US" altLang="en-US" dirty="0"/>
              <a:t> </a:t>
            </a:r>
            <a:r>
              <a:rPr lang="en-US" altLang="en-US" dirty="0" err="1"/>
              <a:t>dr</a:t>
            </a:r>
            <a:r>
              <a:rPr lang="en-US" altLang="en-US" dirty="0"/>
              <a:t> nodus AV           </a:t>
            </a:r>
          </a:p>
          <a:p>
            <a:pPr eaLnBrk="1" hangingPunct="1"/>
            <a:r>
              <a:rPr lang="en-US" altLang="en-US" dirty="0"/>
              <a:t>    </a:t>
            </a:r>
            <a:r>
              <a:rPr lang="en-US" altLang="en-US" dirty="0" err="1"/>
              <a:t>miokardium</a:t>
            </a:r>
            <a:r>
              <a:rPr lang="en-US" altLang="en-US" dirty="0"/>
              <a:t> </a:t>
            </a:r>
            <a:r>
              <a:rPr lang="en-US" altLang="en-US" dirty="0" err="1"/>
              <a:t>ventrikel</a:t>
            </a:r>
            <a:r>
              <a:rPr lang="en-US" altLang="en-US" dirty="0"/>
              <a:t>         </a:t>
            </a:r>
            <a:r>
              <a:rPr lang="en-US" altLang="en-US" dirty="0" err="1"/>
              <a:t>Ventrikel</a:t>
            </a:r>
            <a:r>
              <a:rPr lang="en-US" altLang="en-US" dirty="0"/>
              <a:t> </a:t>
            </a:r>
            <a:r>
              <a:rPr lang="en-US" altLang="en-US" dirty="0" err="1"/>
              <a:t>kontraksi</a:t>
            </a:r>
            <a:r>
              <a:rPr lang="en-US" altLang="en-US" dirty="0"/>
              <a:t> Tek  </a:t>
            </a:r>
            <a:r>
              <a:rPr lang="en-US" altLang="en-US" dirty="0">
                <a:cs typeface="Times New Roman" panose="02020603050405020304" pitchFamily="18" charset="0"/>
              </a:rPr>
              <a:t>&gt; </a:t>
            </a:r>
            <a:r>
              <a:rPr lang="en-US" altLang="en-US" dirty="0"/>
              <a:t> atrium, </a:t>
            </a:r>
          </a:p>
          <a:p>
            <a:pPr eaLnBrk="1" hangingPunct="1"/>
            <a:r>
              <a:rPr lang="en-US" altLang="en-US" dirty="0"/>
              <a:t>    </a:t>
            </a:r>
            <a:r>
              <a:rPr lang="en-US" altLang="en-US" dirty="0" err="1"/>
              <a:t>katup</a:t>
            </a:r>
            <a:r>
              <a:rPr lang="en-US" altLang="en-US" dirty="0"/>
              <a:t> AV </a:t>
            </a:r>
            <a:r>
              <a:rPr lang="en-US" altLang="en-US" dirty="0" err="1"/>
              <a:t>menutup</a:t>
            </a:r>
            <a:r>
              <a:rPr lang="en-US" altLang="en-US" dirty="0"/>
              <a:t> (</a:t>
            </a:r>
            <a:r>
              <a:rPr lang="en-US" altLang="en-US" dirty="0" err="1"/>
              <a:t>menimbulkan</a:t>
            </a:r>
            <a:r>
              <a:rPr lang="en-US" altLang="en-US" dirty="0"/>
              <a:t> </a:t>
            </a:r>
            <a:r>
              <a:rPr lang="en-US" altLang="en-US" dirty="0" err="1"/>
              <a:t>bunyi</a:t>
            </a:r>
            <a:r>
              <a:rPr lang="en-US" altLang="en-US" dirty="0"/>
              <a:t>)</a:t>
            </a:r>
          </a:p>
          <a:p>
            <a:pPr eaLnBrk="1" hangingPunct="1"/>
            <a:r>
              <a:rPr lang="en-US" altLang="en-US" dirty="0"/>
              <a:t>4. </a:t>
            </a:r>
            <a:r>
              <a:rPr lang="en-US" altLang="en-US" dirty="0" err="1"/>
              <a:t>Sistole</a:t>
            </a:r>
            <a:r>
              <a:rPr lang="en-US" altLang="en-US" dirty="0"/>
              <a:t> </a:t>
            </a:r>
            <a:r>
              <a:rPr lang="en-US" altLang="en-US" dirty="0" err="1"/>
              <a:t>lanjut</a:t>
            </a:r>
            <a:r>
              <a:rPr lang="en-US" altLang="en-US" dirty="0"/>
              <a:t> : Setelah </a:t>
            </a:r>
            <a:r>
              <a:rPr lang="en-US" altLang="en-US" dirty="0" err="1"/>
              <a:t>tek</a:t>
            </a:r>
            <a:r>
              <a:rPr lang="en-US" altLang="en-US" dirty="0"/>
              <a:t> </a:t>
            </a:r>
            <a:r>
              <a:rPr lang="en-US" altLang="en-US" dirty="0" err="1"/>
              <a:t>ventrikel</a:t>
            </a:r>
            <a:r>
              <a:rPr lang="en-US" altLang="en-US" dirty="0"/>
              <a:t> </a:t>
            </a:r>
            <a:r>
              <a:rPr lang="en-US" altLang="en-US" dirty="0">
                <a:cs typeface="Times New Roman" panose="02020603050405020304" pitchFamily="18" charset="0"/>
              </a:rPr>
              <a:t>&gt; </a:t>
            </a:r>
            <a:r>
              <a:rPr lang="en-US" altLang="en-US" dirty="0" err="1">
                <a:cs typeface="Times New Roman" panose="02020603050405020304" pitchFamily="18" charset="0"/>
              </a:rPr>
              <a:t>tek</a:t>
            </a:r>
            <a:r>
              <a:rPr lang="en-US" altLang="en-US" dirty="0">
                <a:cs typeface="Times New Roman" panose="02020603050405020304" pitchFamily="18" charset="0"/>
              </a:rPr>
              <a:t> </a:t>
            </a:r>
            <a:r>
              <a:rPr lang="en-US" altLang="en-US" dirty="0" err="1">
                <a:cs typeface="Times New Roman" panose="02020603050405020304" pitchFamily="18" charset="0"/>
              </a:rPr>
              <a:t>dlm</a:t>
            </a:r>
            <a:r>
              <a:rPr lang="en-US" altLang="en-US" dirty="0">
                <a:cs typeface="Times New Roman" panose="02020603050405020304" pitchFamily="18" charset="0"/>
              </a:rPr>
              <a:t> </a:t>
            </a:r>
            <a:r>
              <a:rPr lang="en-US" altLang="en-US" dirty="0" err="1">
                <a:cs typeface="Times New Roman" panose="02020603050405020304" pitchFamily="18" charset="0"/>
              </a:rPr>
              <a:t>pebulu</a:t>
            </a:r>
            <a:r>
              <a:rPr lang="en-US" altLang="en-US" dirty="0">
                <a:cs typeface="Times New Roman" panose="02020603050405020304" pitchFamily="18" charset="0"/>
              </a:rPr>
              <a:t> </a:t>
            </a:r>
            <a:r>
              <a:rPr lang="en-US" altLang="en-US" dirty="0" err="1">
                <a:cs typeface="Times New Roman" panose="02020603050405020304" pitchFamily="18" charset="0"/>
              </a:rPr>
              <a:t>darah</a:t>
            </a:r>
            <a:r>
              <a:rPr lang="en-US" altLang="en-US" dirty="0">
                <a:cs typeface="Times New Roman" panose="02020603050405020304" pitchFamily="18" charset="0"/>
              </a:rPr>
              <a:t> </a:t>
            </a:r>
            <a:r>
              <a:rPr lang="en-US" altLang="en-US" dirty="0"/>
              <a:t> </a:t>
            </a:r>
          </a:p>
          <a:p>
            <a:pPr eaLnBrk="1" hangingPunct="1"/>
            <a:r>
              <a:rPr lang="en-US" altLang="en-US" dirty="0"/>
              <a:t>              </a:t>
            </a:r>
            <a:r>
              <a:rPr lang="en-US" altLang="en-US" dirty="0" err="1"/>
              <a:t>katup</a:t>
            </a:r>
            <a:r>
              <a:rPr lang="en-US" altLang="en-US" dirty="0"/>
              <a:t> semilunaris </a:t>
            </a:r>
            <a:r>
              <a:rPr lang="en-US" altLang="en-US" dirty="0" err="1"/>
              <a:t>membuka</a:t>
            </a:r>
            <a:r>
              <a:rPr lang="en-US" altLang="en-US" dirty="0"/>
              <a:t>              </a:t>
            </a:r>
            <a:r>
              <a:rPr lang="en-US" altLang="en-US" dirty="0" err="1"/>
              <a:t>sirkular</a:t>
            </a:r>
            <a:r>
              <a:rPr lang="en-US" altLang="en-US" dirty="0"/>
              <a:t> pulmonalis </a:t>
            </a:r>
          </a:p>
          <a:p>
            <a:pPr eaLnBrk="1" hangingPunct="1"/>
            <a:r>
              <a:rPr lang="en-US" altLang="en-US" dirty="0"/>
              <a:t>    dan </a:t>
            </a:r>
            <a:r>
              <a:rPr lang="en-US" altLang="en-US" dirty="0" err="1"/>
              <a:t>sistemik</a:t>
            </a:r>
            <a:endParaRPr lang="en-US" altLang="en-US" dirty="0"/>
          </a:p>
          <a:p>
            <a:pPr eaLnBrk="1" hangingPunct="1"/>
            <a:r>
              <a:rPr lang="en-US" altLang="en-US" dirty="0"/>
              <a:t>5. Diastole </a:t>
            </a:r>
            <a:r>
              <a:rPr lang="en-US" altLang="en-US" dirty="0" err="1"/>
              <a:t>awal</a:t>
            </a:r>
            <a:r>
              <a:rPr lang="en-US" altLang="en-US" dirty="0"/>
              <a:t> : Gel </a:t>
            </a:r>
            <a:r>
              <a:rPr lang="en-US" altLang="en-US" dirty="0" err="1"/>
              <a:t>repolarisasi</a:t>
            </a:r>
            <a:r>
              <a:rPr lang="en-US" altLang="en-US" dirty="0"/>
              <a:t> </a:t>
            </a:r>
            <a:r>
              <a:rPr lang="en-US" altLang="en-US" dirty="0" err="1"/>
              <a:t>meyebar</a:t>
            </a:r>
            <a:r>
              <a:rPr lang="en-US" altLang="en-US" dirty="0"/>
              <a:t> </a:t>
            </a:r>
            <a:r>
              <a:rPr lang="en-US" altLang="en-US" dirty="0" err="1"/>
              <a:t>mel</a:t>
            </a:r>
            <a:r>
              <a:rPr lang="en-US" altLang="en-US" dirty="0"/>
              <a:t> </a:t>
            </a:r>
            <a:r>
              <a:rPr lang="en-US" altLang="en-US" dirty="0" err="1"/>
              <a:t>miokardium</a:t>
            </a:r>
            <a:endParaRPr lang="en-US" altLang="en-US" dirty="0"/>
          </a:p>
          <a:p>
            <a:pPr eaLnBrk="1" hangingPunct="1"/>
            <a:r>
              <a:rPr lang="en-US" altLang="en-US" dirty="0"/>
              <a:t>    </a:t>
            </a:r>
            <a:r>
              <a:rPr lang="en-US" altLang="en-US" dirty="0" err="1"/>
              <a:t>ventrikel</a:t>
            </a:r>
            <a:r>
              <a:rPr lang="en-US" altLang="en-US" dirty="0"/>
              <a:t> (</a:t>
            </a:r>
            <a:r>
              <a:rPr lang="en-US" altLang="en-US" dirty="0" err="1"/>
              <a:t>istirahat</a:t>
            </a:r>
            <a:r>
              <a:rPr lang="en-US" altLang="en-US" dirty="0"/>
              <a:t>) </a:t>
            </a:r>
            <a:r>
              <a:rPr lang="en-US" altLang="en-US" dirty="0" err="1"/>
              <a:t>tek</a:t>
            </a:r>
            <a:r>
              <a:rPr lang="en-US" altLang="en-US" dirty="0"/>
              <a:t>    </a:t>
            </a:r>
            <a:r>
              <a:rPr lang="en-US" altLang="en-US" dirty="0">
                <a:cs typeface="Times New Roman" panose="02020603050405020304" pitchFamily="18" charset="0"/>
              </a:rPr>
              <a:t>&lt; </a:t>
            </a:r>
            <a:r>
              <a:rPr lang="en-US" altLang="en-US" dirty="0" err="1">
                <a:cs typeface="Times New Roman" panose="02020603050405020304" pitchFamily="18" charset="0"/>
              </a:rPr>
              <a:t>dr</a:t>
            </a:r>
            <a:r>
              <a:rPr lang="en-US" altLang="en-US" dirty="0">
                <a:cs typeface="Times New Roman" panose="02020603050405020304" pitchFamily="18" charset="0"/>
              </a:rPr>
              <a:t> atrium            </a:t>
            </a:r>
            <a:r>
              <a:rPr lang="en-US" altLang="en-US" dirty="0" err="1">
                <a:cs typeface="Times New Roman" panose="02020603050405020304" pitchFamily="18" charset="0"/>
              </a:rPr>
              <a:t>katup</a:t>
            </a:r>
            <a:r>
              <a:rPr lang="en-US" altLang="en-US" dirty="0">
                <a:cs typeface="Times New Roman" panose="02020603050405020304" pitchFamily="18" charset="0"/>
              </a:rPr>
              <a:t> semilunaris </a:t>
            </a:r>
          </a:p>
          <a:p>
            <a:pPr eaLnBrk="1" hangingPunct="1"/>
            <a:r>
              <a:rPr lang="en-US" altLang="en-US" dirty="0">
                <a:cs typeface="Times New Roman" panose="02020603050405020304" pitchFamily="18" charset="0"/>
              </a:rPr>
              <a:t>    </a:t>
            </a:r>
            <a:r>
              <a:rPr lang="en-US" altLang="en-US" dirty="0" err="1">
                <a:cs typeface="Times New Roman" panose="02020603050405020304" pitchFamily="18" charset="0"/>
              </a:rPr>
              <a:t>tertutup</a:t>
            </a:r>
            <a:r>
              <a:rPr lang="en-US" altLang="en-US" dirty="0">
                <a:cs typeface="Times New Roman" panose="02020603050405020304" pitchFamily="18" charset="0"/>
              </a:rPr>
              <a:t> ( </a:t>
            </a:r>
            <a:r>
              <a:rPr lang="en-US" altLang="en-US" dirty="0" err="1">
                <a:cs typeface="Times New Roman" panose="02020603050405020304" pitchFamily="18" charset="0"/>
              </a:rPr>
              <a:t>bunyi</a:t>
            </a:r>
            <a:r>
              <a:rPr lang="en-US" altLang="en-US" dirty="0">
                <a:cs typeface="Times New Roman" panose="02020603050405020304" pitchFamily="18" charset="0"/>
              </a:rPr>
              <a:t> </a:t>
            </a:r>
            <a:r>
              <a:rPr lang="en-US" altLang="en-US" dirty="0" err="1">
                <a:cs typeface="Times New Roman" panose="02020603050405020304" pitchFamily="18" charset="0"/>
              </a:rPr>
              <a:t>jantung</a:t>
            </a:r>
            <a:r>
              <a:rPr lang="en-US" altLang="en-US" dirty="0">
                <a:cs typeface="Times New Roman" panose="02020603050405020304" pitchFamily="18" charset="0"/>
              </a:rPr>
              <a:t> </a:t>
            </a:r>
            <a:r>
              <a:rPr lang="en-US" altLang="en-US" dirty="0" err="1">
                <a:cs typeface="Times New Roman" panose="02020603050405020304" pitchFamily="18" charset="0"/>
              </a:rPr>
              <a:t>kedua</a:t>
            </a:r>
            <a:r>
              <a:rPr lang="en-US" altLang="en-US" dirty="0">
                <a:cs typeface="Times New Roman" panose="02020603050405020304" pitchFamily="18" charset="0"/>
              </a:rPr>
              <a:t>)</a:t>
            </a:r>
            <a:endParaRPr lang="en-GB" altLang="en-US" dirty="0"/>
          </a:p>
        </p:txBody>
      </p:sp>
      <p:sp>
        <p:nvSpPr>
          <p:cNvPr id="10243" name="Line 7">
            <a:extLst>
              <a:ext uri="{FF2B5EF4-FFF2-40B4-BE49-F238E27FC236}">
                <a16:creationId xmlns:a16="http://schemas.microsoft.com/office/drawing/2014/main" id="{6E643948-ABAE-4C1B-9341-9B9F707F2191}"/>
              </a:ext>
            </a:extLst>
          </p:cNvPr>
          <p:cNvSpPr>
            <a:spLocks noChangeShapeType="1"/>
          </p:cNvSpPr>
          <p:nvPr/>
        </p:nvSpPr>
        <p:spPr bwMode="auto">
          <a:xfrm>
            <a:off x="8382000" y="1524000"/>
            <a:ext cx="1066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44" name="Text Box 8">
            <a:extLst>
              <a:ext uri="{FF2B5EF4-FFF2-40B4-BE49-F238E27FC236}">
                <a16:creationId xmlns:a16="http://schemas.microsoft.com/office/drawing/2014/main" id="{01DB0959-3A68-4E4A-8C93-EB02956EEF03}"/>
              </a:ext>
            </a:extLst>
          </p:cNvPr>
          <p:cNvSpPr txBox="1">
            <a:spLocks noChangeArrowheads="1"/>
          </p:cNvSpPr>
          <p:nvPr/>
        </p:nvSpPr>
        <p:spPr bwMode="auto">
          <a:xfrm>
            <a:off x="8229601" y="1104901"/>
            <a:ext cx="1330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 Darah vena</a:t>
            </a:r>
            <a:endParaRPr lang="en-GB" altLang="en-US" sz="1800"/>
          </a:p>
        </p:txBody>
      </p:sp>
      <p:sp>
        <p:nvSpPr>
          <p:cNvPr id="10245" name="Line 11">
            <a:extLst>
              <a:ext uri="{FF2B5EF4-FFF2-40B4-BE49-F238E27FC236}">
                <a16:creationId xmlns:a16="http://schemas.microsoft.com/office/drawing/2014/main" id="{9A85625C-F540-4C64-82F0-775B56CC1C84}"/>
              </a:ext>
            </a:extLst>
          </p:cNvPr>
          <p:cNvSpPr>
            <a:spLocks noChangeShapeType="1"/>
          </p:cNvSpPr>
          <p:nvPr/>
        </p:nvSpPr>
        <p:spPr bwMode="auto">
          <a:xfrm>
            <a:off x="8382000" y="1524000"/>
            <a:ext cx="1066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46" name="Line 13">
            <a:extLst>
              <a:ext uri="{FF2B5EF4-FFF2-40B4-BE49-F238E27FC236}">
                <a16:creationId xmlns:a16="http://schemas.microsoft.com/office/drawing/2014/main" id="{EAE9FB7C-8A28-4A19-8B45-19BA3B5BC704}"/>
              </a:ext>
            </a:extLst>
          </p:cNvPr>
          <p:cNvSpPr>
            <a:spLocks noChangeShapeType="1"/>
          </p:cNvSpPr>
          <p:nvPr/>
        </p:nvSpPr>
        <p:spPr bwMode="auto">
          <a:xfrm>
            <a:off x="2895600" y="2286000"/>
            <a:ext cx="1143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47" name="Text Box 14">
            <a:extLst>
              <a:ext uri="{FF2B5EF4-FFF2-40B4-BE49-F238E27FC236}">
                <a16:creationId xmlns:a16="http://schemas.microsoft.com/office/drawing/2014/main" id="{DAA1B161-29BA-4984-BE9F-C60D4BDB386B}"/>
              </a:ext>
            </a:extLst>
          </p:cNvPr>
          <p:cNvSpPr txBox="1">
            <a:spLocks noChangeArrowheads="1"/>
          </p:cNvSpPr>
          <p:nvPr/>
        </p:nvSpPr>
        <p:spPr bwMode="auto">
          <a:xfrm>
            <a:off x="2955925" y="1866901"/>
            <a:ext cx="113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Katup AV</a:t>
            </a:r>
            <a:endParaRPr lang="en-GB" altLang="en-US" sz="1800"/>
          </a:p>
        </p:txBody>
      </p:sp>
      <p:sp>
        <p:nvSpPr>
          <p:cNvPr id="10248" name="Line 16">
            <a:extLst>
              <a:ext uri="{FF2B5EF4-FFF2-40B4-BE49-F238E27FC236}">
                <a16:creationId xmlns:a16="http://schemas.microsoft.com/office/drawing/2014/main" id="{ABE90765-4DE7-40D8-84DB-58D30FABCC0E}"/>
              </a:ext>
            </a:extLst>
          </p:cNvPr>
          <p:cNvSpPr>
            <a:spLocks noChangeShapeType="1"/>
          </p:cNvSpPr>
          <p:nvPr/>
        </p:nvSpPr>
        <p:spPr bwMode="auto">
          <a:xfrm>
            <a:off x="5715000" y="2971800"/>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49" name="Line 17">
            <a:extLst>
              <a:ext uri="{FF2B5EF4-FFF2-40B4-BE49-F238E27FC236}">
                <a16:creationId xmlns:a16="http://schemas.microsoft.com/office/drawing/2014/main" id="{45F30368-98DB-4185-A30D-2277FD3B72A9}"/>
              </a:ext>
            </a:extLst>
          </p:cNvPr>
          <p:cNvSpPr>
            <a:spLocks noChangeShapeType="1"/>
          </p:cNvSpPr>
          <p:nvPr/>
        </p:nvSpPr>
        <p:spPr bwMode="auto">
          <a:xfrm flipV="1">
            <a:off x="9220200" y="3581400"/>
            <a:ext cx="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0" name="Line 18">
            <a:extLst>
              <a:ext uri="{FF2B5EF4-FFF2-40B4-BE49-F238E27FC236}">
                <a16:creationId xmlns:a16="http://schemas.microsoft.com/office/drawing/2014/main" id="{281C3311-E5EF-4C67-9395-F901BEED7449}"/>
              </a:ext>
            </a:extLst>
          </p:cNvPr>
          <p:cNvSpPr>
            <a:spLocks noChangeShapeType="1"/>
          </p:cNvSpPr>
          <p:nvPr/>
        </p:nvSpPr>
        <p:spPr bwMode="auto">
          <a:xfrm>
            <a:off x="5715000" y="37338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1" name="Line 19">
            <a:extLst>
              <a:ext uri="{FF2B5EF4-FFF2-40B4-BE49-F238E27FC236}">
                <a16:creationId xmlns:a16="http://schemas.microsoft.com/office/drawing/2014/main" id="{88C5BBDC-3D9A-4B13-B49E-029E4624CEDF}"/>
              </a:ext>
            </a:extLst>
          </p:cNvPr>
          <p:cNvSpPr>
            <a:spLocks noChangeShapeType="1"/>
          </p:cNvSpPr>
          <p:nvPr/>
        </p:nvSpPr>
        <p:spPr bwMode="auto">
          <a:xfrm>
            <a:off x="9220200" y="3352800"/>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2" name="Line 20">
            <a:extLst>
              <a:ext uri="{FF2B5EF4-FFF2-40B4-BE49-F238E27FC236}">
                <a16:creationId xmlns:a16="http://schemas.microsoft.com/office/drawing/2014/main" id="{3CD833FC-F89B-4A0F-B4B3-BF00DCF29014}"/>
              </a:ext>
            </a:extLst>
          </p:cNvPr>
          <p:cNvSpPr>
            <a:spLocks noChangeShapeType="1"/>
          </p:cNvSpPr>
          <p:nvPr/>
        </p:nvSpPr>
        <p:spPr bwMode="auto">
          <a:xfrm>
            <a:off x="3048000" y="4800600"/>
            <a:ext cx="533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3" name="Line 21">
            <a:extLst>
              <a:ext uri="{FF2B5EF4-FFF2-40B4-BE49-F238E27FC236}">
                <a16:creationId xmlns:a16="http://schemas.microsoft.com/office/drawing/2014/main" id="{7571620A-1075-4454-9CB4-14784DFCBBDB}"/>
              </a:ext>
            </a:extLst>
          </p:cNvPr>
          <p:cNvSpPr>
            <a:spLocks noChangeShapeType="1"/>
          </p:cNvSpPr>
          <p:nvPr/>
        </p:nvSpPr>
        <p:spPr bwMode="auto">
          <a:xfrm>
            <a:off x="7315200" y="48006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4" name="Line 22">
            <a:extLst>
              <a:ext uri="{FF2B5EF4-FFF2-40B4-BE49-F238E27FC236}">
                <a16:creationId xmlns:a16="http://schemas.microsoft.com/office/drawing/2014/main" id="{D9A9F361-C967-4387-8DEC-F1D5C7F46170}"/>
              </a:ext>
            </a:extLst>
          </p:cNvPr>
          <p:cNvSpPr>
            <a:spLocks noChangeShapeType="1"/>
          </p:cNvSpPr>
          <p:nvPr/>
        </p:nvSpPr>
        <p:spPr bwMode="auto">
          <a:xfrm>
            <a:off x="5867400" y="57912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5" name="Line 23">
            <a:extLst>
              <a:ext uri="{FF2B5EF4-FFF2-40B4-BE49-F238E27FC236}">
                <a16:creationId xmlns:a16="http://schemas.microsoft.com/office/drawing/2014/main" id="{8E3934E1-765A-4F04-A9A4-04B3FE2C1156}"/>
              </a:ext>
            </a:extLst>
          </p:cNvPr>
          <p:cNvSpPr>
            <a:spLocks noChangeShapeType="1"/>
          </p:cNvSpPr>
          <p:nvPr/>
        </p:nvSpPr>
        <p:spPr bwMode="auto">
          <a:xfrm>
            <a:off x="7543800" y="5943600"/>
            <a:ext cx="609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0256" name="WordArt 24">
            <a:extLst>
              <a:ext uri="{FF2B5EF4-FFF2-40B4-BE49-F238E27FC236}">
                <a16:creationId xmlns:a16="http://schemas.microsoft.com/office/drawing/2014/main" id="{32A44B99-F326-45C3-8066-A29345155B8A}"/>
              </a:ext>
            </a:extLst>
          </p:cNvPr>
          <p:cNvSpPr>
            <a:spLocks noChangeArrowheads="1" noChangeShapeType="1" noTextEdit="1"/>
          </p:cNvSpPr>
          <p:nvPr/>
        </p:nvSpPr>
        <p:spPr bwMode="auto">
          <a:xfrm>
            <a:off x="3581400" y="409576"/>
            <a:ext cx="4248150"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ID" kern="10" spc="480" dirty="0" err="1">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Fase-fase</a:t>
            </a:r>
            <a:r>
              <a:rPr lang="en-ID" kern="10" spc="480" dirty="0">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 </a:t>
            </a:r>
            <a:r>
              <a:rPr lang="en-ID" kern="10" spc="480" dirty="0" err="1">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siklus</a:t>
            </a:r>
            <a:r>
              <a:rPr lang="en-ID" kern="10" spc="480" dirty="0">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 </a:t>
            </a:r>
            <a:r>
              <a:rPr lang="en-ID" kern="10" spc="480" dirty="0" err="1">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jantung</a:t>
            </a:r>
            <a:r>
              <a:rPr lang="en-ID" kern="10" spc="480" dirty="0">
                <a:gradFill rotWithShape="1">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70F6A967-A169-4FB6-9925-FDEFA9A8A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0"/>
            <a:ext cx="89496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8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7E5D2-C7B0-4502-89B4-06BA1FC4DF18}"/>
              </a:ext>
            </a:extLst>
          </p:cNvPr>
          <p:cNvSpPr>
            <a:spLocks noGrp="1"/>
          </p:cNvSpPr>
          <p:nvPr>
            <p:ph type="ctrTitle"/>
          </p:nvPr>
        </p:nvSpPr>
        <p:spPr/>
        <p:txBody>
          <a:bodyPr>
            <a:normAutofit/>
          </a:bodyPr>
          <a:lstStyle/>
          <a:p>
            <a:r>
              <a:rPr lang="en-US" sz="4800" dirty="0" err="1"/>
              <a:t>Sirkulasi</a:t>
            </a:r>
            <a:r>
              <a:rPr lang="en-US" sz="4800" dirty="0"/>
              <a:t> Pada </a:t>
            </a:r>
            <a:r>
              <a:rPr lang="en-US" sz="4800" dirty="0" err="1"/>
              <a:t>Janin</a:t>
            </a:r>
            <a:r>
              <a:rPr lang="en-US" sz="4800" dirty="0"/>
              <a:t> dan Bayi </a:t>
            </a:r>
            <a:r>
              <a:rPr lang="en-US" sz="4800" dirty="0" err="1"/>
              <a:t>Baru</a:t>
            </a:r>
            <a:r>
              <a:rPr lang="en-US" sz="4800" dirty="0"/>
              <a:t> Lahir</a:t>
            </a:r>
            <a:endParaRPr lang="en-ID" sz="4800" dirty="0"/>
          </a:p>
        </p:txBody>
      </p:sp>
      <p:sp>
        <p:nvSpPr>
          <p:cNvPr id="5" name="Subtitle 4">
            <a:extLst>
              <a:ext uri="{FF2B5EF4-FFF2-40B4-BE49-F238E27FC236}">
                <a16:creationId xmlns:a16="http://schemas.microsoft.com/office/drawing/2014/main" id="{89C7873C-60A0-4501-A387-D8B9CC4FC00F}"/>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223142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0F82-5D4A-4CEB-9905-C4D8EECC936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E17A6222-9D38-4991-850C-9B1B81E5AB72}"/>
              </a:ext>
            </a:extLst>
          </p:cNvPr>
          <p:cNvSpPr>
            <a:spLocks noGrp="1"/>
          </p:cNvSpPr>
          <p:nvPr>
            <p:ph idx="1"/>
          </p:nvPr>
        </p:nvSpPr>
        <p:spPr/>
        <p:txBody>
          <a:bodyPr/>
          <a:lstStyle/>
          <a:p>
            <a:r>
              <a:rPr lang="en-ID" sz="2000" b="0" i="0" dirty="0" err="1">
                <a:solidFill>
                  <a:schemeClr val="tx1"/>
                </a:solidFill>
                <a:effectLst/>
                <a:latin typeface="Arial" panose="020B0604020202020204" pitchFamily="34" charset="0"/>
                <a:cs typeface="Arial" panose="020B0604020202020204" pitchFamily="34" charset="0"/>
              </a:rPr>
              <a:t>Sistem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kardiovaskuler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ialah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sistem</a:t>
            </a:r>
            <a:r>
              <a:rPr lang="en-ID" sz="2000" b="0" i="0" dirty="0">
                <a:solidFill>
                  <a:schemeClr val="tx1"/>
                </a:solidFill>
                <a:effectLst/>
                <a:latin typeface="Arial" panose="020B0604020202020204" pitchFamily="34" charset="0"/>
                <a:cs typeface="Arial" panose="020B0604020202020204" pitchFamily="34" charset="0"/>
              </a:rPr>
              <a:t> organ </a:t>
            </a:r>
            <a:r>
              <a:rPr lang="en-ID" sz="2000" b="0" i="0" dirty="0" err="1">
                <a:solidFill>
                  <a:schemeClr val="tx1"/>
                </a:solidFill>
                <a:effectLst/>
                <a:latin typeface="Arial" panose="020B0604020202020204" pitchFamily="34" charset="0"/>
                <a:cs typeface="Arial" panose="020B0604020202020204" pitchFamily="34" charset="0"/>
              </a:rPr>
              <a:t>pertama</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berfungsi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dalam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perkembangan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manusia</a:t>
            </a:r>
            <a:r>
              <a:rPr lang="en-ID" sz="2000" b="0" i="0" dirty="0">
                <a:solidFill>
                  <a:schemeClr val="tx1"/>
                </a:solidFill>
                <a:effectLst/>
                <a:latin typeface="Arial" panose="020B0604020202020204" pitchFamily="34" charset="0"/>
                <a:cs typeface="Arial" panose="020B0604020202020204" pitchFamily="34" charset="0"/>
              </a:rPr>
              <a:t>. </a:t>
            </a:r>
          </a:p>
          <a:p>
            <a:r>
              <a:rPr lang="en-ID" sz="2000" b="0" i="0" dirty="0" err="1">
                <a:solidFill>
                  <a:schemeClr val="tx1"/>
                </a:solidFill>
                <a:effectLst/>
                <a:latin typeface="Arial" panose="020B0604020202020204" pitchFamily="34" charset="0"/>
                <a:cs typeface="Arial" panose="020B0604020202020204" pitchFamily="34" charset="0"/>
              </a:rPr>
              <a:t>Pembentukan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pembuluh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darah</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sel</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darah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dimulai</a:t>
            </a:r>
            <a:r>
              <a:rPr lang="en-ID" sz="2000" dirty="0">
                <a:solidFill>
                  <a:schemeClr val="tx1"/>
                </a:solidFill>
                <a:latin typeface="Arial" panose="020B0604020202020204" pitchFamily="34" charset="0"/>
                <a:cs typeface="Arial" panose="020B0604020202020204" pitchFamily="34" charset="0"/>
              </a:rPr>
              <a:t> </a:t>
            </a:r>
            <a:r>
              <a:rPr lang="en-ID" sz="2000" b="0" i="0" dirty="0">
                <a:solidFill>
                  <a:schemeClr val="tx1"/>
                </a:solidFill>
                <a:effectLst/>
                <a:latin typeface="Arial" panose="020B0604020202020204" pitchFamily="34" charset="0"/>
                <a:cs typeface="Arial" panose="020B0604020202020204" pitchFamily="34" charset="0"/>
              </a:rPr>
              <a:t>pada </a:t>
            </a:r>
            <a:r>
              <a:rPr lang="en-ID" sz="2000" b="0" i="0" dirty="0" err="1">
                <a:solidFill>
                  <a:schemeClr val="tx1"/>
                </a:solidFill>
                <a:effectLst/>
                <a:latin typeface="Arial" panose="020B0604020202020204" pitchFamily="34" charset="0"/>
                <a:cs typeface="Arial" panose="020B0604020202020204" pitchFamily="34" charset="0"/>
              </a:rPr>
              <a:t>minggu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ketiga</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bertujuan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menyuplai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oksigen</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nutrien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ibu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kepada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embrio</a:t>
            </a:r>
            <a:r>
              <a:rPr lang="en-ID" sz="2000" b="0" i="0" dirty="0">
                <a:solidFill>
                  <a:schemeClr val="tx1"/>
                </a:solidFill>
                <a:effectLst/>
                <a:latin typeface="Arial" panose="020B0604020202020204" pitchFamily="34" charset="0"/>
                <a:cs typeface="Arial" panose="020B0604020202020204" pitchFamily="34" charset="0"/>
              </a:rPr>
              <a:t>. </a:t>
            </a:r>
          </a:p>
          <a:p>
            <a:r>
              <a:rPr lang="en-ID" sz="2000" b="0" i="0" dirty="0">
                <a:solidFill>
                  <a:schemeClr val="tx1"/>
                </a:solidFill>
                <a:effectLst/>
                <a:latin typeface="Arial" panose="020B0604020202020204" pitchFamily="34" charset="0"/>
                <a:cs typeface="Arial" panose="020B0604020202020204" pitchFamily="34" charset="0"/>
              </a:rPr>
              <a:t>Pada </a:t>
            </a:r>
            <a:r>
              <a:rPr lang="en-ID" sz="2000" b="0" i="0" dirty="0" err="1">
                <a:solidFill>
                  <a:schemeClr val="tx1"/>
                </a:solidFill>
                <a:effectLst/>
                <a:latin typeface="Arial" panose="020B0604020202020204" pitchFamily="34" charset="0"/>
                <a:cs typeface="Arial" panose="020B0604020202020204" pitchFamily="34" charset="0"/>
              </a:rPr>
              <a:t>akhir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minggu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ketiga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tabung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mulai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berdenyut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Selama</a:t>
            </a:r>
            <a:r>
              <a:rPr lang="en-ID" sz="2000" dirty="0">
                <a:solidFill>
                  <a:schemeClr val="tx1"/>
                </a:solidFill>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minggu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keempat</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kelima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berkembang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menjadi</a:t>
            </a:r>
            <a:r>
              <a:rPr lang="en-ID" sz="2000" b="0" i="0" dirty="0">
                <a:solidFill>
                  <a:schemeClr val="tx1"/>
                </a:solidFill>
                <a:effectLst/>
                <a:latin typeface="Arial" panose="020B0604020202020204" pitchFamily="34" charset="0"/>
                <a:cs typeface="Arial" panose="020B0604020202020204" pitchFamily="34" charset="0"/>
              </a:rPr>
              <a:t> organ </a:t>
            </a:r>
            <a:r>
              <a:rPr lang="en-ID" sz="2000" b="0" i="0" dirty="0" err="1">
                <a:solidFill>
                  <a:schemeClr val="tx1"/>
                </a:solidFill>
                <a:effectLst/>
                <a:latin typeface="Arial" panose="020B0604020202020204" pitchFamily="34" charset="0"/>
                <a:cs typeface="Arial" panose="020B0604020202020204" pitchFamily="34" charset="0"/>
              </a:rPr>
              <a:t>empat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serambi</a:t>
            </a:r>
            <a:r>
              <a:rPr lang="en-ID" sz="2000" b="0" i="0" dirty="0">
                <a:solidFill>
                  <a:schemeClr val="tx1"/>
                </a:solidFill>
                <a:effectLst/>
                <a:latin typeface="Arial" panose="020B0604020202020204" pitchFamily="34" charset="0"/>
                <a:cs typeface="Arial" panose="020B0604020202020204" pitchFamily="34" charset="0"/>
              </a:rPr>
              <a:t>. Dan pada </a:t>
            </a:r>
            <a:r>
              <a:rPr lang="en-ID" sz="2000" b="0" i="0" dirty="0" err="1">
                <a:solidFill>
                  <a:schemeClr val="tx1"/>
                </a:solidFill>
                <a:effectLst/>
                <a:latin typeface="Arial" panose="020B0604020202020204" pitchFamily="34" charset="0"/>
                <a:cs typeface="Arial" panose="020B0604020202020204" pitchFamily="34" charset="0"/>
              </a:rPr>
              <a:t>tahap</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akhir</a:t>
            </a:r>
            <a:r>
              <a:rPr lang="en-ID" sz="2000" b="0" i="0" dirty="0">
                <a:solidFill>
                  <a:schemeClr val="tx1"/>
                </a:solidFill>
                <a:effectLst/>
                <a:latin typeface="Arial" panose="020B0604020202020204" pitchFamily="34" charset="0"/>
                <a:cs typeface="Arial" panose="020B0604020202020204" pitchFamily="34" charset="0"/>
              </a:rPr>
              <a:t> masa </a:t>
            </a:r>
            <a:r>
              <a:rPr lang="en-ID" sz="2000" b="0" i="0" dirty="0" err="1">
                <a:solidFill>
                  <a:schemeClr val="tx1"/>
                </a:solidFill>
                <a:effectLst/>
                <a:latin typeface="Arial" panose="020B0604020202020204" pitchFamily="34" charset="0"/>
                <a:cs typeface="Arial" panose="020B0604020202020204" pitchFamily="34" charset="0"/>
              </a:rPr>
              <a:t>embrio</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perkembangan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lengkap</a:t>
            </a:r>
            <a:r>
              <a:rPr lang="en-ID" sz="2000" b="0" i="0" dirty="0">
                <a:solidFill>
                  <a:schemeClr val="tx1"/>
                </a:solidFill>
                <a:effectLst/>
                <a:latin typeface="Arial" panose="020B0604020202020204" pitchFamily="34" charset="0"/>
                <a:cs typeface="Arial" panose="020B0604020202020204" pitchFamily="34" charset="0"/>
              </a:rPr>
              <a:t>.</a:t>
            </a:r>
          </a:p>
          <a:p>
            <a:r>
              <a:rPr lang="en-ID" sz="2000" b="0" i="0" dirty="0">
                <a:solidFill>
                  <a:schemeClr val="tx1"/>
                </a:solidFill>
                <a:effectLst/>
                <a:latin typeface="Arial" panose="020B0604020202020204" pitchFamily="34" charset="0"/>
                <a:cs typeface="Arial" panose="020B0604020202020204" pitchFamily="34" charset="0"/>
              </a:rPr>
              <a:t>Pada </a:t>
            </a:r>
            <a:r>
              <a:rPr lang="en-ID" sz="2000" b="0" i="0" dirty="0" err="1">
                <a:solidFill>
                  <a:schemeClr val="tx1"/>
                </a:solidFill>
                <a:effectLst/>
                <a:latin typeface="Arial" panose="020B0604020202020204" pitchFamily="34" charset="0"/>
                <a:cs typeface="Arial" panose="020B0604020202020204" pitchFamily="34" charset="0"/>
              </a:rPr>
              <a:t>saat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bayi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lahir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terdapat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berbagai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macam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fisiologis</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atau</a:t>
            </a:r>
            <a:r>
              <a:rPr lang="en-ID" sz="2000" dirty="0">
                <a:solidFill>
                  <a:schemeClr val="tx1"/>
                </a:solidFill>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adaptasi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fisiologis</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bertujuan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untuk</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memfasilitasi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penyesuaian</a:t>
            </a:r>
            <a:r>
              <a:rPr lang="en-ID" sz="2000" b="0" i="0" dirty="0">
                <a:solidFill>
                  <a:schemeClr val="tx1"/>
                </a:solidFill>
                <a:effectLst/>
                <a:latin typeface="Arial" panose="020B0604020202020204" pitchFamily="34" charset="0"/>
                <a:cs typeface="Arial" panose="020B0604020202020204" pitchFamily="34" charset="0"/>
              </a:rPr>
              <a:t> pada </a:t>
            </a:r>
            <a:r>
              <a:rPr lang="en-ID" sz="2000" b="0" i="0" dirty="0" err="1">
                <a:solidFill>
                  <a:schemeClr val="tx1"/>
                </a:solidFill>
                <a:effectLst/>
                <a:latin typeface="Arial" panose="020B0604020202020204" pitchFamily="34" charset="0"/>
                <a:cs typeface="Arial" panose="020B0604020202020204" pitchFamily="34" charset="0"/>
              </a:rPr>
              <a:t>kehidupan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ekstrauterin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luar</a:t>
            </a:r>
            <a:r>
              <a:rPr lang="en-ID" sz="2000" b="0" i="0" dirty="0">
                <a:solidFill>
                  <a:schemeClr val="tx1"/>
                </a:solidFill>
                <a:effectLst/>
                <a:latin typeface="Arial" panose="020B0604020202020204" pitchFamily="34" charset="0"/>
                <a:cs typeface="Arial" panose="020B0604020202020204" pitchFamily="34" charset="0"/>
              </a:rPr>
              <a:t> uterus). </a:t>
            </a:r>
          </a:p>
          <a:p>
            <a:r>
              <a:rPr lang="en-ID" sz="2000" b="0" i="0" dirty="0">
                <a:solidFill>
                  <a:schemeClr val="tx1"/>
                </a:solidFill>
                <a:effectLst/>
                <a:latin typeface="Arial" panose="020B0604020202020204" pitchFamily="34" charset="0"/>
                <a:cs typeface="Arial" panose="020B0604020202020204" pitchFamily="34" charset="0"/>
              </a:rPr>
              <a:t>Pada masa </a:t>
            </a:r>
            <a:r>
              <a:rPr lang="en-ID" sz="2000" b="0" i="0" dirty="0" err="1">
                <a:solidFill>
                  <a:schemeClr val="tx1"/>
                </a:solidFill>
                <a:effectLst/>
                <a:latin typeface="Arial" panose="020B0604020202020204" pitchFamily="34" charset="0"/>
                <a:cs typeface="Arial" panose="020B0604020202020204" pitchFamily="34" charset="0"/>
              </a:rPr>
              <a:t>transisi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intrauterin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dalam</a:t>
            </a:r>
            <a:r>
              <a:rPr lang="en-ID" sz="2000" b="0" i="0" dirty="0">
                <a:solidFill>
                  <a:schemeClr val="tx1"/>
                </a:solidFill>
                <a:effectLst/>
                <a:latin typeface="Arial" panose="020B0604020202020204" pitchFamily="34" charset="0"/>
                <a:cs typeface="Arial" panose="020B0604020202020204" pitchFamily="34" charset="0"/>
              </a:rPr>
              <a:t> uterus) </a:t>
            </a:r>
            <a:r>
              <a:rPr lang="en-ID" sz="2000" b="0" i="0" dirty="0" err="1">
                <a:solidFill>
                  <a:schemeClr val="tx1"/>
                </a:solidFill>
                <a:effectLst/>
                <a:latin typeface="Arial" panose="020B0604020202020204" pitchFamily="34" charset="0"/>
                <a:cs typeface="Arial" panose="020B0604020202020204" pitchFamily="34" charset="0"/>
              </a:rPr>
              <a:t>ke</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ekstrauterin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luar</a:t>
            </a:r>
            <a:r>
              <a:rPr lang="en-ID" sz="2000" b="0" i="0" dirty="0">
                <a:solidFill>
                  <a:schemeClr val="tx1"/>
                </a:solidFill>
                <a:effectLst/>
                <a:latin typeface="Arial" panose="020B0604020202020204" pitchFamily="34" charset="0"/>
                <a:cs typeface="Arial" panose="020B0604020202020204" pitchFamily="34" charset="0"/>
              </a:rPr>
              <a:t> uterus) </a:t>
            </a:r>
            <a:r>
              <a:rPr lang="en-ID" sz="2000" b="0" i="0" dirty="0" err="1">
                <a:solidFill>
                  <a:schemeClr val="tx1"/>
                </a:solidFill>
                <a:effectLst/>
                <a:latin typeface="Arial" panose="020B0604020202020204" pitchFamily="34" charset="0"/>
                <a:cs typeface="Arial" panose="020B0604020202020204" pitchFamily="34" charset="0"/>
              </a:rPr>
              <a:t>tersebut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perlu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pernapasan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spontan</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kardiovaskuler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beserta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organ lain </a:t>
            </a:r>
            <a:r>
              <a:rPr lang="en-ID" sz="2000" b="0" i="0" dirty="0" err="1">
                <a:solidFill>
                  <a:schemeClr val="tx1"/>
                </a:solidFill>
                <a:effectLst/>
                <a:latin typeface="Arial" panose="020B0604020202020204" pitchFamily="34" charset="0"/>
                <a:cs typeface="Arial" panose="020B0604020202020204" pitchFamily="34" charset="0"/>
              </a:rPr>
              <a:t>menjadi</a:t>
            </a:r>
            <a:r>
              <a:rPr lang="en-ID" sz="2000" b="0" i="0" dirty="0">
                <a:solidFill>
                  <a:schemeClr val="tx1"/>
                </a:solidFill>
                <a:effectLst/>
                <a:latin typeface="Arial" panose="020B0604020202020204" pitchFamily="34" charset="0"/>
                <a:cs typeface="Arial" panose="020B0604020202020204" pitchFamily="34" charset="0"/>
              </a:rPr>
              <a:t> organ </a:t>
            </a:r>
            <a:r>
              <a:rPr lang="en-ID" sz="2000" b="0" i="0" dirty="0" err="1">
                <a:solidFill>
                  <a:schemeClr val="tx1"/>
                </a:solidFill>
                <a:effectLst/>
                <a:latin typeface="Arial" panose="020B0604020202020204" pitchFamily="34" charset="0"/>
                <a:cs typeface="Arial" panose="020B0604020202020204" pitchFamily="34" charset="0"/>
              </a:rPr>
              <a:t>dengan</a:t>
            </a:r>
            <a:r>
              <a:rPr lang="en-ID" sz="2000" dirty="0">
                <a:solidFill>
                  <a:schemeClr val="tx1"/>
                </a:solidFill>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fungsi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tidak</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lagi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tergantung</a:t>
            </a:r>
            <a:r>
              <a:rPr lang="en-ID" sz="2000" b="0" i="0" dirty="0">
                <a:solidFill>
                  <a:schemeClr val="tx1"/>
                </a:solidFill>
                <a:effectLst/>
                <a:latin typeface="Arial" panose="020B0604020202020204" pitchFamily="34" charset="0"/>
                <a:cs typeface="Arial" panose="020B0604020202020204" pitchFamily="34" charset="0"/>
              </a:rPr>
              <a:t> pada </a:t>
            </a:r>
            <a:r>
              <a:rPr lang="en-ID" sz="2000" b="0" i="0" dirty="0" err="1">
                <a:solidFill>
                  <a:schemeClr val="tx1"/>
                </a:solidFill>
                <a:effectLst/>
                <a:latin typeface="Arial" panose="020B0604020202020204" pitchFamily="34" charset="0"/>
                <a:cs typeface="Arial" panose="020B0604020202020204" pitchFamily="34" charset="0"/>
              </a:rPr>
              <a:t>ibu</a:t>
            </a:r>
            <a:r>
              <a:rPr lang="en-ID" sz="2000" b="0" i="0" dirty="0">
                <a:solidFill>
                  <a:schemeClr val="tx1"/>
                </a:solidFill>
                <a:effectLst/>
                <a:latin typeface="Arial" panose="020B0604020202020204" pitchFamily="34" charset="0"/>
                <a:cs typeface="Arial" panose="020B0604020202020204" pitchFamily="34" charset="0"/>
              </a:rPr>
              <a:t>.</a:t>
            </a:r>
            <a:endParaRPr lang="en-ID"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2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39F1-53C8-48E8-8EEB-AC0652F8816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5CA97897-121D-4D5E-AC48-1573AAE12EDF}"/>
              </a:ext>
            </a:extLst>
          </p:cNvPr>
          <p:cNvSpPr>
            <a:spLocks noGrp="1"/>
          </p:cNvSpPr>
          <p:nvPr>
            <p:ph idx="1"/>
          </p:nvPr>
        </p:nvSpPr>
        <p:spPr/>
        <p:txBody>
          <a:bodyPr/>
          <a:lstStyle/>
          <a:p>
            <a:r>
              <a:rPr lang="en-ID" sz="2000" b="0" i="0" dirty="0">
                <a:solidFill>
                  <a:schemeClr val="tx1"/>
                </a:solidFill>
                <a:effectLst/>
                <a:latin typeface="Arial" panose="020B0604020202020204" pitchFamily="34" charset="0"/>
                <a:cs typeface="Arial" panose="020B0604020202020204" pitchFamily="34" charset="0"/>
              </a:rPr>
              <a:t>Pada </a:t>
            </a:r>
            <a:r>
              <a:rPr lang="en-ID" sz="2000" b="0" i="0" dirty="0" err="1">
                <a:solidFill>
                  <a:schemeClr val="tx1"/>
                </a:solidFill>
                <a:effectLst/>
                <a:latin typeface="Arial" panose="020B0604020202020204" pitchFamily="34" charset="0"/>
                <a:cs typeface="Arial" panose="020B0604020202020204" pitchFamily="34" charset="0"/>
              </a:rPr>
              <a:t>sistem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peredaran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darah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terjadi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fisiologis</a:t>
            </a:r>
            <a:r>
              <a:rPr lang="en-ID" sz="2000" b="0" i="0" dirty="0">
                <a:solidFill>
                  <a:schemeClr val="tx1"/>
                </a:solidFill>
                <a:effectLst/>
                <a:latin typeface="Arial" panose="020B0604020202020204" pitchFamily="34" charset="0"/>
                <a:cs typeface="Arial" panose="020B0604020202020204" pitchFamily="34" charset="0"/>
              </a:rPr>
              <a:t> pada </a:t>
            </a:r>
            <a:r>
              <a:rPr lang="en-ID" sz="2000" b="0" i="0" dirty="0" err="1">
                <a:solidFill>
                  <a:schemeClr val="tx1"/>
                </a:solidFill>
                <a:effectLst/>
                <a:latin typeface="Arial" panose="020B0604020202020204" pitchFamily="34" charset="0"/>
                <a:cs typeface="Arial" panose="020B0604020202020204" pitchFamily="34" charset="0"/>
              </a:rPr>
              <a:t>bayi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baru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lahir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yaitu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setelah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bayi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itu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lahir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terjadi</a:t>
            </a:r>
            <a:r>
              <a:rPr lang="en-ID" sz="2000" b="0" i="0" dirty="0">
                <a:solidFill>
                  <a:schemeClr val="tx1"/>
                </a:solidFill>
                <a:effectLst/>
                <a:latin typeface="Arial" panose="020B0604020202020204" pitchFamily="34" charset="0"/>
                <a:cs typeface="Arial" panose="020B0604020202020204" pitchFamily="34" charset="0"/>
              </a:rPr>
              <a:t> proses </a:t>
            </a:r>
            <a:r>
              <a:rPr lang="en-ID" sz="2000" b="0" i="0" dirty="0" err="1">
                <a:solidFill>
                  <a:schemeClr val="tx1"/>
                </a:solidFill>
                <a:effectLst/>
                <a:latin typeface="Arial" panose="020B0604020202020204" pitchFamily="34" charset="0"/>
                <a:cs typeface="Arial" panose="020B0604020202020204" pitchFamily="34" charset="0"/>
              </a:rPr>
              <a:t>pengantaran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oksigen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seluruh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jaringan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tubuh</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maka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terdapat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yaitu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penutupan</a:t>
            </a:r>
            <a:r>
              <a:rPr lang="en-ID" sz="2000" b="0" i="0" dirty="0">
                <a:solidFill>
                  <a:schemeClr val="tx1"/>
                </a:solidFill>
                <a:effectLst/>
                <a:latin typeface="Arial" panose="020B0604020202020204" pitchFamily="34" charset="0"/>
                <a:cs typeface="Arial" panose="020B0604020202020204" pitchFamily="34" charset="0"/>
              </a:rPr>
              <a:t> foramen </a:t>
            </a:r>
            <a:r>
              <a:rPr lang="en-ID" sz="2000" b="0" i="0" dirty="0" err="1">
                <a:solidFill>
                  <a:schemeClr val="tx1"/>
                </a:solidFill>
                <a:effectLst/>
                <a:latin typeface="Arial" panose="020B0604020202020204" pitchFamily="34" charset="0"/>
                <a:cs typeface="Arial" panose="020B0604020202020204" pitchFamily="34" charset="0"/>
              </a:rPr>
              <a:t>ovale</a:t>
            </a:r>
            <a:r>
              <a:rPr lang="en-ID" sz="2000" b="0" i="0" dirty="0">
                <a:solidFill>
                  <a:schemeClr val="tx1"/>
                </a:solidFill>
                <a:effectLst/>
                <a:latin typeface="Arial" panose="020B0604020202020204" pitchFamily="34" charset="0"/>
                <a:cs typeface="Arial" panose="020B0604020202020204" pitchFamily="34" charset="0"/>
              </a:rPr>
              <a:t> pada atrium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penutupan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duktus</a:t>
            </a:r>
            <a:r>
              <a:rPr lang="en-ID" sz="2000" b="0" i="0" dirty="0">
                <a:solidFill>
                  <a:schemeClr val="tx1"/>
                </a:solidFill>
                <a:effectLst/>
                <a:latin typeface="Arial" panose="020B0604020202020204" pitchFamily="34" charset="0"/>
                <a:cs typeface="Arial" panose="020B0604020202020204" pitchFamily="34" charset="0"/>
              </a:rPr>
              <a:t> arteriosus </a:t>
            </a:r>
            <a:r>
              <a:rPr lang="en-ID" sz="2000" b="0" i="0" dirty="0" err="1">
                <a:solidFill>
                  <a:schemeClr val="tx1"/>
                </a:solidFill>
                <a:effectLst/>
                <a:latin typeface="Arial" panose="020B0604020202020204" pitchFamily="34" charset="0"/>
                <a:cs typeface="Arial" panose="020B0604020202020204" pitchFamily="34" charset="0"/>
              </a:rPr>
              <a:t>antara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arteri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paru</a:t>
            </a:r>
            <a:r>
              <a:rPr lang="en-ID" sz="2000" b="0" i="0" dirty="0">
                <a:solidFill>
                  <a:schemeClr val="tx1"/>
                </a:solidFill>
                <a:effectLst/>
                <a:latin typeface="Arial" panose="020B0604020202020204" pitchFamily="34" charset="0"/>
                <a:cs typeface="Arial" panose="020B0604020202020204" pitchFamily="34" charset="0"/>
              </a:rPr>
              <a:t> dan aorta.</a:t>
            </a:r>
          </a:p>
          <a:p>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pola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sirkulasi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merupakan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hal</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esensial</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dalam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kehidupan</a:t>
            </a:r>
            <a:r>
              <a:rPr lang="en-ID" sz="2000" dirty="0">
                <a:solidFill>
                  <a:schemeClr val="tx1"/>
                </a:solidFill>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ekstrauterin</a:t>
            </a:r>
            <a:r>
              <a:rPr lang="en-ID" sz="2000" b="0" i="0" dirty="0">
                <a:solidFill>
                  <a:schemeClr val="tx1"/>
                </a:solidFill>
                <a:effectLst/>
                <a:latin typeface="Arial" panose="020B0604020202020204" pitchFamily="34" charset="0"/>
                <a:cs typeface="Arial" panose="020B0604020202020204" pitchFamily="34" charset="0"/>
              </a:rPr>
              <a:t>. Bayi </a:t>
            </a:r>
            <a:r>
              <a:rPr lang="en-ID" sz="2000" b="0" i="0" dirty="0" err="1">
                <a:solidFill>
                  <a:schemeClr val="tx1"/>
                </a:solidFill>
                <a:effectLst/>
                <a:latin typeface="Arial" panose="020B0604020202020204" pitchFamily="34" charset="0"/>
                <a:cs typeface="Arial" panose="020B0604020202020204" pitchFamily="34" charset="0"/>
              </a:rPr>
              <a:t>baru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lahir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melalui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periode</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transisi</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merupakan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fase</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tidak</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stabil</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selama</a:t>
            </a:r>
            <a:r>
              <a:rPr lang="en-ID" sz="2000" b="0" i="0" dirty="0">
                <a:solidFill>
                  <a:schemeClr val="tx1"/>
                </a:solidFill>
                <a:effectLst/>
                <a:latin typeface="Arial" panose="020B0604020202020204" pitchFamily="34" charset="0"/>
                <a:cs typeface="Arial" panose="020B0604020202020204" pitchFamily="34" charset="0"/>
              </a:rPr>
              <a:t> 6 </a:t>
            </a:r>
            <a:r>
              <a:rPr lang="en-ID" sz="2000" b="0" i="0" dirty="0" err="1">
                <a:solidFill>
                  <a:schemeClr val="tx1"/>
                </a:solidFill>
                <a:effectLst/>
                <a:latin typeface="Arial" panose="020B0604020202020204" pitchFamily="34" charset="0"/>
                <a:cs typeface="Arial" panose="020B0604020202020204" pitchFamily="34" charset="0"/>
              </a:rPr>
              <a:t>sampai</a:t>
            </a:r>
            <a:r>
              <a:rPr lang="en-ID" sz="2000" b="0" i="0" dirty="0">
                <a:solidFill>
                  <a:schemeClr val="tx1"/>
                </a:solidFill>
                <a:effectLst/>
                <a:latin typeface="Arial" panose="020B0604020202020204" pitchFamily="34" charset="0"/>
                <a:cs typeface="Arial" panose="020B0604020202020204" pitchFamily="34" charset="0"/>
              </a:rPr>
              <a:t> 8 jam </a:t>
            </a:r>
            <a:r>
              <a:rPr lang="en-ID" sz="2000" b="0" i="0" dirty="0" err="1">
                <a:solidFill>
                  <a:schemeClr val="tx1"/>
                </a:solidFill>
                <a:effectLst/>
                <a:latin typeface="Arial" panose="020B0604020202020204" pitchFamily="34" charset="0"/>
                <a:cs typeface="Arial" panose="020B0604020202020204" pitchFamily="34" charset="0"/>
              </a:rPr>
              <a:t>pertama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kehidupan</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akan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dilalui</a:t>
            </a:r>
            <a:r>
              <a:rPr lang="en-ID" sz="2000" b="0" i="0" dirty="0">
                <a:solidFill>
                  <a:schemeClr val="tx1"/>
                </a:solidFill>
                <a:effectLst/>
                <a:latin typeface="Arial" panose="020B0604020202020204" pitchFamily="34" charset="0"/>
                <a:cs typeface="Arial" panose="020B0604020202020204" pitchFamily="34" charset="0"/>
              </a:rPr>
              <a:t> oleh </a:t>
            </a:r>
            <a:r>
              <a:rPr lang="en-ID" sz="2000" b="0" i="0" dirty="0" err="1">
                <a:solidFill>
                  <a:schemeClr val="tx1"/>
                </a:solidFill>
                <a:effectLst/>
                <a:latin typeface="Arial" panose="020B0604020202020204" pitchFamily="34" charset="0"/>
                <a:cs typeface="Arial" panose="020B0604020202020204" pitchFamily="34" charset="0"/>
              </a:rPr>
              <a:t>semua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bayi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dengan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mengabaikan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usia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gestasi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atau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sifat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persalinan</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kelahiran</a:t>
            </a:r>
            <a:r>
              <a:rPr lang="en-ID" sz="2000" b="0" i="0" dirty="0">
                <a:solidFill>
                  <a:schemeClr val="tx1"/>
                </a:solidFill>
                <a:effectLst/>
                <a:latin typeface="Arial" panose="020B0604020202020204" pitchFamily="34" charset="0"/>
                <a:cs typeface="Arial" panose="020B0604020202020204" pitchFamily="34" charset="0"/>
              </a:rPr>
              <a:t>. </a:t>
            </a:r>
          </a:p>
          <a:p>
            <a:r>
              <a:rPr lang="en-ID" sz="2000" b="0" i="0" dirty="0" err="1">
                <a:solidFill>
                  <a:schemeClr val="tx1"/>
                </a:solidFill>
                <a:effectLst/>
                <a:latin typeface="Arial" panose="020B0604020202020204" pitchFamily="34" charset="0"/>
                <a:cs typeface="Arial" panose="020B0604020202020204" pitchFamily="34" charset="0"/>
              </a:rPr>
              <a:t>Dalam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beberapa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saat</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tekanan</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luar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biasa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terjadi</a:t>
            </a:r>
            <a:r>
              <a:rPr lang="en-ID" sz="2000" b="0" i="0" dirty="0">
                <a:solidFill>
                  <a:schemeClr val="tx1"/>
                </a:solidFill>
                <a:effectLst/>
                <a:latin typeface="Arial" panose="020B0604020202020204" pitchFamily="34" charset="0"/>
                <a:cs typeface="Arial" panose="020B0604020202020204" pitchFamily="34" charset="0"/>
              </a:rPr>
              <a:t> di </a:t>
            </a:r>
            <a:r>
              <a:rPr lang="en-ID" sz="2000" b="0" i="0" dirty="0" err="1">
                <a:solidFill>
                  <a:schemeClr val="tx1"/>
                </a:solidFill>
                <a:effectLst/>
                <a:latin typeface="Arial" panose="020B0604020202020204" pitchFamily="34" charset="0"/>
                <a:cs typeface="Arial" panose="020B0604020202020204" pitchFamily="34" charset="0"/>
              </a:rPr>
              <a:t>dalam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sirkulasi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bayi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baru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lahir</a:t>
            </a:r>
            <a:r>
              <a:rPr lang="en-ID" sz="2000" b="0" i="0" dirty="0">
                <a:solidFill>
                  <a:schemeClr val="tx1"/>
                </a:solidFill>
                <a:effectLst/>
                <a:latin typeface="Arial" panose="020B0604020202020204" pitchFamily="34" charset="0"/>
                <a:cs typeface="Arial" panose="020B0604020202020204" pitchFamily="34" charset="0"/>
              </a:rPr>
              <a:t>. Sangat </a:t>
            </a:r>
            <a:r>
              <a:rPr lang="en-ID" sz="2000" b="0" i="0" dirty="0" err="1">
                <a:solidFill>
                  <a:schemeClr val="tx1"/>
                </a:solidFill>
                <a:effectLst/>
                <a:latin typeface="Arial" panose="020B0604020202020204" pitchFamily="34" charset="0"/>
                <a:cs typeface="Arial" panose="020B0604020202020204" pitchFamily="34" charset="0"/>
              </a:rPr>
              <a:t>penting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untuk</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memahami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perubahan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sirkulasi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janin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sirkulasi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bayi</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secara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keseluruhan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saling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berhubungan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dengan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fungsi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pernapasan</a:t>
            </a:r>
            <a:r>
              <a:rPr lang="en-ID" sz="2000" b="0" i="0" dirty="0">
                <a:solidFill>
                  <a:schemeClr val="tx1"/>
                </a:solidFill>
                <a:effectLst/>
                <a:latin typeface="Arial" panose="020B0604020202020204" pitchFamily="34" charset="0"/>
                <a:cs typeface="Arial" panose="020B0604020202020204" pitchFamily="34" charset="0"/>
              </a:rPr>
              <a:t> dan </a:t>
            </a:r>
            <a:r>
              <a:rPr lang="en-ID" sz="2000" b="0" i="0" dirty="0" err="1">
                <a:solidFill>
                  <a:schemeClr val="tx1"/>
                </a:solidFill>
                <a:effectLst/>
                <a:latin typeface="Arial" panose="020B0604020202020204" pitchFamily="34" charset="0"/>
                <a:cs typeface="Arial" panose="020B0604020202020204" pitchFamily="34" charset="0"/>
              </a:rPr>
              <a:t>oksigenasi</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adekuat</a:t>
            </a:r>
            <a:r>
              <a:rPr lang="en-ID" sz="2000" b="0" i="0" dirty="0">
                <a:solidFill>
                  <a:schemeClr val="tx1"/>
                </a:solidFill>
                <a:effectLst/>
                <a:latin typeface="Arial" panose="020B0604020202020204" pitchFamily="34" charset="0"/>
                <a:cs typeface="Arial" panose="020B0604020202020204" pitchFamily="34" charset="0"/>
              </a:rPr>
              <a:t>.</a:t>
            </a:r>
            <a:br>
              <a:rPr lang="en-ID" sz="3600" dirty="0">
                <a:solidFill>
                  <a:schemeClr val="tx1"/>
                </a:solidFill>
                <a:latin typeface="Arial" panose="020B0604020202020204" pitchFamily="34" charset="0"/>
                <a:cs typeface="Arial" panose="020B0604020202020204" pitchFamily="34" charset="0"/>
              </a:rPr>
            </a:br>
            <a:endParaRPr lang="en-ID"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27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7CC6-FD35-44F0-9010-E86840CE9613}"/>
              </a:ext>
            </a:extLst>
          </p:cNvPr>
          <p:cNvSpPr>
            <a:spLocks noGrp="1"/>
          </p:cNvSpPr>
          <p:nvPr>
            <p:ph type="title"/>
          </p:nvPr>
        </p:nvSpPr>
        <p:spPr/>
        <p:txBody>
          <a:bodyPr>
            <a:normAutofit/>
          </a:bodyPr>
          <a:lstStyle/>
          <a:p>
            <a:r>
              <a:rPr lang="en-ID" sz="2000" b="1" i="0" dirty="0" err="1">
                <a:solidFill>
                  <a:schemeClr val="tx1"/>
                </a:solidFill>
                <a:effectLst/>
                <a:latin typeface="Times New Roman" panose="02020603050405020304" pitchFamily="18" charset="0"/>
              </a:rPr>
              <a:t>Pembentukan</a:t>
            </a:r>
            <a:r>
              <a:rPr lang="en-ID" sz="2000" b="1" i="0" dirty="0">
                <a:solidFill>
                  <a:schemeClr val="tx1"/>
                </a:solidFill>
                <a:effectLst/>
                <a:latin typeface="Times New Roman" panose="02020603050405020304" pitchFamily="18" charset="0"/>
              </a:rPr>
              <a:t> </a:t>
            </a:r>
            <a:r>
              <a:rPr lang="en-ID" sz="2000" b="1" i="0" dirty="0" err="1">
                <a:solidFill>
                  <a:schemeClr val="tx1"/>
                </a:solidFill>
                <a:effectLst/>
                <a:latin typeface="Times New Roman" panose="02020603050405020304" pitchFamily="18" charset="0"/>
              </a:rPr>
              <a:t>Jantung</a:t>
            </a:r>
            <a:r>
              <a:rPr lang="en-ID" sz="2000" b="1" i="0" dirty="0">
                <a:solidFill>
                  <a:schemeClr val="tx1"/>
                </a:solidFill>
                <a:effectLst/>
                <a:latin typeface="Times New Roman" panose="02020603050405020304" pitchFamily="18" charset="0"/>
              </a:rPr>
              <a:t> dan </a:t>
            </a:r>
            <a:r>
              <a:rPr lang="en-ID" sz="2000" b="1" i="0" dirty="0" err="1">
                <a:solidFill>
                  <a:schemeClr val="tx1"/>
                </a:solidFill>
                <a:effectLst/>
                <a:latin typeface="Times New Roman" panose="02020603050405020304" pitchFamily="18" charset="0"/>
              </a:rPr>
              <a:t>Pembuluh</a:t>
            </a:r>
            <a:r>
              <a:rPr lang="en-ID" sz="2000" b="1" i="0" dirty="0">
                <a:solidFill>
                  <a:schemeClr val="tx1"/>
                </a:solidFill>
                <a:effectLst/>
                <a:latin typeface="Times New Roman" panose="02020603050405020304" pitchFamily="18" charset="0"/>
              </a:rPr>
              <a:t> Darah </a:t>
            </a:r>
            <a:r>
              <a:rPr lang="en-ID" sz="2000" b="1" i="0" dirty="0" err="1">
                <a:solidFill>
                  <a:schemeClr val="tx1"/>
                </a:solidFill>
                <a:effectLst/>
                <a:latin typeface="Times New Roman" panose="02020603050405020304" pitchFamily="18" charset="0"/>
              </a:rPr>
              <a:t>Besar</a:t>
            </a:r>
            <a:r>
              <a:rPr lang="en-ID" sz="6000" dirty="0">
                <a:solidFill>
                  <a:schemeClr val="tx1"/>
                </a:solidFill>
              </a:rPr>
              <a:t> </a:t>
            </a:r>
          </a:p>
        </p:txBody>
      </p:sp>
      <p:sp>
        <p:nvSpPr>
          <p:cNvPr id="3" name="Content Placeholder 2">
            <a:extLst>
              <a:ext uri="{FF2B5EF4-FFF2-40B4-BE49-F238E27FC236}">
                <a16:creationId xmlns:a16="http://schemas.microsoft.com/office/drawing/2014/main" id="{7ECB981B-EFA9-40C1-9BCA-68994FB58810}"/>
              </a:ext>
            </a:extLst>
          </p:cNvPr>
          <p:cNvSpPr>
            <a:spLocks noGrp="1"/>
          </p:cNvSpPr>
          <p:nvPr>
            <p:ph idx="1"/>
          </p:nvPr>
        </p:nvSpPr>
        <p:spPr/>
        <p:txBody>
          <a:bodyPr/>
          <a:lstStyle/>
          <a:p>
            <a:r>
              <a:rPr lang="en-ID" sz="2000" b="0" i="0" dirty="0" err="1">
                <a:solidFill>
                  <a:schemeClr val="tx1"/>
                </a:solidFill>
                <a:effectLst/>
                <a:latin typeface="Arial" panose="020B0604020202020204" pitchFamily="34" charset="0"/>
                <a:cs typeface="Arial" panose="020B0604020202020204" pitchFamily="34" charset="0"/>
              </a:rPr>
              <a:t>Struktur</a:t>
            </a:r>
            <a:r>
              <a:rPr lang="en-ID" sz="2000" b="0" i="0" dirty="0">
                <a:solidFill>
                  <a:schemeClr val="tx1"/>
                </a:solidFill>
                <a:effectLst/>
                <a:latin typeface="Arial" panose="020B0604020202020204" pitchFamily="34" charset="0"/>
                <a:cs typeface="Arial" panose="020B0604020202020204" pitchFamily="34" charset="0"/>
              </a:rPr>
              <a:t> primer </a:t>
            </a:r>
            <a:r>
              <a:rPr lang="en-ID" sz="2000" b="0" i="0" dirty="0" err="1">
                <a:solidFill>
                  <a:schemeClr val="tx1"/>
                </a:solidFill>
                <a:effectLst/>
                <a:latin typeface="Arial" panose="020B0604020202020204" pitchFamily="34" charset="0"/>
                <a:cs typeface="Arial" panose="020B0604020202020204" pitchFamily="34" charset="0"/>
              </a:rPr>
              <a:t>pembentukan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berlangsung</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terutama</a:t>
            </a:r>
            <a:r>
              <a:rPr lang="en-ID" sz="2000" b="0" i="0" dirty="0">
                <a:solidFill>
                  <a:schemeClr val="tx1"/>
                </a:solidFill>
                <a:effectLst/>
                <a:latin typeface="Arial" panose="020B0604020202020204" pitchFamily="34" charset="0"/>
                <a:cs typeface="Arial" panose="020B0604020202020204" pitchFamily="34" charset="0"/>
              </a:rPr>
              <a:t> pada </a:t>
            </a:r>
            <a:r>
              <a:rPr lang="en-ID" sz="2000" b="0" i="0" dirty="0" err="1">
                <a:solidFill>
                  <a:schemeClr val="tx1"/>
                </a:solidFill>
                <a:effectLst/>
                <a:latin typeface="Arial" panose="020B0604020202020204" pitchFamily="34" charset="0"/>
                <a:cs typeface="Arial" panose="020B0604020202020204" pitchFamily="34" charset="0"/>
              </a:rPr>
              <a:t>minggu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a:t>
            </a:r>
            <a:r>
              <a:rPr lang="en-ID" sz="2000" b="0" i="0" dirty="0">
                <a:solidFill>
                  <a:schemeClr val="tx1"/>
                </a:solidFill>
                <a:effectLst/>
                <a:latin typeface="Arial" panose="020B0604020202020204" pitchFamily="34" charset="0"/>
                <a:cs typeface="Arial" panose="020B0604020202020204" pitchFamily="34" charset="0"/>
              </a:rPr>
              <a:t> 3 </a:t>
            </a:r>
            <a:r>
              <a:rPr lang="en-ID" sz="2000" b="0" i="0" dirty="0" err="1">
                <a:solidFill>
                  <a:schemeClr val="tx1"/>
                </a:solidFill>
                <a:effectLst/>
                <a:latin typeface="Arial" panose="020B0604020202020204" pitchFamily="34" charset="0"/>
                <a:cs typeface="Arial" panose="020B0604020202020204" pitchFamily="34" charset="0"/>
              </a:rPr>
              <a:t>sampai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dengan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minggu</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ke</a:t>
            </a:r>
            <a:r>
              <a:rPr lang="en-ID" sz="2000" b="0" i="0" dirty="0">
                <a:solidFill>
                  <a:schemeClr val="tx1"/>
                </a:solidFill>
                <a:effectLst/>
                <a:latin typeface="Arial" panose="020B0604020202020204" pitchFamily="34" charset="0"/>
                <a:cs typeface="Arial" panose="020B0604020202020204" pitchFamily="34" charset="0"/>
              </a:rPr>
              <a:t> 8 </a:t>
            </a:r>
            <a:r>
              <a:rPr lang="en-ID" sz="2000" b="0" i="0" dirty="0" err="1">
                <a:solidFill>
                  <a:schemeClr val="tx1"/>
                </a:solidFill>
                <a:effectLst/>
                <a:latin typeface="Arial" panose="020B0604020202020204" pitchFamily="34" charset="0"/>
                <a:cs typeface="Arial" panose="020B0604020202020204" pitchFamily="34" charset="0"/>
              </a:rPr>
              <a:t>gestasi</a:t>
            </a:r>
            <a:r>
              <a:rPr lang="en-ID" sz="2000" b="0" i="0" dirty="0">
                <a:solidFill>
                  <a:schemeClr val="tx1"/>
                </a:solidFill>
                <a:effectLst/>
                <a:latin typeface="Arial" panose="020B0604020202020204" pitchFamily="34" charset="0"/>
                <a:cs typeface="Arial" panose="020B0604020202020204" pitchFamily="34" charset="0"/>
              </a:rPr>
              <a:t>. </a:t>
            </a:r>
          </a:p>
          <a:p>
            <a:r>
              <a:rPr lang="en-ID" sz="2000" b="0" i="0" dirty="0" err="1">
                <a:solidFill>
                  <a:schemeClr val="tx1"/>
                </a:solidFill>
                <a:effectLst/>
                <a:latin typeface="Arial" panose="020B0604020202020204" pitchFamily="34" charset="0"/>
                <a:cs typeface="Arial" panose="020B0604020202020204" pitchFamily="34" charset="0"/>
              </a:rPr>
              <a:t>Sistem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kardiovaskuler</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terbentuk</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jaringan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angioblastik</a:t>
            </a:r>
            <a:r>
              <a:rPr lang="en-ID" sz="2000" b="0" i="0" dirty="0">
                <a:solidFill>
                  <a:schemeClr val="tx1"/>
                </a:solidFill>
                <a:effectLst/>
                <a:latin typeface="Arial" panose="020B0604020202020204" pitchFamily="34" charset="0"/>
                <a:cs typeface="Arial" panose="020B0604020202020204" pitchFamily="34" charset="0"/>
              </a:rPr>
              <a:t> yang </a:t>
            </a:r>
            <a:r>
              <a:rPr lang="en-ID" sz="2000" b="0" i="0" dirty="0" err="1">
                <a:solidFill>
                  <a:schemeClr val="tx1"/>
                </a:solidFill>
                <a:effectLst/>
                <a:latin typeface="Arial" panose="020B0604020202020204" pitchFamily="34" charset="0"/>
                <a:cs typeface="Arial" panose="020B0604020202020204" pitchFamily="34" charset="0"/>
              </a:rPr>
              <a:t>berasal</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sel-sel</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mesenkim</a:t>
            </a:r>
            <a:r>
              <a:rPr lang="en-ID" sz="2000" b="0" i="0" dirty="0">
                <a:solidFill>
                  <a:schemeClr val="tx1"/>
                </a:solidFill>
                <a:effectLst/>
                <a:latin typeface="Arial" panose="020B0604020202020204" pitchFamily="34" charset="0"/>
                <a:cs typeface="Arial" panose="020B0604020202020204" pitchFamily="34" charset="0"/>
              </a:rPr>
              <a:t> mesoderm. </a:t>
            </a:r>
          </a:p>
          <a:p>
            <a:r>
              <a:rPr lang="en-ID" sz="2000" b="0" i="0" dirty="0" err="1">
                <a:solidFill>
                  <a:schemeClr val="tx1"/>
                </a:solidFill>
                <a:effectLst/>
                <a:latin typeface="Arial" panose="020B0604020202020204" pitchFamily="34" charset="0"/>
                <a:cs typeface="Arial" panose="020B0604020202020204" pitchFamily="34" charset="0"/>
              </a:rPr>
              <a:t>Secara</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umum</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embriogenesis</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jantung</a:t>
            </a:r>
            <a:r>
              <a:rPr lang="en-ID" sz="2000" b="0" i="0" dirty="0">
                <a:solidFill>
                  <a:schemeClr val="tx1"/>
                </a:solidFill>
                <a:effectLst/>
                <a:latin typeface="Arial" panose="020B0604020202020204" pitchFamily="34" charset="0"/>
                <a:cs typeface="Arial" panose="020B0604020202020204" pitchFamily="34" charset="0"/>
              </a:rPr>
              <a:t> normal </a:t>
            </a:r>
            <a:r>
              <a:rPr lang="en-ID" sz="2000" b="0" i="0" dirty="0" err="1">
                <a:solidFill>
                  <a:schemeClr val="tx1"/>
                </a:solidFill>
                <a:effectLst/>
                <a:latin typeface="Arial" panose="020B0604020202020204" pitchFamily="34" charset="0"/>
                <a:cs typeface="Arial" panose="020B0604020202020204" pitchFamily="34" charset="0"/>
              </a:rPr>
              <a:t>terdiri</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dari</a:t>
            </a:r>
            <a:r>
              <a:rPr lang="en-ID" sz="2000" b="0" i="0" dirty="0">
                <a:solidFill>
                  <a:schemeClr val="tx1"/>
                </a:solidFill>
                <a:effectLst/>
                <a:latin typeface="Arial" panose="020B0604020202020204" pitchFamily="34" charset="0"/>
                <a:cs typeface="Arial" panose="020B0604020202020204" pitchFamily="34" charset="0"/>
              </a:rPr>
              <a:t> 4 </a:t>
            </a:r>
            <a:r>
              <a:rPr lang="en-ID" sz="2000" b="0" i="0" dirty="0" err="1">
                <a:solidFill>
                  <a:schemeClr val="tx1"/>
                </a:solidFill>
                <a:effectLst/>
                <a:latin typeface="Arial" panose="020B0604020202020204" pitchFamily="34" charset="0"/>
                <a:cs typeface="Arial" panose="020B0604020202020204" pitchFamily="34" charset="0"/>
              </a:rPr>
              <a:t>tahapan</a:t>
            </a:r>
            <a:r>
              <a:rPr lang="en-ID" sz="2000" b="0" i="0" dirty="0">
                <a:solidFill>
                  <a:schemeClr val="tx1"/>
                </a:solidFill>
                <a:effectLst/>
                <a:latin typeface="Arial" panose="020B0604020202020204" pitchFamily="34" charset="0"/>
                <a:cs typeface="Arial" panose="020B0604020202020204" pitchFamily="34" charset="0"/>
              </a:rPr>
              <a:t> </a:t>
            </a:r>
            <a:r>
              <a:rPr lang="en-ID" sz="2000" b="0" i="0" dirty="0" err="1">
                <a:solidFill>
                  <a:schemeClr val="tx1"/>
                </a:solidFill>
                <a:effectLst/>
                <a:latin typeface="Arial" panose="020B0604020202020204" pitchFamily="34" charset="0"/>
                <a:cs typeface="Arial" panose="020B0604020202020204" pitchFamily="34" charset="0"/>
              </a:rPr>
              <a:t>yaitu</a:t>
            </a:r>
            <a:r>
              <a:rPr lang="en-ID" sz="2000" b="0" i="0" dirty="0">
                <a:solidFill>
                  <a:schemeClr val="tx1"/>
                </a:solidFill>
                <a:effectLst/>
                <a:latin typeface="Arial" panose="020B0604020202020204" pitchFamily="34" charset="0"/>
                <a:cs typeface="Arial" panose="020B0604020202020204" pitchFamily="34" charset="0"/>
              </a:rPr>
              <a:t> </a:t>
            </a:r>
          </a:p>
          <a:p>
            <a:pPr marL="800100" lvl="1" indent="-342900">
              <a:buFont typeface="+mj-lt"/>
              <a:buAutoNum type="arabicPeriod"/>
            </a:pPr>
            <a:r>
              <a:rPr lang="en-ID" sz="1600" b="0" i="0" dirty="0" err="1">
                <a:solidFill>
                  <a:schemeClr val="tx1"/>
                </a:solidFill>
                <a:effectLst/>
                <a:latin typeface="Arial" panose="020B0604020202020204" pitchFamily="34" charset="0"/>
                <a:cs typeface="Arial" panose="020B0604020202020204" pitchFamily="34" charset="0"/>
              </a:rPr>
              <a:t>Pembentukkan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buluh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jantung</a:t>
            </a:r>
            <a:r>
              <a:rPr lang="en-ID" sz="1600" b="0" i="0" dirty="0">
                <a:solidFill>
                  <a:schemeClr val="tx1"/>
                </a:solidFill>
                <a:effectLst/>
                <a:latin typeface="Arial" panose="020B0604020202020204" pitchFamily="34" charset="0"/>
                <a:cs typeface="Arial" panose="020B0604020202020204" pitchFamily="34" charset="0"/>
              </a:rPr>
              <a:t> (</a:t>
            </a:r>
            <a:r>
              <a:rPr lang="en-ID" sz="1600" b="0" i="1" dirty="0">
                <a:solidFill>
                  <a:schemeClr val="tx1"/>
                </a:solidFill>
                <a:effectLst/>
                <a:latin typeface="Arial" panose="020B0604020202020204" pitchFamily="34" charset="0"/>
                <a:cs typeface="Arial" panose="020B0604020202020204" pitchFamily="34" charset="0"/>
              </a:rPr>
              <a:t>tubing</a:t>
            </a:r>
            <a:r>
              <a:rPr lang="en-ID" sz="1600" b="0" i="0" dirty="0">
                <a:solidFill>
                  <a:schemeClr val="tx1"/>
                </a:solidFill>
                <a:effectLst/>
                <a:latin typeface="Arial" panose="020B0604020202020204" pitchFamily="34" charset="0"/>
                <a:cs typeface="Arial" panose="020B0604020202020204" pitchFamily="34" charset="0"/>
              </a:rPr>
              <a:t>), </a:t>
            </a:r>
          </a:p>
          <a:p>
            <a:pPr marL="800100" lvl="1" indent="-342900">
              <a:buFont typeface="+mj-lt"/>
              <a:buAutoNum type="arabicPeriod"/>
            </a:pPr>
            <a:r>
              <a:rPr lang="en-ID" sz="1600" b="0" i="0" dirty="0" err="1">
                <a:solidFill>
                  <a:schemeClr val="tx1"/>
                </a:solidFill>
                <a:effectLst/>
                <a:latin typeface="Arial" panose="020B0604020202020204" pitchFamily="34" charset="0"/>
                <a:cs typeface="Arial" panose="020B0604020202020204" pitchFamily="34" charset="0"/>
              </a:rPr>
              <a:t>Pembentukan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jerat</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jantung</a:t>
            </a:r>
            <a:r>
              <a:rPr lang="en-ID" sz="1600" b="0" i="0" dirty="0">
                <a:solidFill>
                  <a:schemeClr val="tx1"/>
                </a:solidFill>
                <a:effectLst/>
                <a:latin typeface="Arial" panose="020B0604020202020204" pitchFamily="34" charset="0"/>
                <a:cs typeface="Arial" panose="020B0604020202020204" pitchFamily="34" charset="0"/>
              </a:rPr>
              <a:t>/</a:t>
            </a:r>
            <a:r>
              <a:rPr lang="en-ID" sz="1600" b="0" i="0" dirty="0" err="1">
                <a:solidFill>
                  <a:schemeClr val="tx1"/>
                </a:solidFill>
                <a:effectLst/>
                <a:latin typeface="Arial" panose="020B0604020202020204" pitchFamily="34" charset="0"/>
                <a:cs typeface="Arial" panose="020B0604020202020204" pitchFamily="34" charset="0"/>
              </a:rPr>
              <a:t>perputaran</a:t>
            </a:r>
            <a:r>
              <a:rPr lang="en-ID" sz="1600" dirty="0">
                <a:solidFill>
                  <a:schemeClr val="tx1"/>
                </a:solidFill>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bagian-bagian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bakal</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jantung</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arteri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besar</a:t>
            </a:r>
            <a:r>
              <a:rPr lang="en-ID" sz="1600" b="0" i="0" dirty="0">
                <a:solidFill>
                  <a:schemeClr val="tx1"/>
                </a:solidFill>
                <a:effectLst/>
                <a:latin typeface="Arial" panose="020B0604020202020204" pitchFamily="34" charset="0"/>
                <a:cs typeface="Arial" panose="020B0604020202020204" pitchFamily="34" charset="0"/>
              </a:rPr>
              <a:t> (</a:t>
            </a:r>
            <a:r>
              <a:rPr lang="en-ID" sz="1600" b="0" i="1" dirty="0">
                <a:solidFill>
                  <a:schemeClr val="tx1"/>
                </a:solidFill>
                <a:effectLst/>
                <a:latin typeface="Arial" panose="020B0604020202020204" pitchFamily="34" charset="0"/>
                <a:cs typeface="Arial" panose="020B0604020202020204" pitchFamily="34" charset="0"/>
              </a:rPr>
              <a:t>looping</a:t>
            </a:r>
            <a:r>
              <a:rPr lang="en-ID" sz="1600" b="0" i="0" dirty="0">
                <a:solidFill>
                  <a:schemeClr val="tx1"/>
                </a:solidFill>
                <a:effectLst/>
                <a:latin typeface="Arial" panose="020B0604020202020204" pitchFamily="34" charset="0"/>
                <a:cs typeface="Arial" panose="020B0604020202020204" pitchFamily="34" charset="0"/>
              </a:rPr>
              <a:t>), </a:t>
            </a:r>
          </a:p>
          <a:p>
            <a:pPr marL="800100" lvl="1" indent="-342900">
              <a:buFont typeface="+mj-lt"/>
              <a:buAutoNum type="arabicPeriod"/>
            </a:pPr>
            <a:r>
              <a:rPr lang="en-ID" sz="1600" b="0" i="0" dirty="0" err="1">
                <a:solidFill>
                  <a:schemeClr val="tx1"/>
                </a:solidFill>
                <a:effectLst/>
                <a:latin typeface="Arial" panose="020B0604020202020204" pitchFamily="34" charset="0"/>
                <a:cs typeface="Arial" panose="020B0604020202020204" pitchFamily="34" charset="0"/>
              </a:rPr>
              <a:t>Pembentukan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sekat</a:t>
            </a:r>
            <a:r>
              <a:rPr lang="en-ID" sz="1600" dirty="0">
                <a:solidFill>
                  <a:schemeClr val="tx1"/>
                </a:solidFill>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jantung</a:t>
            </a:r>
            <a:r>
              <a:rPr lang="en-ID" sz="1600" b="0" i="0" dirty="0">
                <a:solidFill>
                  <a:schemeClr val="tx1"/>
                </a:solidFill>
                <a:effectLst/>
                <a:latin typeface="Arial" panose="020B0604020202020204" pitchFamily="34" charset="0"/>
                <a:cs typeface="Arial" panose="020B0604020202020204" pitchFamily="34" charset="0"/>
              </a:rPr>
              <a:t> (</a:t>
            </a:r>
            <a:r>
              <a:rPr lang="en-ID" sz="1600" b="0" i="1" dirty="0" err="1">
                <a:solidFill>
                  <a:schemeClr val="tx1"/>
                </a:solidFill>
                <a:effectLst/>
                <a:latin typeface="Arial" panose="020B0604020202020204" pitchFamily="34" charset="0"/>
                <a:cs typeface="Arial" panose="020B0604020202020204" pitchFamily="34" charset="0"/>
              </a:rPr>
              <a:t>septasi</a:t>
            </a:r>
            <a:r>
              <a:rPr lang="en-ID" sz="1600" b="0" i="0" dirty="0">
                <a:solidFill>
                  <a:schemeClr val="tx1"/>
                </a:solidFill>
                <a:effectLst/>
                <a:latin typeface="Arial" panose="020B0604020202020204" pitchFamily="34" charset="0"/>
                <a:cs typeface="Arial" panose="020B0604020202020204" pitchFamily="34" charset="0"/>
              </a:rPr>
              <a:t>), </a:t>
            </a:r>
          </a:p>
          <a:p>
            <a:pPr marL="800100" lvl="1" indent="-342900">
              <a:buFont typeface="+mj-lt"/>
              <a:buAutoNum type="arabicPeriod"/>
            </a:pPr>
            <a:r>
              <a:rPr lang="en-ID" sz="1600" b="0" i="0" dirty="0" err="1">
                <a:solidFill>
                  <a:schemeClr val="tx1"/>
                </a:solidFill>
                <a:effectLst/>
                <a:latin typeface="Arial" panose="020B0604020202020204" pitchFamily="34" charset="0"/>
                <a:cs typeface="Arial" panose="020B0604020202020204" pitchFamily="34" charset="0"/>
              </a:rPr>
              <a:t>Pergeseran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bagian-bagian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jantung</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sebelum</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mencapai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bentuk</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akhirnya</a:t>
            </a:r>
            <a:r>
              <a:rPr lang="en-ID" sz="1600" b="0" i="0" dirty="0">
                <a:solidFill>
                  <a:schemeClr val="tx1"/>
                </a:solidFill>
                <a:effectLst/>
                <a:latin typeface="Arial" panose="020B0604020202020204" pitchFamily="34" charset="0"/>
                <a:cs typeface="Arial" panose="020B0604020202020204" pitchFamily="34" charset="0"/>
              </a:rPr>
              <a:t> (</a:t>
            </a:r>
            <a:r>
              <a:rPr lang="en-ID" sz="1600" b="0" i="1" dirty="0" err="1">
                <a:solidFill>
                  <a:schemeClr val="tx1"/>
                </a:solidFill>
                <a:effectLst/>
                <a:latin typeface="Arial" panose="020B0604020202020204" pitchFamily="34" charset="0"/>
                <a:cs typeface="Arial" panose="020B0604020202020204" pitchFamily="34" charset="0"/>
              </a:rPr>
              <a:t>migrasi</a:t>
            </a:r>
            <a:r>
              <a:rPr lang="en-ID" sz="1600" b="0" i="0" dirty="0">
                <a:solidFill>
                  <a:schemeClr val="tx1"/>
                </a:solidFill>
                <a:effectLst/>
                <a:latin typeface="Arial" panose="020B0604020202020204" pitchFamily="34" charset="0"/>
                <a:cs typeface="Arial" panose="020B0604020202020204" pitchFamily="34" charset="0"/>
              </a:rPr>
              <a:t>)</a:t>
            </a:r>
            <a:r>
              <a:rPr lang="en-ID" sz="3200" dirty="0">
                <a:solidFill>
                  <a:schemeClr val="tx1"/>
                </a:solidFill>
                <a:latin typeface="Arial" panose="020B0604020202020204" pitchFamily="34" charset="0"/>
                <a:cs typeface="Arial" panose="020B0604020202020204" pitchFamily="34" charset="0"/>
              </a:rPr>
              <a:t> </a:t>
            </a:r>
            <a:br>
              <a:rPr lang="en-ID" sz="3200" dirty="0">
                <a:solidFill>
                  <a:schemeClr val="tx1"/>
                </a:solidFill>
                <a:latin typeface="Arial" panose="020B0604020202020204" pitchFamily="34" charset="0"/>
                <a:cs typeface="Arial" panose="020B0604020202020204" pitchFamily="34" charset="0"/>
              </a:rPr>
            </a:br>
            <a:endParaRPr lang="en-ID"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4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63B9-08AA-4A4B-B5B1-95893219D571}"/>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36482522-AEE0-4CBE-8449-24967EC0B1C7}"/>
              </a:ext>
            </a:extLst>
          </p:cNvPr>
          <p:cNvSpPr>
            <a:spLocks noGrp="1"/>
          </p:cNvSpPr>
          <p:nvPr>
            <p:ph idx="1"/>
          </p:nvPr>
        </p:nvSpPr>
        <p:spPr/>
        <p:txBody>
          <a:bodyPr>
            <a:normAutofit lnSpcReduction="10000"/>
          </a:bodyPr>
          <a:lstStyle/>
          <a:p>
            <a:r>
              <a:rPr lang="en-ID" sz="1800" b="0" i="0" dirty="0" err="1">
                <a:solidFill>
                  <a:schemeClr val="tx1"/>
                </a:solidFill>
                <a:effectLst/>
                <a:latin typeface="Arial" panose="020B0604020202020204" pitchFamily="34" charset="0"/>
                <a:cs typeface="Arial" panose="020B0604020202020204" pitchFamily="34" charset="0"/>
              </a:rPr>
              <a:t>Sirkulasi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janin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selama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dalam</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kandungan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tidak</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sama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dengan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sirkulasi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setelah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lahir</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atau</a:t>
            </a:r>
            <a:r>
              <a:rPr lang="en-ID" sz="1800" b="0" i="0" dirty="0">
                <a:solidFill>
                  <a:schemeClr val="tx1"/>
                </a:solidFill>
                <a:effectLst/>
                <a:latin typeface="Arial" panose="020B0604020202020204" pitchFamily="34" charset="0"/>
                <a:cs typeface="Arial" panose="020B0604020202020204" pitchFamily="34" charset="0"/>
              </a:rPr>
              <a:t> pada orang </a:t>
            </a:r>
            <a:r>
              <a:rPr lang="en-ID" sz="1800" b="0" i="0" dirty="0" err="1">
                <a:solidFill>
                  <a:schemeClr val="tx1"/>
                </a:solidFill>
                <a:effectLst/>
                <a:latin typeface="Arial" panose="020B0604020202020204" pitchFamily="34" charset="0"/>
                <a:cs typeface="Arial" panose="020B0604020202020204" pitchFamily="34" charset="0"/>
              </a:rPr>
              <a:t>dewasa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karena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paru</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janin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belum</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berkembang</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sehingga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oksigen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diambil</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melalui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perantaraan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plasenta</a:t>
            </a:r>
            <a:r>
              <a:rPr lang="en-ID" sz="1800" b="0" i="0" dirty="0">
                <a:solidFill>
                  <a:schemeClr val="tx1"/>
                </a:solidFill>
                <a:effectLst/>
                <a:latin typeface="Arial" panose="020B0604020202020204" pitchFamily="34" charset="0"/>
                <a:cs typeface="Arial" panose="020B0604020202020204" pitchFamily="34" charset="0"/>
              </a:rPr>
              <a:t>. </a:t>
            </a:r>
          </a:p>
          <a:p>
            <a:r>
              <a:rPr lang="en-ID" sz="1800" b="0" i="0" dirty="0" err="1">
                <a:solidFill>
                  <a:schemeClr val="tx1"/>
                </a:solidFill>
                <a:effectLst/>
                <a:latin typeface="Arial" panose="020B0604020202020204" pitchFamily="34" charset="0"/>
                <a:cs typeface="Arial" panose="020B0604020202020204" pitchFamily="34" charset="0"/>
              </a:rPr>
              <a:t>Plasenta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merupakan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jaringan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dinding</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rahim</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dengan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jonjot-jonjot</a:t>
            </a:r>
            <a:r>
              <a:rPr lang="en-ID" sz="1800" b="0" i="0" dirty="0">
                <a:solidFill>
                  <a:schemeClr val="tx1"/>
                </a:solidFill>
                <a:effectLst/>
                <a:latin typeface="Arial" panose="020B0604020202020204" pitchFamily="34" charset="0"/>
                <a:cs typeface="Arial" panose="020B0604020202020204" pitchFamily="34" charset="0"/>
              </a:rPr>
              <a:t> yang </a:t>
            </a:r>
            <a:r>
              <a:rPr lang="en-ID" sz="1800" b="0" i="0" dirty="0" err="1">
                <a:solidFill>
                  <a:schemeClr val="tx1"/>
                </a:solidFill>
                <a:effectLst/>
                <a:latin typeface="Arial" panose="020B0604020202020204" pitchFamily="34" charset="0"/>
                <a:cs typeface="Arial" panose="020B0604020202020204" pitchFamily="34" charset="0"/>
              </a:rPr>
              <a:t>mengandung</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banyak</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pembuluh</a:t>
            </a:r>
            <a:br>
              <a:rPr lang="en-ID" sz="1800" b="0" i="0" dirty="0">
                <a:solidFill>
                  <a:schemeClr val="tx1"/>
                </a:solidFill>
                <a:effectLst/>
                <a:latin typeface="Arial" panose="020B0604020202020204" pitchFamily="34" charset="0"/>
                <a:cs typeface="Arial" panose="020B0604020202020204" pitchFamily="34" charset="0"/>
              </a:rPr>
            </a:b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merupakan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tempat</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pertukaran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zat</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dimana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zat</a:t>
            </a:r>
            <a:r>
              <a:rPr lang="en-ID" sz="1800" b="0" i="0" dirty="0">
                <a:solidFill>
                  <a:schemeClr val="tx1"/>
                </a:solidFill>
                <a:effectLst/>
                <a:latin typeface="Arial" panose="020B0604020202020204" pitchFamily="34" charset="0"/>
                <a:cs typeface="Arial" panose="020B0604020202020204" pitchFamily="34" charset="0"/>
              </a:rPr>
              <a:t> yang </a:t>
            </a:r>
            <a:r>
              <a:rPr lang="en-ID" sz="1800" b="0" i="0" dirty="0" err="1">
                <a:solidFill>
                  <a:schemeClr val="tx1"/>
                </a:solidFill>
                <a:effectLst/>
                <a:latin typeface="Arial" panose="020B0604020202020204" pitchFamily="34" charset="0"/>
                <a:cs typeface="Arial" panose="020B0604020202020204" pitchFamily="34" charset="0"/>
              </a:rPr>
              <a:t>diperlukan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diambil</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dari</a:t>
            </a:r>
            <a:r>
              <a:rPr lang="en-ID" sz="1800" dirty="0">
                <a:solidFill>
                  <a:schemeClr val="tx1"/>
                </a:solidFill>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ibu</a:t>
            </a:r>
            <a:r>
              <a:rPr lang="en-ID" sz="1800" b="0" i="0" dirty="0">
                <a:solidFill>
                  <a:schemeClr val="tx1"/>
                </a:solidFill>
                <a:effectLst/>
                <a:latin typeface="Arial" panose="020B0604020202020204" pitchFamily="34" charset="0"/>
                <a:cs typeface="Arial" panose="020B0604020202020204" pitchFamily="34" charset="0"/>
              </a:rPr>
              <a:t> dan yang </a:t>
            </a:r>
            <a:r>
              <a:rPr lang="en-ID" sz="1800" b="0" i="0" dirty="0" err="1">
                <a:solidFill>
                  <a:schemeClr val="tx1"/>
                </a:solidFill>
                <a:effectLst/>
                <a:latin typeface="Arial" panose="020B0604020202020204" pitchFamily="34" charset="0"/>
                <a:cs typeface="Arial" panose="020B0604020202020204" pitchFamily="34" charset="0"/>
              </a:rPr>
              <a:t>tidak</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berguna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dikeluarkan</a:t>
            </a:r>
            <a:r>
              <a:rPr lang="en-ID" sz="1800" b="0" i="0" dirty="0">
                <a:solidFill>
                  <a:schemeClr val="tx1"/>
                </a:solidFill>
                <a:effectLst/>
                <a:latin typeface="Arial" panose="020B0604020202020204" pitchFamily="34" charset="0"/>
                <a:cs typeface="Arial" panose="020B0604020202020204" pitchFamily="34" charset="0"/>
              </a:rPr>
              <a:t>. </a:t>
            </a:r>
          </a:p>
          <a:p>
            <a:r>
              <a:rPr lang="en-ID" sz="1800" b="0" i="0" dirty="0" err="1">
                <a:solidFill>
                  <a:schemeClr val="tx1"/>
                </a:solidFill>
                <a:effectLst/>
                <a:latin typeface="Arial" panose="020B0604020202020204" pitchFamily="34" charset="0"/>
                <a:cs typeface="Arial" panose="020B0604020202020204" pitchFamily="34" charset="0"/>
              </a:rPr>
              <a:t>Plasenta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terbentuk</a:t>
            </a:r>
            <a:r>
              <a:rPr lang="en-ID" sz="1800" b="0" i="0" dirty="0">
                <a:solidFill>
                  <a:schemeClr val="tx1"/>
                </a:solidFill>
                <a:effectLst/>
                <a:latin typeface="Arial" panose="020B0604020202020204" pitchFamily="34" charset="0"/>
                <a:cs typeface="Arial" panose="020B0604020202020204" pitchFamily="34" charset="0"/>
              </a:rPr>
              <a:t> pada </a:t>
            </a:r>
            <a:r>
              <a:rPr lang="en-ID" sz="1800" b="0" i="0" dirty="0" err="1">
                <a:solidFill>
                  <a:schemeClr val="tx1"/>
                </a:solidFill>
                <a:effectLst/>
                <a:latin typeface="Arial" panose="020B0604020202020204" pitchFamily="34" charset="0"/>
                <a:cs typeface="Arial" panose="020B0604020202020204" pitchFamily="34" charset="0"/>
              </a:rPr>
              <a:t>minggu</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ke</a:t>
            </a:r>
            <a:r>
              <a:rPr lang="en-ID" sz="1800" dirty="0">
                <a:solidFill>
                  <a:schemeClr val="tx1"/>
                </a:solidFill>
                <a:latin typeface="Arial" panose="020B0604020202020204" pitchFamily="34" charset="0"/>
                <a:cs typeface="Arial" panose="020B0604020202020204" pitchFamily="34" charset="0"/>
              </a:rPr>
              <a:t> </a:t>
            </a:r>
            <a:r>
              <a:rPr lang="en-ID" sz="1800" b="0" i="0" dirty="0">
                <a:solidFill>
                  <a:schemeClr val="tx1"/>
                </a:solidFill>
                <a:effectLst/>
                <a:latin typeface="Arial" panose="020B0604020202020204" pitchFamily="34" charset="0"/>
                <a:cs typeface="Arial" panose="020B0604020202020204" pitchFamily="34" charset="0"/>
              </a:rPr>
              <a:t>8 </a:t>
            </a:r>
            <a:r>
              <a:rPr lang="en-ID" sz="1800" b="0" i="0" dirty="0" err="1">
                <a:solidFill>
                  <a:schemeClr val="tx1"/>
                </a:solidFill>
                <a:effectLst/>
                <a:latin typeface="Arial" panose="020B0604020202020204" pitchFamily="34" charset="0"/>
                <a:cs typeface="Arial" panose="020B0604020202020204" pitchFamily="34" charset="0"/>
              </a:rPr>
              <a:t>kehamilan</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merupakan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bagian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konsepsi</a:t>
            </a:r>
            <a:r>
              <a:rPr lang="en-ID" sz="1800" b="0" i="0" dirty="0">
                <a:solidFill>
                  <a:schemeClr val="tx1"/>
                </a:solidFill>
                <a:effectLst/>
                <a:latin typeface="Arial" panose="020B0604020202020204" pitchFamily="34" charset="0"/>
                <a:cs typeface="Arial" panose="020B0604020202020204" pitchFamily="34" charset="0"/>
              </a:rPr>
              <a:t> yang </a:t>
            </a:r>
            <a:r>
              <a:rPr lang="en-ID" sz="1800" b="0" i="0" dirty="0" err="1">
                <a:solidFill>
                  <a:schemeClr val="tx1"/>
                </a:solidFill>
                <a:effectLst/>
                <a:latin typeface="Arial" panose="020B0604020202020204" pitchFamily="34" charset="0"/>
                <a:cs typeface="Arial" panose="020B0604020202020204" pitchFamily="34" charset="0"/>
              </a:rPr>
              <a:t>menempel</a:t>
            </a:r>
            <a:r>
              <a:rPr lang="en-ID" sz="1800" b="0" i="0" dirty="0">
                <a:solidFill>
                  <a:schemeClr val="tx1"/>
                </a:solidFill>
                <a:effectLst/>
                <a:latin typeface="Arial" panose="020B0604020202020204" pitchFamily="34" charset="0"/>
                <a:cs typeface="Arial" panose="020B0604020202020204" pitchFamily="34" charset="0"/>
              </a:rPr>
              <a:t> pada endometrium uterus </a:t>
            </a:r>
            <a:r>
              <a:rPr lang="en-ID" sz="1800" b="0" i="0" dirty="0" err="1">
                <a:solidFill>
                  <a:schemeClr val="tx1"/>
                </a:solidFill>
                <a:effectLst/>
                <a:latin typeface="Arial" panose="020B0604020202020204" pitchFamily="34" charset="0"/>
                <a:cs typeface="Arial" panose="020B0604020202020204" pitchFamily="34" charset="0"/>
              </a:rPr>
              <a:t>serta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terikat</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kuat</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sampai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bayi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lahir</a:t>
            </a:r>
            <a:r>
              <a:rPr lang="en-ID" sz="1800" b="0" i="0" dirty="0">
                <a:solidFill>
                  <a:schemeClr val="tx1"/>
                </a:solidFill>
                <a:effectLst/>
                <a:latin typeface="Arial" panose="020B0604020202020204" pitchFamily="34" charset="0"/>
                <a:cs typeface="Arial" panose="020B0604020202020204" pitchFamily="34" charset="0"/>
              </a:rPr>
              <a:t>. </a:t>
            </a:r>
          </a:p>
          <a:p>
            <a:r>
              <a:rPr lang="en-ID" sz="1800" b="0" i="0" dirty="0" err="1">
                <a:solidFill>
                  <a:schemeClr val="tx1"/>
                </a:solidFill>
                <a:effectLst/>
                <a:latin typeface="Arial" panose="020B0604020202020204" pitchFamily="34" charset="0"/>
                <a:cs typeface="Arial" panose="020B0604020202020204" pitchFamily="34" charset="0"/>
              </a:rPr>
              <a:t>Fungsi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plasenta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antara</a:t>
            </a:r>
            <a:r>
              <a:rPr lang="en-ID" sz="1800" b="0" i="0" dirty="0">
                <a:solidFill>
                  <a:schemeClr val="tx1"/>
                </a:solidFill>
                <a:effectLst/>
                <a:latin typeface="Arial" panose="020B0604020202020204" pitchFamily="34" charset="0"/>
                <a:cs typeface="Arial" panose="020B0604020202020204" pitchFamily="34" charset="0"/>
              </a:rPr>
              <a:t> lain:</a:t>
            </a:r>
            <a:endParaRPr lang="en-ID" sz="1800" dirty="0">
              <a:solidFill>
                <a:schemeClr val="tx1"/>
              </a:solidFill>
              <a:latin typeface="Arial" panose="020B0604020202020204" pitchFamily="34" charset="0"/>
              <a:cs typeface="Arial" panose="020B0604020202020204" pitchFamily="34" charset="0"/>
            </a:endParaRPr>
          </a:p>
          <a:p>
            <a:pPr lvl="1"/>
            <a:r>
              <a:rPr lang="en-ID" sz="1400" b="0" i="0" dirty="0" err="1">
                <a:solidFill>
                  <a:schemeClr val="tx1"/>
                </a:solidFill>
                <a:effectLst/>
                <a:latin typeface="Arial" panose="020B0604020202020204" pitchFamily="34" charset="0"/>
                <a:cs typeface="Arial" panose="020B0604020202020204" pitchFamily="34" charset="0"/>
              </a:rPr>
              <a:t>menyediakan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makanan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untuk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diambil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ibu</a:t>
            </a:r>
            <a:r>
              <a:rPr lang="en-ID" sz="1400" b="0" i="0" dirty="0">
                <a:solidFill>
                  <a:schemeClr val="tx1"/>
                </a:solidFill>
                <a:effectLst/>
                <a:latin typeface="Arial" panose="020B0604020202020204" pitchFamily="34" charset="0"/>
                <a:cs typeface="Arial" panose="020B0604020202020204" pitchFamily="34" charset="0"/>
              </a:rPr>
              <a:t>, </a:t>
            </a:r>
          </a:p>
          <a:p>
            <a:pPr lvl="1"/>
            <a:r>
              <a:rPr lang="en-ID" sz="1400" b="0" i="0" dirty="0" err="1">
                <a:solidFill>
                  <a:schemeClr val="tx1"/>
                </a:solidFill>
                <a:effectLst/>
                <a:latin typeface="Arial" panose="020B0604020202020204" pitchFamily="34" charset="0"/>
                <a:cs typeface="Arial" panose="020B0604020202020204" pitchFamily="34" charset="0"/>
              </a:rPr>
              <a:t>bekerja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sebagai</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menyediakan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oksigen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p>
          <a:p>
            <a:pPr lvl="1"/>
            <a:r>
              <a:rPr lang="en-ID" sz="1400" b="0" i="0" dirty="0" err="1">
                <a:solidFill>
                  <a:schemeClr val="tx1"/>
                </a:solidFill>
                <a:effectLst/>
                <a:latin typeface="Arial" panose="020B0604020202020204" pitchFamily="34" charset="0"/>
                <a:cs typeface="Arial" panose="020B0604020202020204" pitchFamily="34" charset="0"/>
              </a:rPr>
              <a:t>menyingkirkan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sisa</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pembakaran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serta</a:t>
            </a:r>
            <a:r>
              <a:rPr lang="en-ID" sz="1400" b="0" i="0" dirty="0">
                <a:solidFill>
                  <a:schemeClr val="tx1"/>
                </a:solidFill>
                <a:effectLst/>
                <a:latin typeface="Arial" panose="020B0604020202020204" pitchFamily="34" charset="0"/>
                <a:cs typeface="Arial" panose="020B0604020202020204" pitchFamily="34" charset="0"/>
              </a:rPr>
              <a:t> </a:t>
            </a:r>
          </a:p>
          <a:p>
            <a:pPr lvl="1"/>
            <a:r>
              <a:rPr lang="en-ID" sz="1400" b="0" i="0" dirty="0" err="1">
                <a:solidFill>
                  <a:schemeClr val="tx1"/>
                </a:solidFill>
                <a:effectLst/>
                <a:latin typeface="Arial" panose="020B0604020202020204" pitchFamily="34" charset="0"/>
                <a:cs typeface="Arial" panose="020B0604020202020204" pitchFamily="34" charset="0"/>
              </a:rPr>
              <a:t>sebagai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penghalang</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mikroorganisme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penyebab</a:t>
            </a:r>
            <a:br>
              <a:rPr lang="en-ID" sz="1400" b="0" i="0" dirty="0">
                <a:solidFill>
                  <a:schemeClr val="tx1"/>
                </a:solidFill>
                <a:effectLst/>
                <a:latin typeface="Arial" panose="020B0604020202020204" pitchFamily="34" charset="0"/>
                <a:cs typeface="Arial" panose="020B0604020202020204" pitchFamily="34" charset="0"/>
              </a:rPr>
            </a:br>
            <a:r>
              <a:rPr lang="en-ID" sz="1400" b="0" i="0" dirty="0" err="1">
                <a:solidFill>
                  <a:schemeClr val="tx1"/>
                </a:solidFill>
                <a:effectLst/>
                <a:latin typeface="Arial" panose="020B0604020202020204" pitchFamily="34" charset="0"/>
                <a:cs typeface="Arial" panose="020B0604020202020204" pitchFamily="34" charset="0"/>
              </a:rPr>
              <a:t>penyakit</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masuk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dalam</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tubuh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323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0FD-0AD4-4C19-9D2C-1298F215ED9C}"/>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2406EF7-4DE9-413F-9BED-651C5BFAB756}"/>
              </a:ext>
            </a:extLst>
          </p:cNvPr>
          <p:cNvSpPr>
            <a:spLocks noGrp="1"/>
          </p:cNvSpPr>
          <p:nvPr>
            <p:ph idx="1"/>
          </p:nvPr>
        </p:nvSpPr>
        <p:spPr/>
        <p:txBody>
          <a:bodyPr/>
          <a:lstStyle/>
          <a:p>
            <a:r>
              <a:rPr lang="en-ID" sz="2000" b="0" i="0" dirty="0" err="1">
                <a:solidFill>
                  <a:schemeClr val="tx1"/>
                </a:solidFill>
                <a:effectLst/>
                <a:latin typeface="Times New Roman" panose="02020603050405020304" pitchFamily="18" charset="0"/>
              </a:rPr>
              <a:t>Sistem</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sirkulasi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janin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meliputi</a:t>
            </a:r>
            <a:r>
              <a:rPr lang="en-ID" sz="2000" b="0" i="0" dirty="0">
                <a:solidFill>
                  <a:schemeClr val="tx1"/>
                </a:solidFill>
                <a:effectLst/>
                <a:latin typeface="Times New Roman" panose="02020603050405020304" pitchFamily="18" charset="0"/>
              </a:rPr>
              <a:t> vena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duktus</a:t>
            </a:r>
            <a:r>
              <a:rPr lang="en-ID" sz="2000" b="0" i="0" dirty="0">
                <a:solidFill>
                  <a:schemeClr val="tx1"/>
                </a:solidFill>
                <a:effectLst/>
                <a:latin typeface="Times New Roman" panose="02020603050405020304" pitchFamily="18" charset="0"/>
              </a:rPr>
              <a:t> venosus </a:t>
            </a:r>
            <a:r>
              <a:rPr lang="en-ID" sz="2000" b="0" i="0" dirty="0" err="1">
                <a:solidFill>
                  <a:schemeClr val="tx1"/>
                </a:solidFill>
                <a:effectLst/>
                <a:latin typeface="Times New Roman" panose="02020603050405020304" pitchFamily="18" charset="0"/>
              </a:rPr>
              <a:t>arantii</a:t>
            </a:r>
            <a:r>
              <a:rPr lang="en-ID" sz="2000" b="0" i="0" dirty="0">
                <a:solidFill>
                  <a:schemeClr val="tx1"/>
                </a:solidFill>
                <a:effectLst/>
                <a:latin typeface="Times New Roman" panose="02020603050405020304" pitchFamily="18" charset="0"/>
              </a:rPr>
              <a:t>, foramen </a:t>
            </a:r>
            <a:r>
              <a:rPr lang="en-ID" sz="2000" b="0" i="0" dirty="0" err="1">
                <a:solidFill>
                  <a:schemeClr val="tx1"/>
                </a:solidFill>
                <a:effectLst/>
                <a:latin typeface="Times New Roman" panose="02020603050405020304" pitchFamily="18" charset="0"/>
              </a:rPr>
              <a:t>ovale</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duktus</a:t>
            </a:r>
            <a:r>
              <a:rPr lang="en-ID" sz="2000" b="0" i="0" dirty="0">
                <a:solidFill>
                  <a:schemeClr val="tx1"/>
                </a:solidFill>
                <a:effectLst/>
                <a:latin typeface="Times New Roman" panose="02020603050405020304" pitchFamily="18" charset="0"/>
              </a:rPr>
              <a:t> arteriosus </a:t>
            </a:r>
            <a:r>
              <a:rPr lang="en-ID" sz="2000" b="0" i="0" dirty="0" err="1">
                <a:solidFill>
                  <a:schemeClr val="tx1"/>
                </a:solidFill>
                <a:effectLst/>
                <a:latin typeface="Times New Roman" panose="02020603050405020304" pitchFamily="18" charset="0"/>
              </a:rPr>
              <a:t>botalli</a:t>
            </a:r>
            <a:r>
              <a:rPr lang="en-ID" sz="2000" b="0" i="0" dirty="0">
                <a:solidFill>
                  <a:schemeClr val="tx1"/>
                </a:solidFill>
                <a:effectLst/>
                <a:latin typeface="Times New Roman" panose="02020603050405020304" pitchFamily="18" charset="0"/>
              </a:rPr>
              <a:t>, dan </a:t>
            </a:r>
            <a:r>
              <a:rPr lang="en-ID" sz="2000" b="0" i="0" dirty="0" err="1">
                <a:solidFill>
                  <a:schemeClr val="tx1"/>
                </a:solidFill>
                <a:effectLst/>
                <a:latin typeface="Times New Roman" panose="02020603050405020304" pitchFamily="18" charset="0"/>
              </a:rPr>
              <a:t>arteri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p>
          <a:p>
            <a:r>
              <a:rPr lang="en-ID" sz="2000" b="0" i="0" dirty="0">
                <a:solidFill>
                  <a:schemeClr val="tx1"/>
                </a:solidFill>
                <a:effectLst/>
                <a:latin typeface="Times New Roman" panose="02020603050405020304" pitchFamily="18" charset="0"/>
              </a:rPr>
              <a:t>Vena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yaitu</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pembuluh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yang </a:t>
            </a:r>
            <a:r>
              <a:rPr lang="en-ID" sz="2000" b="0" i="0" dirty="0" err="1">
                <a:solidFill>
                  <a:schemeClr val="tx1"/>
                </a:solidFill>
                <a:effectLst/>
                <a:latin typeface="Times New Roman" panose="02020603050405020304" pitchFamily="18" charset="0"/>
              </a:rPr>
              <a:t>membawa</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plasenta</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ke</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peredaran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dirty="0">
                <a:solidFill>
                  <a:schemeClr val="tx1"/>
                </a:solidFill>
                <a:latin typeface="Times New Roman" panose="02020603050405020304" pitchFamily="18" charset="0"/>
              </a:rPr>
              <a:t> </a:t>
            </a:r>
            <a:r>
              <a:rPr lang="en-ID" sz="2000" b="0" i="0" dirty="0" err="1">
                <a:solidFill>
                  <a:schemeClr val="tx1"/>
                </a:solidFill>
                <a:effectLst/>
                <a:latin typeface="Times New Roman" panose="02020603050405020304" pitchFamily="18" charset="0"/>
              </a:rPr>
              <a:t>janin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yang </a:t>
            </a:r>
            <a:r>
              <a:rPr lang="en-ID" sz="2000" b="0" i="0" dirty="0" err="1">
                <a:solidFill>
                  <a:schemeClr val="tx1"/>
                </a:solidFill>
                <a:effectLst/>
                <a:latin typeface="Times New Roman" panose="02020603050405020304" pitchFamily="18" charset="0"/>
              </a:rPr>
              <a:t>dibawanya</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banyak</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mengandung</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nutrisi</a:t>
            </a:r>
            <a:r>
              <a:rPr lang="en-ID" sz="2000" b="0" i="0" dirty="0">
                <a:solidFill>
                  <a:schemeClr val="tx1"/>
                </a:solidFill>
                <a:effectLst/>
                <a:latin typeface="Times New Roman" panose="02020603050405020304" pitchFamily="18" charset="0"/>
              </a:rPr>
              <a:t> dan </a:t>
            </a:r>
            <a:r>
              <a:rPr lang="en-ID" sz="2000" b="0" i="0" dirty="0" err="1">
                <a:solidFill>
                  <a:schemeClr val="tx1"/>
                </a:solidFill>
                <a:effectLst/>
                <a:latin typeface="Times New Roman" panose="02020603050405020304" pitchFamily="18" charset="0"/>
              </a:rPr>
              <a:t>oksigen</a:t>
            </a:r>
            <a:r>
              <a:rPr lang="en-ID" sz="2000" b="0" i="0" dirty="0">
                <a:solidFill>
                  <a:schemeClr val="tx1"/>
                </a:solidFill>
                <a:effectLst/>
                <a:latin typeface="Times New Roman" panose="02020603050405020304" pitchFamily="18" charset="0"/>
              </a:rPr>
              <a:t>. </a:t>
            </a:r>
          </a:p>
          <a:p>
            <a:r>
              <a:rPr lang="en-ID" sz="2000" b="0" i="0" dirty="0" err="1">
                <a:solidFill>
                  <a:schemeClr val="tx1"/>
                </a:solidFill>
                <a:effectLst/>
                <a:latin typeface="Times New Roman" panose="02020603050405020304" pitchFamily="18" charset="0"/>
              </a:rPr>
              <a:t>Duktus</a:t>
            </a:r>
            <a:r>
              <a:rPr lang="en-ID" sz="2000" b="0" i="0" dirty="0">
                <a:solidFill>
                  <a:schemeClr val="tx1"/>
                </a:solidFill>
                <a:effectLst/>
                <a:latin typeface="Times New Roman" panose="02020603050405020304" pitchFamily="18" charset="0"/>
              </a:rPr>
              <a:t> venosus </a:t>
            </a:r>
            <a:r>
              <a:rPr lang="en-ID" sz="2000" b="0" i="0" dirty="0" err="1">
                <a:solidFill>
                  <a:schemeClr val="tx1"/>
                </a:solidFill>
                <a:effectLst/>
                <a:latin typeface="Times New Roman" panose="02020603050405020304" pitchFamily="18" charset="0"/>
              </a:rPr>
              <a:t>arantii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pembuluh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yang </a:t>
            </a:r>
            <a:r>
              <a:rPr lang="en-ID" sz="2000" b="0" i="0" dirty="0" err="1">
                <a:solidFill>
                  <a:schemeClr val="tx1"/>
                </a:solidFill>
                <a:effectLst/>
                <a:latin typeface="Times New Roman" panose="02020603050405020304" pitchFamily="18" charset="0"/>
              </a:rPr>
              <a:t>menghubungkan</a:t>
            </a:r>
            <a:r>
              <a:rPr lang="en-ID" sz="2000" b="0" i="0" dirty="0">
                <a:solidFill>
                  <a:schemeClr val="tx1"/>
                </a:solidFill>
                <a:effectLst/>
                <a:latin typeface="Times New Roman" panose="02020603050405020304" pitchFamily="18" charset="0"/>
              </a:rPr>
              <a:t> vena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dengan</a:t>
            </a:r>
            <a:r>
              <a:rPr lang="en-ID" sz="2000" dirty="0">
                <a:solidFill>
                  <a:schemeClr val="tx1"/>
                </a:solidFill>
                <a:latin typeface="Times New Roman" panose="02020603050405020304" pitchFamily="18" charset="0"/>
              </a:rPr>
              <a:t> </a:t>
            </a:r>
            <a:r>
              <a:rPr lang="en-ID" sz="2000" b="0" i="0" dirty="0">
                <a:solidFill>
                  <a:schemeClr val="tx1"/>
                </a:solidFill>
                <a:effectLst/>
                <a:latin typeface="Times New Roman" panose="02020603050405020304" pitchFamily="18" charset="0"/>
              </a:rPr>
              <a:t>vena cava inferior. Foramen </a:t>
            </a:r>
            <a:r>
              <a:rPr lang="en-ID" sz="2000" b="0" i="0" dirty="0" err="1">
                <a:solidFill>
                  <a:schemeClr val="tx1"/>
                </a:solidFill>
                <a:effectLst/>
                <a:latin typeface="Times New Roman" panose="02020603050405020304" pitchFamily="18" charset="0"/>
              </a:rPr>
              <a:t>ovale</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yaitu</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suatu</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lubang</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antara</a:t>
            </a:r>
            <a:r>
              <a:rPr lang="en-ID" sz="2000" b="0" i="0" dirty="0">
                <a:solidFill>
                  <a:schemeClr val="tx1"/>
                </a:solidFill>
                <a:effectLst/>
                <a:latin typeface="Times New Roman" panose="02020603050405020304" pitchFamily="18" charset="0"/>
              </a:rPr>
              <a:t> atrium </a:t>
            </a:r>
            <a:r>
              <a:rPr lang="en-ID" sz="2000" b="0" i="0" dirty="0" err="1">
                <a:solidFill>
                  <a:schemeClr val="tx1"/>
                </a:solidFill>
                <a:effectLst/>
                <a:latin typeface="Times New Roman" panose="02020603050405020304" pitchFamily="18" charset="0"/>
              </a:rPr>
              <a:t>kanan</a:t>
            </a:r>
            <a:r>
              <a:rPr lang="en-ID" sz="2000" b="0" i="0" dirty="0">
                <a:solidFill>
                  <a:schemeClr val="tx1"/>
                </a:solidFill>
                <a:effectLst/>
                <a:latin typeface="Times New Roman" panose="02020603050405020304" pitchFamily="18" charset="0"/>
              </a:rPr>
              <a:t> dan </a:t>
            </a:r>
            <a:r>
              <a:rPr lang="en-ID" sz="2000" b="0" i="0" dirty="0" err="1">
                <a:solidFill>
                  <a:schemeClr val="tx1"/>
                </a:solidFill>
                <a:effectLst/>
                <a:latin typeface="Times New Roman" panose="02020603050405020304" pitchFamily="18" charset="0"/>
              </a:rPr>
              <a:t>kiri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lubang</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ini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akan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tertutup</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setelah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janin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lahir</a:t>
            </a:r>
            <a:r>
              <a:rPr lang="en-ID" sz="2000" b="0" i="0" dirty="0">
                <a:solidFill>
                  <a:schemeClr val="tx1"/>
                </a:solidFill>
                <a:effectLst/>
                <a:latin typeface="Times New Roman" panose="02020603050405020304" pitchFamily="18" charset="0"/>
              </a:rPr>
              <a:t>. </a:t>
            </a:r>
          </a:p>
          <a:p>
            <a:r>
              <a:rPr lang="en-ID" sz="2000" b="0" i="0" dirty="0" err="1">
                <a:solidFill>
                  <a:schemeClr val="tx1"/>
                </a:solidFill>
                <a:effectLst/>
                <a:latin typeface="Times New Roman" panose="02020603050405020304" pitchFamily="18" charset="0"/>
              </a:rPr>
              <a:t>Duktus</a:t>
            </a:r>
            <a:r>
              <a:rPr lang="en-ID" sz="2000" b="0" i="0" dirty="0">
                <a:solidFill>
                  <a:schemeClr val="tx1"/>
                </a:solidFill>
                <a:effectLst/>
                <a:latin typeface="Times New Roman" panose="02020603050405020304" pitchFamily="18" charset="0"/>
              </a:rPr>
              <a:t> arteriosus </a:t>
            </a:r>
            <a:r>
              <a:rPr lang="en-ID" sz="2000" b="0" i="0" dirty="0" err="1">
                <a:solidFill>
                  <a:schemeClr val="tx1"/>
                </a:solidFill>
                <a:effectLst/>
                <a:latin typeface="Times New Roman" panose="02020603050405020304" pitchFamily="18" charset="0"/>
              </a:rPr>
              <a:t>botalli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yaitu</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pembuluh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yang </a:t>
            </a:r>
            <a:r>
              <a:rPr lang="en-ID" sz="2000" b="0" i="0" dirty="0" err="1">
                <a:solidFill>
                  <a:schemeClr val="tx1"/>
                </a:solidFill>
                <a:effectLst/>
                <a:latin typeface="Times New Roman" panose="02020603050405020304" pitchFamily="18" charset="0"/>
              </a:rPr>
              <a:t>menghubungkan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arteri</a:t>
            </a:r>
            <a:r>
              <a:rPr lang="en-ID" sz="2000" b="0" i="0" dirty="0">
                <a:solidFill>
                  <a:schemeClr val="tx1"/>
                </a:solidFill>
                <a:effectLst/>
                <a:latin typeface="Times New Roman" panose="02020603050405020304" pitchFamily="18" charset="0"/>
              </a:rPr>
              <a:t> pulmonalis </a:t>
            </a:r>
            <a:r>
              <a:rPr lang="en-ID" sz="2000" b="0" i="0" dirty="0" err="1">
                <a:solidFill>
                  <a:schemeClr val="tx1"/>
                </a:solidFill>
                <a:effectLst/>
                <a:latin typeface="Times New Roman" panose="02020603050405020304" pitchFamily="18" charset="0"/>
              </a:rPr>
              <a:t>dengan</a:t>
            </a:r>
            <a:r>
              <a:rPr lang="en-ID" sz="2000" b="0" i="0" dirty="0">
                <a:solidFill>
                  <a:schemeClr val="tx1"/>
                </a:solidFill>
                <a:effectLst/>
                <a:latin typeface="Times New Roman" panose="02020603050405020304" pitchFamily="18" charset="0"/>
              </a:rPr>
              <a:t> aorta.</a:t>
            </a:r>
          </a:p>
          <a:p>
            <a:r>
              <a:rPr lang="en-ID" sz="2000" b="0" i="0" dirty="0" err="1">
                <a:solidFill>
                  <a:schemeClr val="tx1"/>
                </a:solidFill>
                <a:effectLst/>
                <a:latin typeface="Times New Roman" panose="02020603050405020304" pitchFamily="18" charset="0"/>
              </a:rPr>
              <a:t>Sedangkan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arteri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yaitu</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pembuluh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yang </a:t>
            </a:r>
            <a:r>
              <a:rPr lang="en-ID" sz="2000" b="0" i="0" dirty="0" err="1">
                <a:solidFill>
                  <a:schemeClr val="tx1"/>
                </a:solidFill>
                <a:effectLst/>
                <a:latin typeface="Times New Roman" panose="02020603050405020304" pitchFamily="18" charset="0"/>
              </a:rPr>
              <a:t>membawa</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darah</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janin</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ke</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plasenta</a:t>
            </a:r>
            <a:r>
              <a:rPr lang="en-ID" sz="2000" b="0" i="0" dirty="0">
                <a:solidFill>
                  <a:schemeClr val="tx1"/>
                </a:solidFill>
                <a:effectLst/>
                <a:latin typeface="Times New Roman" panose="02020603050405020304" pitchFamily="18" charset="0"/>
              </a:rPr>
              <a:t>.</a:t>
            </a:r>
          </a:p>
          <a:p>
            <a:r>
              <a:rPr lang="en-ID" sz="2000" b="0" i="0" dirty="0" err="1">
                <a:solidFill>
                  <a:schemeClr val="tx1"/>
                </a:solidFill>
                <a:effectLst/>
                <a:latin typeface="Times New Roman" panose="02020603050405020304" pitchFamily="18" charset="0"/>
              </a:rPr>
              <a:t>Kedua</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arteri</a:t>
            </a:r>
            <a:r>
              <a:rPr lang="en-ID" sz="2000" b="0" i="0" dirty="0">
                <a:solidFill>
                  <a:schemeClr val="tx1"/>
                </a:solidFill>
                <a:effectLst/>
                <a:latin typeface="Times New Roman" panose="02020603050405020304" pitchFamily="18" charset="0"/>
              </a:rPr>
              <a:t> dan vena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terbungkus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dalam</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suatu</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saluran</a:t>
            </a:r>
            <a:r>
              <a:rPr lang="en-ID" sz="2000" b="0" i="0" dirty="0">
                <a:solidFill>
                  <a:schemeClr val="tx1"/>
                </a:solidFill>
                <a:effectLst/>
                <a:latin typeface="Times New Roman" panose="02020603050405020304" pitchFamily="18" charset="0"/>
              </a:rPr>
              <a:t> yang </a:t>
            </a:r>
            <a:r>
              <a:rPr lang="en-ID" sz="2000" b="0" i="0" dirty="0" err="1">
                <a:solidFill>
                  <a:schemeClr val="tx1"/>
                </a:solidFill>
                <a:effectLst/>
                <a:latin typeface="Times New Roman" panose="02020603050405020304" pitchFamily="18" charset="0"/>
              </a:rPr>
              <a:t>disebut</a:t>
            </a:r>
            <a:r>
              <a:rPr lang="en-ID" sz="2000" dirty="0">
                <a:solidFill>
                  <a:schemeClr val="tx1"/>
                </a:solidFill>
                <a:latin typeface="Times New Roman" panose="02020603050405020304" pitchFamily="18" charset="0"/>
              </a:rPr>
              <a:t> </a:t>
            </a:r>
            <a:r>
              <a:rPr lang="en-ID" sz="2000" b="0" i="0" dirty="0" err="1">
                <a:solidFill>
                  <a:schemeClr val="tx1"/>
                </a:solidFill>
                <a:effectLst/>
                <a:latin typeface="Times New Roman" panose="02020603050405020304" pitchFamily="18" charset="0"/>
              </a:rPr>
              <a:t>duktus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umbilikalis</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tali</a:t>
            </a:r>
            <a:r>
              <a:rPr lang="en-ID" sz="2000" b="0" i="0" dirty="0">
                <a:solidFill>
                  <a:schemeClr val="tx1"/>
                </a:solidFill>
                <a:effectLst/>
                <a:latin typeface="Times New Roman" panose="02020603050405020304" pitchFamily="18" charset="0"/>
              </a:rPr>
              <a:t> </a:t>
            </a:r>
            <a:r>
              <a:rPr lang="en-ID" sz="2000" b="0" i="0" dirty="0" err="1">
                <a:solidFill>
                  <a:schemeClr val="tx1"/>
                </a:solidFill>
                <a:effectLst/>
                <a:latin typeface="Times New Roman" panose="02020603050405020304" pitchFamily="18" charset="0"/>
              </a:rPr>
              <a:t>pusat</a:t>
            </a:r>
            <a:r>
              <a:rPr lang="en-ID" sz="2000" b="0" i="0" dirty="0">
                <a:solidFill>
                  <a:schemeClr val="tx1"/>
                </a:solidFill>
                <a:effectLst/>
                <a:latin typeface="Times New Roman" panose="02020603050405020304" pitchFamily="18" charset="0"/>
              </a:rPr>
              <a:t>)</a:t>
            </a:r>
            <a:r>
              <a:rPr lang="en-ID" sz="3600" dirty="0">
                <a:solidFill>
                  <a:schemeClr val="tx1"/>
                </a:solidFill>
              </a:rPr>
              <a:t> </a:t>
            </a:r>
            <a:br>
              <a:rPr lang="en-ID" sz="3600" dirty="0">
                <a:solidFill>
                  <a:schemeClr val="tx1"/>
                </a:solidFill>
              </a:rPr>
            </a:br>
            <a:endParaRPr lang="en-ID" sz="3600" dirty="0">
              <a:solidFill>
                <a:schemeClr val="tx1"/>
              </a:solidFill>
            </a:endParaRPr>
          </a:p>
        </p:txBody>
      </p:sp>
    </p:spTree>
    <p:extLst>
      <p:ext uri="{BB962C8B-B14F-4D97-AF65-F5344CB8AC3E}">
        <p14:creationId xmlns:p14="http://schemas.microsoft.com/office/powerpoint/2010/main" val="10836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0167-7005-40D0-8AE0-A1E34184738C}"/>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52BABBA-A231-449B-88DF-C71AB628829B}"/>
              </a:ext>
            </a:extLst>
          </p:cNvPr>
          <p:cNvSpPr>
            <a:spLocks noGrp="1"/>
          </p:cNvSpPr>
          <p:nvPr>
            <p:ph idx="1"/>
          </p:nvPr>
        </p:nvSpPr>
        <p:spPr/>
        <p:txBody>
          <a:bodyPr>
            <a:noAutofit/>
          </a:bodyPr>
          <a:lstStyle/>
          <a:p>
            <a:r>
              <a:rPr lang="en-ID" sz="1600" b="0" i="0" dirty="0" err="1">
                <a:solidFill>
                  <a:schemeClr val="tx1"/>
                </a:solidFill>
                <a:effectLst/>
                <a:latin typeface="Arial" panose="020B0604020202020204" pitchFamily="34" charset="0"/>
                <a:cs typeface="Arial" panose="020B0604020202020204" pitchFamily="34" charset="0"/>
              </a:rPr>
              <a:t>Perjalanan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janin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bersifat</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pararel</a:t>
            </a:r>
            <a:r>
              <a:rPr lang="en-ID" sz="1600" b="0" i="0" dirty="0">
                <a:solidFill>
                  <a:schemeClr val="tx1"/>
                </a:solidFill>
                <a:effectLst/>
                <a:latin typeface="Arial" panose="020B0604020202020204" pitchFamily="34" charset="0"/>
                <a:cs typeface="Arial" panose="020B0604020202020204" pitchFamily="34" charset="0"/>
              </a:rPr>
              <a:t> yang </a:t>
            </a:r>
            <a:r>
              <a:rPr lang="en-ID" sz="1600" b="0" i="0" dirty="0" err="1">
                <a:solidFill>
                  <a:schemeClr val="tx1"/>
                </a:solidFill>
                <a:effectLst/>
                <a:latin typeface="Arial" panose="020B0604020202020204" pitchFamily="34" charset="0"/>
                <a:cs typeface="Arial" panose="020B0604020202020204" pitchFamily="34" charset="0"/>
              </a:rPr>
              <a:t>artinya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paru</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sistemik</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berjalan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sendiri-sendiri</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antara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keduanya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dihubungkan</a:t>
            </a:r>
            <a:r>
              <a:rPr lang="en-ID" sz="1600" b="0" i="0" dirty="0">
                <a:solidFill>
                  <a:schemeClr val="tx1"/>
                </a:solidFill>
                <a:effectLst/>
                <a:latin typeface="Arial" panose="020B0604020202020204" pitchFamily="34" charset="0"/>
                <a:cs typeface="Arial" panose="020B0604020202020204" pitchFamily="34" charset="0"/>
              </a:rPr>
              <a:t> oleh </a:t>
            </a:r>
            <a:r>
              <a:rPr lang="en-ID" sz="1600" b="0" i="0" dirty="0" err="1">
                <a:solidFill>
                  <a:schemeClr val="tx1"/>
                </a:solidFill>
                <a:effectLst/>
                <a:latin typeface="Arial" panose="020B0604020202020204" pitchFamily="34" charset="0"/>
                <a:cs typeface="Arial" panose="020B0604020202020204" pitchFamily="34" charset="0"/>
              </a:rPr>
              <a:t>pirau</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intrakardiak</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ekstrakardiak</a:t>
            </a:r>
            <a:r>
              <a:rPr lang="en-ID" sz="1600" b="0" i="0" dirty="0">
                <a:solidFill>
                  <a:schemeClr val="tx1"/>
                </a:solidFill>
                <a:effectLst/>
                <a:latin typeface="Arial" panose="020B0604020202020204" pitchFamily="34" charset="0"/>
                <a:cs typeface="Arial" panose="020B0604020202020204" pitchFamily="34" charset="0"/>
              </a:rPr>
              <a:t>. </a:t>
            </a:r>
          </a:p>
          <a:p>
            <a:r>
              <a:rPr lang="en-ID" sz="1600" b="0" i="0" dirty="0" err="1">
                <a:solidFill>
                  <a:schemeClr val="tx1"/>
                </a:solidFill>
                <a:effectLst/>
                <a:latin typeface="Arial" panose="020B0604020202020204" pitchFamily="34" charset="0"/>
                <a:cs typeface="Arial" panose="020B0604020202020204" pitchFamily="34" charset="0"/>
              </a:rPr>
              <a:t>Untuk</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memenuhi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kebutuhan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respirasi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nutrisi</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ekskresi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janin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memerlukan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yang </a:t>
            </a:r>
            <a:r>
              <a:rPr lang="en-ID" sz="1600" b="0" i="0" dirty="0" err="1">
                <a:solidFill>
                  <a:schemeClr val="tx1"/>
                </a:solidFill>
                <a:effectLst/>
                <a:latin typeface="Arial" panose="020B0604020202020204" pitchFamily="34" charset="0"/>
                <a:cs typeface="Arial" panose="020B0604020202020204" pitchFamily="34" charset="0"/>
              </a:rPr>
              <a:t>berbeda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dengan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ekstrauterin</a:t>
            </a:r>
            <a:r>
              <a:rPr lang="en-ID" sz="1600" b="0" i="0" dirty="0">
                <a:solidFill>
                  <a:schemeClr val="tx1"/>
                </a:solidFill>
                <a:effectLst/>
                <a:latin typeface="Arial" panose="020B0604020202020204" pitchFamily="34" charset="0"/>
                <a:cs typeface="Arial" panose="020B0604020202020204" pitchFamily="34" charset="0"/>
              </a:rPr>
              <a:t>. </a:t>
            </a:r>
          </a:p>
          <a:p>
            <a:r>
              <a:rPr lang="en-ID" sz="1600" b="0" i="0" dirty="0" err="1">
                <a:solidFill>
                  <a:schemeClr val="tx1"/>
                </a:solidFill>
                <a:effectLst/>
                <a:latin typeface="Arial" panose="020B0604020202020204" pitchFamily="34" charset="0"/>
                <a:cs typeface="Arial" panose="020B0604020202020204" pitchFamily="34" charset="0"/>
              </a:rPr>
              <a:t>Kondisi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ini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berbeda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dengan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bayi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dimana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paru</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sistemik</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berjalan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secara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seri</a:t>
            </a:r>
            <a:r>
              <a:rPr lang="en-ID" sz="1600" b="0" i="0" dirty="0">
                <a:solidFill>
                  <a:schemeClr val="tx1"/>
                </a:solidFill>
                <a:effectLst/>
                <a:latin typeface="Arial" panose="020B0604020202020204" pitchFamily="34" charset="0"/>
                <a:cs typeface="Arial" panose="020B0604020202020204" pitchFamily="34" charset="0"/>
              </a:rPr>
              <a:t>. </a:t>
            </a:r>
          </a:p>
          <a:p>
            <a:r>
              <a:rPr lang="en-ID" sz="1600" b="0" i="0" dirty="0">
                <a:solidFill>
                  <a:schemeClr val="tx1"/>
                </a:solidFill>
                <a:effectLst/>
                <a:latin typeface="Arial" panose="020B0604020202020204" pitchFamily="34" charset="0"/>
                <a:cs typeface="Arial" panose="020B0604020202020204" pitchFamily="34" charset="0"/>
              </a:rPr>
              <a:t>Pada </a:t>
            </a:r>
            <a:r>
              <a:rPr lang="en-ID" sz="1600" b="0" i="0" dirty="0" err="1">
                <a:solidFill>
                  <a:schemeClr val="tx1"/>
                </a:solidFill>
                <a:effectLst/>
                <a:latin typeface="Arial" panose="020B0604020202020204" pitchFamily="34" charset="0"/>
                <a:cs typeface="Arial" panose="020B0604020202020204" pitchFamily="34" charset="0"/>
              </a:rPr>
              <a:t>janin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darah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dengan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oksigen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relatif</a:t>
            </a:r>
            <a:r>
              <a:rPr lang="en-ID" sz="1600" b="0" i="0" dirty="0">
                <a:solidFill>
                  <a:schemeClr val="tx1"/>
                </a:solidFill>
                <a:effectLst/>
                <a:latin typeface="Arial" panose="020B0604020202020204" pitchFamily="34" charset="0"/>
                <a:cs typeface="Arial" panose="020B0604020202020204" pitchFamily="34" charset="0"/>
              </a:rPr>
              <a:t> yang </a:t>
            </a:r>
            <a:r>
              <a:rPr lang="en-ID" sz="1600" b="0" i="0" dirty="0" err="1">
                <a:solidFill>
                  <a:schemeClr val="tx1"/>
                </a:solidFill>
                <a:effectLst/>
                <a:latin typeface="Arial" panose="020B0604020202020204" pitchFamily="34" charset="0"/>
                <a:cs typeface="Arial" panose="020B0604020202020204" pitchFamily="34" charset="0"/>
              </a:rPr>
              <a:t>cukup</a:t>
            </a:r>
            <a:r>
              <a:rPr lang="en-ID" sz="1600" b="0" i="0" dirty="0">
                <a:solidFill>
                  <a:schemeClr val="tx1"/>
                </a:solidFill>
                <a:effectLst/>
                <a:latin typeface="Arial" panose="020B0604020202020204" pitchFamily="34" charset="0"/>
                <a:cs typeface="Arial" panose="020B0604020202020204" pitchFamily="34" charset="0"/>
              </a:rPr>
              <a:t> (P</a:t>
            </a:r>
            <a:r>
              <a:rPr lang="en-ID" sz="1400" b="0" i="0" dirty="0">
                <a:solidFill>
                  <a:schemeClr val="tx1"/>
                </a:solidFill>
                <a:effectLst/>
                <a:latin typeface="Arial" panose="020B0604020202020204" pitchFamily="34" charset="0"/>
                <a:cs typeface="Arial" panose="020B0604020202020204" pitchFamily="34" charset="0"/>
              </a:rPr>
              <a:t>O</a:t>
            </a:r>
            <a:r>
              <a:rPr lang="en-ID" sz="1400" b="0" i="0" baseline="-25000" dirty="0">
                <a:solidFill>
                  <a:schemeClr val="tx1"/>
                </a:solidFill>
                <a:effectLst/>
                <a:latin typeface="Arial" panose="020B0604020202020204" pitchFamily="34" charset="0"/>
                <a:cs typeface="Arial" panose="020B0604020202020204" pitchFamily="34" charset="0"/>
              </a:rPr>
              <a:t>2</a:t>
            </a:r>
            <a:r>
              <a:rPr lang="en-ID" sz="1600" b="0" i="0" dirty="0">
                <a:solidFill>
                  <a:schemeClr val="tx1"/>
                </a:solidFill>
                <a:effectLst/>
                <a:latin typeface="Arial" panose="020B0604020202020204" pitchFamily="34" charset="0"/>
                <a:cs typeface="Arial" panose="020B0604020202020204" pitchFamily="34" charset="0"/>
              </a:rPr>
              <a:t>=30 mmHg) </a:t>
            </a:r>
            <a:r>
              <a:rPr lang="en-ID" sz="1600" b="0" i="0" dirty="0" err="1">
                <a:solidFill>
                  <a:schemeClr val="tx1"/>
                </a:solidFill>
                <a:effectLst/>
                <a:latin typeface="Arial" panose="020B0604020202020204" pitchFamily="34" charset="0"/>
                <a:cs typeface="Arial" panose="020B0604020202020204" pitchFamily="34" charset="0"/>
              </a:rPr>
              <a:t>mengalir</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plasenta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melalui</a:t>
            </a:r>
            <a:r>
              <a:rPr lang="en-ID" sz="1600" b="0" i="0" dirty="0">
                <a:solidFill>
                  <a:schemeClr val="tx1"/>
                </a:solidFill>
                <a:effectLst/>
                <a:latin typeface="Arial" panose="020B0604020202020204" pitchFamily="34" charset="0"/>
                <a:cs typeface="Arial" panose="020B0604020202020204" pitchFamily="34" charset="0"/>
              </a:rPr>
              <a:t> vena </a:t>
            </a:r>
            <a:r>
              <a:rPr lang="en-ID" sz="1600" b="0" i="0" dirty="0" err="1">
                <a:solidFill>
                  <a:schemeClr val="tx1"/>
                </a:solidFill>
                <a:effectLst/>
                <a:latin typeface="Arial" panose="020B0604020202020204" pitchFamily="34" charset="0"/>
                <a:cs typeface="Arial" panose="020B0604020202020204" pitchFamily="34" charset="0"/>
              </a:rPr>
              <a:t>umbilikalis</a:t>
            </a:r>
            <a:r>
              <a:rPr lang="en-ID" sz="1600" dirty="0">
                <a:solidFill>
                  <a:schemeClr val="tx1"/>
                </a:solidFill>
                <a:latin typeface="Arial" panose="020B0604020202020204" pitchFamily="34" charset="0"/>
                <a:cs typeface="Arial" panose="020B0604020202020204" pitchFamily="34" charset="0"/>
              </a:rPr>
              <a:t>.</a:t>
            </a:r>
          </a:p>
          <a:p>
            <a:r>
              <a:rPr lang="en-ID" sz="1600" b="0" i="0" dirty="0" err="1">
                <a:solidFill>
                  <a:schemeClr val="tx1"/>
                </a:solidFill>
                <a:effectLst/>
                <a:latin typeface="Arial" panose="020B0604020202020204" pitchFamily="34" charset="0"/>
                <a:cs typeface="Arial" panose="020B0604020202020204" pitchFamily="34" charset="0"/>
              </a:rPr>
              <a:t>Separuh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jumlah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darah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ini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mengalir</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hati</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melalui</a:t>
            </a:r>
            <a:r>
              <a:rPr lang="en-ID" sz="1600" b="0" i="0" dirty="0">
                <a:solidFill>
                  <a:schemeClr val="tx1"/>
                </a:solidFill>
                <a:effectLst/>
                <a:latin typeface="Arial" panose="020B0604020202020204" pitchFamily="34" charset="0"/>
                <a:cs typeface="Arial" panose="020B0604020202020204" pitchFamily="34" charset="0"/>
              </a:rPr>
              <a:t> vena </a:t>
            </a:r>
            <a:r>
              <a:rPr lang="en-ID" sz="1600" b="0" i="0" dirty="0" err="1">
                <a:solidFill>
                  <a:schemeClr val="tx1"/>
                </a:solidFill>
                <a:effectLst/>
                <a:latin typeface="Arial" panose="020B0604020202020204" pitchFamily="34" charset="0"/>
                <a:cs typeface="Arial" panose="020B0604020202020204" pitchFamily="34" charset="0"/>
              </a:rPr>
              <a:t>hepatika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a:t>
            </a:r>
            <a:r>
              <a:rPr lang="en-ID" sz="1600" b="0" i="0" dirty="0">
                <a:solidFill>
                  <a:schemeClr val="tx1"/>
                </a:solidFill>
                <a:effectLst/>
                <a:latin typeface="Arial" panose="020B0604020202020204" pitchFamily="34" charset="0"/>
                <a:cs typeface="Arial" panose="020B0604020202020204" pitchFamily="34" charset="0"/>
              </a:rPr>
              <a:t> vena cava inferior, </a:t>
            </a:r>
            <a:r>
              <a:rPr lang="en-ID" sz="1600" b="0" i="0" dirty="0" err="1">
                <a:solidFill>
                  <a:schemeClr val="tx1"/>
                </a:solidFill>
                <a:effectLst/>
                <a:latin typeface="Arial" panose="020B0604020202020204" pitchFamily="34" charset="0"/>
                <a:cs typeface="Arial" panose="020B0604020202020204" pitchFamily="34" charset="0"/>
              </a:rPr>
              <a:t>sedangkan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sisanya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melalui</a:t>
            </a:r>
            <a:r>
              <a:rPr lang="en-ID" sz="1600" b="0" i="0" dirty="0">
                <a:solidFill>
                  <a:schemeClr val="tx1"/>
                </a:solidFill>
                <a:effectLst/>
                <a:latin typeface="Arial" panose="020B0604020202020204" pitchFamily="34" charset="0"/>
                <a:cs typeface="Arial" panose="020B0604020202020204" pitchFamily="34" charset="0"/>
              </a:rPr>
              <a:t> ductus venosus </a:t>
            </a:r>
            <a:r>
              <a:rPr lang="en-ID" sz="1600" b="0" i="0" dirty="0" err="1">
                <a:solidFill>
                  <a:schemeClr val="tx1"/>
                </a:solidFill>
                <a:effectLst/>
                <a:latin typeface="Arial" panose="020B0604020202020204" pitchFamily="34" charset="0"/>
                <a:cs typeface="Arial" panose="020B0604020202020204" pitchFamily="34" charset="0"/>
              </a:rPr>
              <a:t>langsung</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memintas</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hati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a:t>
            </a:r>
            <a:r>
              <a:rPr lang="en-ID" sz="1600" dirty="0">
                <a:solidFill>
                  <a:schemeClr val="tx1"/>
                </a:solidFill>
                <a:latin typeface="Arial" panose="020B0604020202020204" pitchFamily="34" charset="0"/>
                <a:cs typeface="Arial" panose="020B0604020202020204" pitchFamily="34" charset="0"/>
              </a:rPr>
              <a:t> </a:t>
            </a:r>
            <a:r>
              <a:rPr lang="en-ID" sz="1600" b="0" i="0" dirty="0">
                <a:solidFill>
                  <a:schemeClr val="tx1"/>
                </a:solidFill>
                <a:effectLst/>
                <a:latin typeface="Arial" panose="020B0604020202020204" pitchFamily="34" charset="0"/>
                <a:cs typeface="Arial" panose="020B0604020202020204" pitchFamily="34" charset="0"/>
              </a:rPr>
              <a:t>vena cava inferior, yang juga </a:t>
            </a:r>
            <a:r>
              <a:rPr lang="en-ID" sz="1600" b="0" i="0" dirty="0" err="1">
                <a:solidFill>
                  <a:schemeClr val="tx1"/>
                </a:solidFill>
                <a:effectLst/>
                <a:latin typeface="Arial" panose="020B0604020202020204" pitchFamily="34" charset="0"/>
                <a:cs typeface="Arial" panose="020B0604020202020204" pitchFamily="34" charset="0"/>
              </a:rPr>
              <a:t>menerima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darah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tubuh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bagian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bawah</a:t>
            </a:r>
            <a:r>
              <a:rPr lang="en-ID" sz="1600" b="0" i="0" dirty="0">
                <a:solidFill>
                  <a:schemeClr val="tx1"/>
                </a:solidFill>
                <a:effectLst/>
                <a:latin typeface="Arial" panose="020B0604020202020204" pitchFamily="34" charset="0"/>
                <a:cs typeface="Arial" panose="020B0604020202020204" pitchFamily="34" charset="0"/>
              </a:rPr>
              <a:t>. </a:t>
            </a:r>
          </a:p>
          <a:p>
            <a:r>
              <a:rPr lang="en-ID" sz="1600" b="0" i="0" dirty="0">
                <a:solidFill>
                  <a:schemeClr val="tx1"/>
                </a:solidFill>
                <a:effectLst/>
                <a:latin typeface="Arial" panose="020B0604020202020204" pitchFamily="34" charset="0"/>
                <a:cs typeface="Arial" panose="020B0604020202020204" pitchFamily="34" charset="0"/>
              </a:rPr>
              <a:t>Sebagian </a:t>
            </a:r>
            <a:r>
              <a:rPr lang="en-ID" sz="1600" b="0" i="0" dirty="0" err="1">
                <a:solidFill>
                  <a:schemeClr val="tx1"/>
                </a:solidFill>
                <a:effectLst/>
                <a:latin typeface="Arial" panose="020B0604020202020204" pitchFamily="34" charset="0"/>
                <a:cs typeface="Arial" panose="020B0604020202020204" pitchFamily="34" charset="0"/>
              </a:rPr>
              <a:t>besar</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darah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dari</a:t>
            </a:r>
            <a:r>
              <a:rPr lang="en-ID" sz="1600" b="0" i="0" dirty="0">
                <a:solidFill>
                  <a:schemeClr val="tx1"/>
                </a:solidFill>
                <a:effectLst/>
                <a:latin typeface="Arial" panose="020B0604020202020204" pitchFamily="34" charset="0"/>
                <a:cs typeface="Arial" panose="020B0604020202020204" pitchFamily="34" charset="0"/>
              </a:rPr>
              <a:t> vena cava inferior </a:t>
            </a:r>
            <a:r>
              <a:rPr lang="en-ID" sz="1600" b="0" i="0" dirty="0" err="1">
                <a:solidFill>
                  <a:schemeClr val="tx1"/>
                </a:solidFill>
                <a:effectLst/>
                <a:latin typeface="Arial" panose="020B0604020202020204" pitchFamily="34" charset="0"/>
                <a:cs typeface="Arial" panose="020B0604020202020204" pitchFamily="34" charset="0"/>
              </a:rPr>
              <a:t>mengalir</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dalam</a:t>
            </a:r>
            <a:r>
              <a:rPr lang="en-ID" sz="1600" b="0" i="0" dirty="0">
                <a:solidFill>
                  <a:schemeClr val="tx1"/>
                </a:solidFill>
                <a:effectLst/>
                <a:latin typeface="Arial" panose="020B0604020202020204" pitchFamily="34" charset="0"/>
                <a:cs typeface="Arial" panose="020B0604020202020204" pitchFamily="34" charset="0"/>
              </a:rPr>
              <a:t> atrium </a:t>
            </a:r>
            <a:r>
              <a:rPr lang="en-ID" sz="1600" b="0" i="0" dirty="0" err="1">
                <a:solidFill>
                  <a:schemeClr val="tx1"/>
                </a:solidFill>
                <a:effectLst/>
                <a:latin typeface="Arial" panose="020B0604020202020204" pitchFamily="34" charset="0"/>
                <a:cs typeface="Arial" panose="020B0604020202020204" pitchFamily="34" charset="0"/>
              </a:rPr>
              <a:t>kiri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melalui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formen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ovale</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selanjutnya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ke</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ventrikel</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kiri</a:t>
            </a:r>
            <a:r>
              <a:rPr lang="en-ID" sz="1600" b="0" i="0" dirty="0">
                <a:solidFill>
                  <a:schemeClr val="tx1"/>
                </a:solidFill>
                <a:effectLst/>
                <a:latin typeface="Arial" panose="020B0604020202020204" pitchFamily="34" charset="0"/>
                <a:cs typeface="Arial" panose="020B0604020202020204" pitchFamily="34" charset="0"/>
              </a:rPr>
              <a:t> yang </a:t>
            </a:r>
            <a:r>
              <a:rPr lang="en-ID" sz="1600" b="0" i="0" dirty="0" err="1">
                <a:solidFill>
                  <a:schemeClr val="tx1"/>
                </a:solidFill>
                <a:effectLst/>
                <a:latin typeface="Arial" panose="020B0604020202020204" pitchFamily="34" charset="0"/>
                <a:cs typeface="Arial" panose="020B0604020202020204" pitchFamily="34" charset="0"/>
              </a:rPr>
              <a:t>kemudian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dipompa</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memasuki</a:t>
            </a:r>
            <a:r>
              <a:rPr lang="en-ID" sz="1600" b="0" i="0" dirty="0">
                <a:solidFill>
                  <a:schemeClr val="tx1"/>
                </a:solidFill>
                <a:effectLst/>
                <a:latin typeface="Arial" panose="020B0604020202020204" pitchFamily="34" charset="0"/>
                <a:cs typeface="Arial" panose="020B0604020202020204" pitchFamily="34" charset="0"/>
              </a:rPr>
              <a:t> aorta </a:t>
            </a:r>
            <a:r>
              <a:rPr lang="en-ID" sz="1600" b="0" i="0" dirty="0" err="1">
                <a:solidFill>
                  <a:schemeClr val="tx1"/>
                </a:solidFill>
                <a:effectLst/>
                <a:latin typeface="Arial" panose="020B0604020202020204" pitchFamily="34" charset="0"/>
                <a:cs typeface="Arial" panose="020B0604020202020204" pitchFamily="34" charset="0"/>
              </a:rPr>
              <a:t>asendens</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koroner</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Dengan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demikian</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otak</a:t>
            </a:r>
            <a:r>
              <a:rPr lang="en-ID" sz="1600" b="0" i="0" dirty="0">
                <a:solidFill>
                  <a:schemeClr val="tx1"/>
                </a:solidFill>
                <a:effectLst/>
                <a:latin typeface="Arial" panose="020B0604020202020204" pitchFamily="34" charset="0"/>
                <a:cs typeface="Arial" panose="020B0604020202020204" pitchFamily="34" charset="0"/>
              </a:rPr>
              <a:t> dan </a:t>
            </a:r>
            <a:r>
              <a:rPr lang="en-ID" sz="1600" b="0" i="0" dirty="0" err="1">
                <a:solidFill>
                  <a:schemeClr val="tx1"/>
                </a:solidFill>
                <a:effectLst/>
                <a:latin typeface="Arial" panose="020B0604020202020204" pitchFamily="34" charset="0"/>
                <a:cs typeface="Arial" panose="020B0604020202020204" pitchFamily="34" charset="0"/>
              </a:rPr>
              <a:t>sirkulasi</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koroner</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mendapat</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darah</a:t>
            </a:r>
            <a:r>
              <a:rPr lang="en-ID" sz="1600" b="0" i="0" dirty="0">
                <a:solidFill>
                  <a:schemeClr val="tx1"/>
                </a:solidFill>
                <a:effectLst/>
                <a:latin typeface="Arial" panose="020B0604020202020204" pitchFamily="34" charset="0"/>
                <a:cs typeface="Arial" panose="020B0604020202020204" pitchFamily="34" charset="0"/>
              </a:rPr>
              <a:t> </a:t>
            </a:r>
            <a:r>
              <a:rPr lang="en-ID" sz="1600" b="0" i="0" dirty="0" err="1">
                <a:solidFill>
                  <a:schemeClr val="tx1"/>
                </a:solidFill>
                <a:effectLst/>
                <a:latin typeface="Arial" panose="020B0604020202020204" pitchFamily="34" charset="0"/>
                <a:cs typeface="Arial" panose="020B0604020202020204" pitchFamily="34" charset="0"/>
              </a:rPr>
              <a:t>dengan</a:t>
            </a:r>
            <a:r>
              <a:rPr lang="en-ID" sz="1600" b="0" i="0" dirty="0">
                <a:solidFill>
                  <a:schemeClr val="tx1"/>
                </a:solidFill>
                <a:effectLst/>
                <a:latin typeface="Arial" panose="020B0604020202020204" pitchFamily="34" charset="0"/>
                <a:cs typeface="Arial" panose="020B0604020202020204" pitchFamily="34" charset="0"/>
              </a:rPr>
              <a:t> </a:t>
            </a:r>
            <a:r>
              <a:rPr lang="en-ID" sz="1800" b="0" i="0" dirty="0">
                <a:solidFill>
                  <a:schemeClr val="tx1"/>
                </a:solidFill>
                <a:effectLst/>
                <a:latin typeface="Arial" panose="020B0604020202020204" pitchFamily="34" charset="0"/>
                <a:cs typeface="Arial" panose="020B0604020202020204" pitchFamily="34" charset="0"/>
              </a:rPr>
              <a:t>P</a:t>
            </a:r>
            <a:r>
              <a:rPr lang="en-ID" sz="1600" b="0" i="0" dirty="0">
                <a:solidFill>
                  <a:schemeClr val="tx1"/>
                </a:solidFill>
                <a:effectLst/>
                <a:latin typeface="Arial" panose="020B0604020202020204" pitchFamily="34" charset="0"/>
                <a:cs typeface="Arial" panose="020B0604020202020204" pitchFamily="34" charset="0"/>
              </a:rPr>
              <a:t>O</a:t>
            </a:r>
            <a:r>
              <a:rPr lang="en-ID" sz="1600" b="0" i="0" baseline="-25000" dirty="0">
                <a:solidFill>
                  <a:schemeClr val="tx1"/>
                </a:solidFill>
                <a:effectLst/>
                <a:latin typeface="Arial" panose="020B0604020202020204" pitchFamily="34" charset="0"/>
                <a:cs typeface="Arial" panose="020B0604020202020204" pitchFamily="34" charset="0"/>
              </a:rPr>
              <a:t>2</a:t>
            </a:r>
            <a:r>
              <a:rPr lang="en-ID" sz="1600" b="0" i="0" dirty="0">
                <a:solidFill>
                  <a:schemeClr val="tx1"/>
                </a:solidFill>
                <a:effectLst/>
                <a:latin typeface="Arial" panose="020B0604020202020204" pitchFamily="34" charset="0"/>
                <a:cs typeface="Arial" panose="020B0604020202020204" pitchFamily="34" charset="0"/>
              </a:rPr>
              <a:t> yang </a:t>
            </a:r>
            <a:r>
              <a:rPr lang="en-ID" sz="1600" b="0" i="0" dirty="0" err="1">
                <a:solidFill>
                  <a:schemeClr val="tx1"/>
                </a:solidFill>
                <a:effectLst/>
                <a:latin typeface="Arial" panose="020B0604020202020204" pitchFamily="34" charset="0"/>
                <a:cs typeface="Arial" panose="020B0604020202020204" pitchFamily="34" charset="0"/>
              </a:rPr>
              <a:t>cukup</a:t>
            </a:r>
            <a:r>
              <a:rPr lang="en-ID" sz="2800" dirty="0">
                <a:solidFill>
                  <a:schemeClr val="tx1"/>
                </a:solidFill>
                <a:latin typeface="Arial" panose="020B0604020202020204" pitchFamily="34" charset="0"/>
                <a:cs typeface="Arial" panose="020B0604020202020204" pitchFamily="34" charset="0"/>
              </a:rPr>
              <a:t> </a:t>
            </a:r>
            <a:br>
              <a:rPr lang="en-ID" sz="2800" dirty="0">
                <a:solidFill>
                  <a:schemeClr val="tx1"/>
                </a:solidFill>
                <a:latin typeface="Arial" panose="020B0604020202020204" pitchFamily="34" charset="0"/>
                <a:cs typeface="Arial" panose="020B0604020202020204" pitchFamily="34" charset="0"/>
              </a:rPr>
            </a:br>
            <a:endParaRPr lang="en-ID"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07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3F02-C2A1-4E74-89E1-FFFECE5F500B}"/>
              </a:ext>
            </a:extLst>
          </p:cNvPr>
          <p:cNvSpPr>
            <a:spLocks noGrp="1"/>
          </p:cNvSpPr>
          <p:nvPr>
            <p:ph type="title"/>
          </p:nvPr>
        </p:nvSpPr>
        <p:spPr/>
        <p:txBody>
          <a:bodyPr/>
          <a:lstStyle/>
          <a:p>
            <a:r>
              <a:rPr lang="en-US" dirty="0" err="1"/>
              <a:t>Pengertian</a:t>
            </a:r>
            <a:r>
              <a:rPr lang="en-US" dirty="0"/>
              <a:t> </a:t>
            </a:r>
            <a:r>
              <a:rPr lang="en-US" dirty="0" err="1"/>
              <a:t>Sistem</a:t>
            </a:r>
            <a:r>
              <a:rPr lang="en-US" dirty="0"/>
              <a:t> </a:t>
            </a:r>
            <a:r>
              <a:rPr lang="en-US" dirty="0" err="1"/>
              <a:t>Sirkulasi</a:t>
            </a:r>
            <a:endParaRPr lang="en-ID" dirty="0"/>
          </a:p>
        </p:txBody>
      </p:sp>
      <p:sp>
        <p:nvSpPr>
          <p:cNvPr id="3" name="Content Placeholder 2">
            <a:extLst>
              <a:ext uri="{FF2B5EF4-FFF2-40B4-BE49-F238E27FC236}">
                <a16:creationId xmlns:a16="http://schemas.microsoft.com/office/drawing/2014/main" id="{BCAADEF2-D129-4DDD-A41F-75B9FA3893EA}"/>
              </a:ext>
            </a:extLst>
          </p:cNvPr>
          <p:cNvSpPr>
            <a:spLocks noGrp="1"/>
          </p:cNvSpPr>
          <p:nvPr>
            <p:ph idx="1"/>
          </p:nvPr>
        </p:nvSpPr>
        <p:spPr/>
        <p:txBody>
          <a:bodyPr>
            <a:normAutofit fontScale="85000" lnSpcReduction="20000"/>
          </a:bodyPr>
          <a:lstStyle/>
          <a:p>
            <a:pPr algn="l"/>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peredaran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darah</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atau</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kardiovaskular</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atau</a:t>
            </a:r>
            <a:r>
              <a:rPr lang="en-ID" i="0" dirty="0">
                <a:solidFill>
                  <a:schemeClr val="tx1"/>
                </a:solidFill>
                <a:effectLst/>
                <a:latin typeface="Arial" panose="020B0604020202020204" pitchFamily="34" charset="0"/>
              </a:rPr>
              <a:t> yang </a:t>
            </a:r>
            <a:r>
              <a:rPr lang="en-ID" i="0" dirty="0" err="1">
                <a:solidFill>
                  <a:schemeClr val="tx1"/>
                </a:solidFill>
                <a:effectLst/>
                <a:latin typeface="Arial" panose="020B0604020202020204" pitchFamily="34" charset="0"/>
              </a:rPr>
              <a:t>biasa</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disebut</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sirkulasi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adalah</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suatu</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u="none" strike="noStrike" dirty="0">
                <a:solidFill>
                  <a:schemeClr val="tx1"/>
                </a:solidFill>
                <a:effectLst/>
                <a:latin typeface="Arial" panose="020B0604020202020204" pitchFamily="34" charset="0"/>
              </a:rPr>
              <a:t>organ</a:t>
            </a:r>
            <a:r>
              <a:rPr lang="en-ID" i="0" dirty="0">
                <a:solidFill>
                  <a:schemeClr val="tx1"/>
                </a:solidFill>
                <a:effectLst/>
                <a:latin typeface="Arial" panose="020B0604020202020204" pitchFamily="34" charset="0"/>
              </a:rPr>
              <a:t> yang </a:t>
            </a:r>
            <a:r>
              <a:rPr lang="en-ID" i="0" dirty="0" err="1">
                <a:solidFill>
                  <a:schemeClr val="tx1"/>
                </a:solidFill>
                <a:effectLst/>
                <a:latin typeface="Arial" panose="020B0604020202020204" pitchFamily="34" charset="0"/>
              </a:rPr>
              <a:t>berfungsi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memindahkan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zat</a:t>
            </a:r>
            <a:r>
              <a:rPr lang="en-ID" i="0" dirty="0">
                <a:solidFill>
                  <a:schemeClr val="tx1"/>
                </a:solidFill>
                <a:effectLst/>
                <a:latin typeface="Arial" panose="020B0604020202020204" pitchFamily="34" charset="0"/>
              </a:rPr>
              <a:t> dan </a:t>
            </a:r>
            <a:r>
              <a:rPr lang="en-ID" i="0" dirty="0" err="1">
                <a:solidFill>
                  <a:schemeClr val="tx1"/>
                </a:solidFill>
                <a:effectLst/>
                <a:latin typeface="Arial" panose="020B0604020202020204" pitchFamily="34" charset="0"/>
              </a:rPr>
              <a:t>nutrisi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ke</a:t>
            </a:r>
            <a:r>
              <a:rPr lang="en-ID" i="0" dirty="0">
                <a:solidFill>
                  <a:schemeClr val="tx1"/>
                </a:solidFill>
                <a:effectLst/>
                <a:latin typeface="Arial" panose="020B0604020202020204" pitchFamily="34" charset="0"/>
              </a:rPr>
              <a:t> dan </a:t>
            </a:r>
            <a:r>
              <a:rPr lang="en-ID" i="0" dirty="0" err="1">
                <a:solidFill>
                  <a:schemeClr val="tx1"/>
                </a:solidFill>
                <a:effectLst/>
                <a:latin typeface="Arial" panose="020B0604020202020204" pitchFamily="34" charset="0"/>
              </a:rPr>
              <a:t>dari</a:t>
            </a:r>
            <a:r>
              <a:rPr lang="en-ID" i="0" dirty="0">
                <a:solidFill>
                  <a:schemeClr val="tx1"/>
                </a:solidFill>
                <a:effectLst/>
                <a:latin typeface="Arial" panose="020B0604020202020204" pitchFamily="34" charset="0"/>
              </a:rPr>
              <a:t> </a:t>
            </a:r>
            <a:r>
              <a:rPr lang="en-ID" i="0" u="none" strike="noStrike" dirty="0">
                <a:solidFill>
                  <a:schemeClr val="tx1"/>
                </a:solidFill>
                <a:effectLst/>
                <a:latin typeface="Arial" panose="020B0604020202020204" pitchFamily="34" charset="0"/>
              </a:rPr>
              <a:t>sel</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ini</a:t>
            </a:r>
            <a:r>
              <a:rPr lang="en-ID" i="0" dirty="0">
                <a:solidFill>
                  <a:schemeClr val="tx1"/>
                </a:solidFill>
                <a:effectLst/>
                <a:latin typeface="Arial" panose="020B0604020202020204" pitchFamily="34" charset="0"/>
              </a:rPr>
              <a:t> juga </a:t>
            </a:r>
            <a:r>
              <a:rPr lang="en-ID" i="0" dirty="0" err="1">
                <a:solidFill>
                  <a:schemeClr val="tx1"/>
                </a:solidFill>
                <a:effectLst/>
                <a:latin typeface="Arial" panose="020B0604020202020204" pitchFamily="34" charset="0"/>
              </a:rPr>
              <a:t>membantu</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stabilisasi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suhu</a:t>
            </a:r>
            <a:r>
              <a:rPr lang="en-ID" i="0" dirty="0">
                <a:solidFill>
                  <a:schemeClr val="tx1"/>
                </a:solidFill>
                <a:effectLst/>
                <a:latin typeface="Arial" panose="020B0604020202020204" pitchFamily="34" charset="0"/>
              </a:rPr>
              <a:t> dan pH </a:t>
            </a:r>
            <a:r>
              <a:rPr lang="en-ID" i="0" dirty="0" err="1">
                <a:solidFill>
                  <a:schemeClr val="tx1"/>
                </a:solidFill>
                <a:effectLst/>
                <a:latin typeface="Arial" panose="020B0604020202020204" pitchFamily="34" charset="0"/>
              </a:rPr>
              <a:t>tubuh</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bagian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dari</a:t>
            </a:r>
            <a:r>
              <a:rPr lang="en-ID" i="0" dirty="0">
                <a:solidFill>
                  <a:schemeClr val="tx1"/>
                </a:solidFill>
                <a:effectLst/>
                <a:latin typeface="Arial" panose="020B0604020202020204" pitchFamily="34" charset="0"/>
              </a:rPr>
              <a:t> </a:t>
            </a:r>
            <a:r>
              <a:rPr lang="en-ID" i="0" u="none" strike="noStrike" dirty="0">
                <a:solidFill>
                  <a:schemeClr val="tx1"/>
                </a:solidFill>
                <a:effectLst/>
                <a:latin typeface="Arial" panose="020B0604020202020204" pitchFamily="34" charset="0"/>
              </a:rPr>
              <a:t>homeostasis</a:t>
            </a:r>
            <a:r>
              <a:rPr lang="en-ID" i="0" dirty="0">
                <a:solidFill>
                  <a:schemeClr val="tx1"/>
                </a:solidFill>
                <a:effectLst/>
                <a:latin typeface="Arial" panose="020B0604020202020204" pitchFamily="34" charset="0"/>
              </a:rPr>
              <a:t>).</a:t>
            </a:r>
          </a:p>
          <a:p>
            <a:pPr algn="l"/>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Kardiovaskuler</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dibentuk</a:t>
            </a:r>
            <a:r>
              <a:rPr lang="en-ID" i="0" dirty="0">
                <a:solidFill>
                  <a:schemeClr val="tx1"/>
                </a:solidFill>
                <a:effectLst/>
                <a:latin typeface="Arial" panose="020B0604020202020204" pitchFamily="34" charset="0"/>
              </a:rPr>
              <a:t> oleh </a:t>
            </a:r>
            <a:r>
              <a:rPr lang="en-ID" dirty="0" err="1">
                <a:solidFill>
                  <a:schemeClr val="tx1"/>
                </a:solidFill>
                <a:latin typeface="Arial" panose="020B0604020202020204" pitchFamily="34" charset="0"/>
              </a:rPr>
              <a:t>jantung</a:t>
            </a:r>
            <a:r>
              <a:rPr lang="en-ID" dirty="0">
                <a:solidFill>
                  <a:schemeClr val="tx1"/>
                </a:solidFill>
                <a:latin typeface="Arial" panose="020B0604020202020204" pitchFamily="34" charset="0"/>
              </a:rPr>
              <a:t> </a:t>
            </a:r>
            <a:r>
              <a:rPr lang="en-ID" dirty="0" err="1">
                <a:solidFill>
                  <a:schemeClr val="tx1"/>
                </a:solidFill>
                <a:latin typeface="Arial" panose="020B0604020202020204" pitchFamily="34" charset="0"/>
              </a:rPr>
              <a:t>sebagai</a:t>
            </a:r>
            <a:r>
              <a:rPr lang="en-ID" dirty="0">
                <a:solidFill>
                  <a:schemeClr val="tx1"/>
                </a:solidFill>
                <a:latin typeface="Arial" panose="020B0604020202020204" pitchFamily="34" charset="0"/>
              </a:rPr>
              <a:t> </a:t>
            </a:r>
            <a:r>
              <a:rPr lang="en-ID" dirty="0" err="1">
                <a:solidFill>
                  <a:schemeClr val="tx1"/>
                </a:solidFill>
                <a:latin typeface="Arial" panose="020B0604020202020204" pitchFamily="34" charset="0"/>
              </a:rPr>
              <a:t>pompa</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jaringan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pembuluh</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darah</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sebagai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salurannya</a:t>
            </a:r>
            <a:r>
              <a:rPr lang="en-ID" i="0" dirty="0">
                <a:solidFill>
                  <a:schemeClr val="tx1"/>
                </a:solidFill>
                <a:effectLst/>
                <a:latin typeface="Arial" panose="020B0604020202020204" pitchFamily="34" charset="0"/>
              </a:rPr>
              <a:t>, dan </a:t>
            </a:r>
            <a:r>
              <a:rPr lang="en-ID" i="0" dirty="0" err="1">
                <a:solidFill>
                  <a:schemeClr val="tx1"/>
                </a:solidFill>
                <a:effectLst/>
                <a:latin typeface="Arial" panose="020B0604020202020204" pitchFamily="34" charset="0"/>
              </a:rPr>
              <a:t>darah</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sebagai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bagian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pembawa</a:t>
            </a:r>
            <a:r>
              <a:rPr lang="en-ID" i="0" dirty="0">
                <a:solidFill>
                  <a:schemeClr val="tx1"/>
                </a:solidFill>
                <a:effectLst/>
                <a:latin typeface="Arial" panose="020B0604020202020204" pitchFamily="34" charset="0"/>
              </a:rPr>
              <a:t> yang </a:t>
            </a:r>
            <a:r>
              <a:rPr lang="en-ID" i="0" dirty="0" err="1">
                <a:solidFill>
                  <a:schemeClr val="tx1"/>
                </a:solidFill>
                <a:effectLst/>
                <a:latin typeface="Arial" panose="020B0604020202020204" pitchFamily="34" charset="0"/>
              </a:rPr>
              <a:t>dialirkan</a:t>
            </a:r>
            <a:r>
              <a:rPr lang="en-ID" dirty="0">
                <a:solidFill>
                  <a:schemeClr val="tx1"/>
                </a:solidFill>
                <a:latin typeface="Arial" panose="020B0604020202020204" pitchFamily="34" charset="0"/>
              </a:rPr>
              <a:t>.</a:t>
            </a:r>
          </a:p>
          <a:p>
            <a:pPr algn="l"/>
            <a:r>
              <a:rPr lang="en-ID" i="0" dirty="0" err="1">
                <a:solidFill>
                  <a:schemeClr val="tx1"/>
                </a:solidFill>
                <a:effectLst/>
                <a:latin typeface="Arial" panose="020B0604020202020204" pitchFamily="34" charset="0"/>
              </a:rPr>
              <a:t>Sistem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ini</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menjamin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kelangsungan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hidup</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organisme</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didukung</a:t>
            </a:r>
            <a:r>
              <a:rPr lang="en-ID" i="0" dirty="0">
                <a:solidFill>
                  <a:schemeClr val="tx1"/>
                </a:solidFill>
                <a:effectLst/>
                <a:latin typeface="Arial" panose="020B0604020202020204" pitchFamily="34" charset="0"/>
              </a:rPr>
              <a:t> oleh </a:t>
            </a:r>
            <a:r>
              <a:rPr lang="en-ID" i="0" dirty="0" err="1">
                <a:solidFill>
                  <a:schemeClr val="tx1"/>
                </a:solidFill>
                <a:effectLst/>
                <a:latin typeface="Arial" panose="020B0604020202020204" pitchFamily="34" charset="0"/>
              </a:rPr>
              <a:t>metabolisme</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setiap</a:t>
            </a:r>
            <a:r>
              <a:rPr lang="en-ID" i="0" dirty="0">
                <a:solidFill>
                  <a:schemeClr val="tx1"/>
                </a:solidFill>
                <a:effectLst/>
                <a:latin typeface="Arial" panose="020B0604020202020204" pitchFamily="34" charset="0"/>
              </a:rPr>
              <a:t> </a:t>
            </a:r>
            <a:r>
              <a:rPr lang="en-ID" i="0" u="none" strike="noStrike" dirty="0" err="1">
                <a:solidFill>
                  <a:schemeClr val="tx1"/>
                </a:solidFill>
                <a:effectLst/>
                <a:latin typeface="Arial" panose="020B0604020202020204" pitchFamily="34" charset="0"/>
              </a:rPr>
              <a:t>sel</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dalam</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tubuh</a:t>
            </a:r>
            <a:r>
              <a:rPr lang="en-ID" i="0" dirty="0">
                <a:solidFill>
                  <a:schemeClr val="tx1"/>
                </a:solidFill>
                <a:effectLst/>
                <a:latin typeface="Arial" panose="020B0604020202020204" pitchFamily="34" charset="0"/>
              </a:rPr>
              <a:t> dan </a:t>
            </a:r>
            <a:r>
              <a:rPr lang="en-ID" i="0" dirty="0" err="1">
                <a:solidFill>
                  <a:schemeClr val="tx1"/>
                </a:solidFill>
                <a:effectLst/>
                <a:latin typeface="Arial" panose="020B0604020202020204" pitchFamily="34" charset="0"/>
              </a:rPr>
              <a:t>mempertahankan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sifat</a:t>
            </a:r>
            <a:r>
              <a:rPr lang="en-ID" i="0" dirty="0">
                <a:solidFill>
                  <a:schemeClr val="tx1"/>
                </a:solidFill>
                <a:effectLst/>
                <a:latin typeface="Arial" panose="020B0604020202020204" pitchFamily="34" charset="0"/>
              </a:rPr>
              <a:t> </a:t>
            </a:r>
            <a:r>
              <a:rPr lang="en-ID" i="0" u="none" strike="noStrike" dirty="0" err="1">
                <a:solidFill>
                  <a:schemeClr val="tx1"/>
                </a:solidFill>
                <a:effectLst/>
                <a:latin typeface="Arial" panose="020B0604020202020204" pitchFamily="34" charset="0"/>
              </a:rPr>
              <a:t>kimia</a:t>
            </a:r>
            <a:r>
              <a:rPr lang="en-ID" i="0" dirty="0">
                <a:solidFill>
                  <a:schemeClr val="tx1"/>
                </a:solidFill>
                <a:effectLst/>
                <a:latin typeface="Arial" panose="020B0604020202020204" pitchFamily="34" charset="0"/>
              </a:rPr>
              <a:t> dan </a:t>
            </a:r>
            <a:r>
              <a:rPr lang="en-ID" i="0" u="none" strike="noStrike" dirty="0" err="1">
                <a:solidFill>
                  <a:schemeClr val="tx1"/>
                </a:solidFill>
                <a:effectLst/>
                <a:latin typeface="Arial" panose="020B0604020202020204" pitchFamily="34" charset="0"/>
              </a:rPr>
              <a:t>fisiologis</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cairan</a:t>
            </a:r>
            <a:r>
              <a:rPr lang="en-ID" i="0" dirty="0">
                <a:solidFill>
                  <a:schemeClr val="tx1"/>
                </a:solidFill>
                <a:effectLst/>
                <a:latin typeface="Arial" panose="020B0604020202020204" pitchFamily="34" charset="0"/>
              </a:rPr>
              <a:t> </a:t>
            </a:r>
            <a:r>
              <a:rPr lang="en-ID" i="0" dirty="0" err="1">
                <a:solidFill>
                  <a:schemeClr val="tx1"/>
                </a:solidFill>
                <a:effectLst/>
                <a:latin typeface="Arial" panose="020B0604020202020204" pitchFamily="34" charset="0"/>
              </a:rPr>
              <a:t>tubuh</a:t>
            </a:r>
            <a:r>
              <a:rPr lang="en-ID" i="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7141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FF7A-F277-470D-9DF3-AB56BA0009C2}"/>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4E87C7F3-C022-4B91-82EC-CAC417808B2A}"/>
              </a:ext>
            </a:extLst>
          </p:cNvPr>
          <p:cNvSpPr>
            <a:spLocks noGrp="1"/>
          </p:cNvSpPr>
          <p:nvPr>
            <p:ph idx="1"/>
          </p:nvPr>
        </p:nvSpPr>
        <p:spPr/>
        <p:txBody>
          <a:bodyPr>
            <a:noAutofit/>
          </a:bodyPr>
          <a:lstStyle/>
          <a:p>
            <a:r>
              <a:rPr lang="en-ID" sz="1400" b="0" i="0" dirty="0">
                <a:solidFill>
                  <a:schemeClr val="tx1"/>
                </a:solidFill>
                <a:effectLst/>
                <a:latin typeface="Arial" panose="020B0604020202020204" pitchFamily="34" charset="0"/>
                <a:cs typeface="Arial" panose="020B0604020202020204" pitchFamily="34" charset="0"/>
              </a:rPr>
              <a:t>Sebagian </a:t>
            </a:r>
            <a:r>
              <a:rPr lang="en-ID" sz="1400" b="0" i="0" dirty="0" err="1">
                <a:solidFill>
                  <a:schemeClr val="tx1"/>
                </a:solidFill>
                <a:effectLst/>
                <a:latin typeface="Arial" panose="020B0604020202020204" pitchFamily="34" charset="0"/>
                <a:cs typeface="Arial" panose="020B0604020202020204" pitchFamily="34" charset="0"/>
              </a:rPr>
              <a:t>kecil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vena cava inferior </a:t>
            </a:r>
            <a:r>
              <a:rPr lang="en-ID" sz="1400" b="0" i="0" dirty="0" err="1">
                <a:solidFill>
                  <a:schemeClr val="tx1"/>
                </a:solidFill>
                <a:effectLst/>
                <a:latin typeface="Arial" panose="020B0604020202020204" pitchFamily="34" charset="0"/>
                <a:cs typeface="Arial" panose="020B0604020202020204" pitchFamily="34" charset="0"/>
              </a:rPr>
              <a:t>memasuki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melalui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katup</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trikuspid</a:t>
            </a:r>
            <a:r>
              <a:rPr lang="en-ID" sz="1400" b="0" i="0" dirty="0">
                <a:solidFill>
                  <a:schemeClr val="tx1"/>
                </a:solidFill>
                <a:effectLst/>
                <a:latin typeface="Arial" panose="020B0604020202020204" pitchFamily="34" charset="0"/>
                <a:cs typeface="Arial" panose="020B0604020202020204" pitchFamily="34" charset="0"/>
              </a:rPr>
              <a:t>. </a:t>
            </a:r>
          </a:p>
          <a:p>
            <a:r>
              <a:rPr lang="en-ID" sz="1400" b="0" i="0" dirty="0">
                <a:solidFill>
                  <a:schemeClr val="tx1"/>
                </a:solidFill>
                <a:effectLst/>
                <a:latin typeface="Arial" panose="020B0604020202020204" pitchFamily="34" charset="0"/>
                <a:cs typeface="Arial" panose="020B0604020202020204" pitchFamily="34" charset="0"/>
              </a:rPr>
              <a:t>Darah yang </a:t>
            </a:r>
            <a:r>
              <a:rPr lang="en-ID" sz="1400" b="0" i="0" dirty="0" err="1">
                <a:solidFill>
                  <a:schemeClr val="tx1"/>
                </a:solidFill>
                <a:effectLst/>
                <a:latin typeface="Arial" panose="020B0604020202020204" pitchFamily="34" charset="0"/>
                <a:cs typeface="Arial" panose="020B0604020202020204" pitchFamily="34" charset="0"/>
              </a:rPr>
              <a:t>kembali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leher</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kepala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mengandung</a:t>
            </a:r>
            <a:r>
              <a:rPr lang="en-ID" sz="1400" b="0" i="0" dirty="0">
                <a:solidFill>
                  <a:schemeClr val="tx1"/>
                </a:solidFill>
                <a:effectLst/>
                <a:latin typeface="Arial" panose="020B0604020202020204" pitchFamily="34" charset="0"/>
                <a:cs typeface="Arial" panose="020B0604020202020204" pitchFamily="34" charset="0"/>
              </a:rPr>
              <a:t> O2 sangat </a:t>
            </a:r>
            <a:r>
              <a:rPr lang="en-ID" sz="1400" b="0" i="0" dirty="0" err="1">
                <a:solidFill>
                  <a:schemeClr val="tx1"/>
                </a:solidFill>
                <a:effectLst/>
                <a:latin typeface="Arial" panose="020B0604020202020204" pitchFamily="34" charset="0"/>
                <a:cs typeface="Arial" panose="020B0604020202020204" pitchFamily="34" charset="0"/>
              </a:rPr>
              <a:t>rendah</a:t>
            </a:r>
            <a:r>
              <a:rPr lang="en-ID" sz="1400" b="0" i="0" dirty="0">
                <a:solidFill>
                  <a:schemeClr val="tx1"/>
                </a:solidFill>
                <a:effectLst/>
                <a:latin typeface="Arial" panose="020B0604020202020204" pitchFamily="34" charset="0"/>
                <a:cs typeface="Arial" panose="020B0604020202020204" pitchFamily="34" charset="0"/>
              </a:rPr>
              <a:t> (pO2 = 10 mmHg) </a:t>
            </a:r>
            <a:r>
              <a:rPr lang="en-ID" sz="1400" b="0" i="0" dirty="0" err="1">
                <a:solidFill>
                  <a:schemeClr val="tx1"/>
                </a:solidFill>
                <a:effectLst/>
                <a:latin typeface="Arial" panose="020B0604020202020204" pitchFamily="34" charset="0"/>
                <a:cs typeface="Arial" panose="020B0604020202020204" pitchFamily="34" charset="0"/>
              </a:rPr>
              <a:t>memasuki</a:t>
            </a:r>
            <a:r>
              <a:rPr lang="en-ID" sz="1400" b="0" i="0" dirty="0">
                <a:solidFill>
                  <a:schemeClr val="tx1"/>
                </a:solidFill>
                <a:effectLst/>
                <a:latin typeface="Arial" panose="020B0604020202020204" pitchFamily="34" charset="0"/>
                <a:cs typeface="Arial" panose="020B0604020202020204" pitchFamily="34" charset="0"/>
              </a:rPr>
              <a:t> atrium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melalui</a:t>
            </a:r>
            <a:r>
              <a:rPr lang="en-ID" sz="1400" b="0" i="0" dirty="0">
                <a:solidFill>
                  <a:schemeClr val="tx1"/>
                </a:solidFill>
                <a:effectLst/>
                <a:latin typeface="Arial" panose="020B0604020202020204" pitchFamily="34" charset="0"/>
                <a:cs typeface="Arial" panose="020B0604020202020204" pitchFamily="34" charset="0"/>
              </a:rPr>
              <a:t> vena cava superior, dan </a:t>
            </a:r>
            <a:r>
              <a:rPr lang="en-ID" sz="1400" b="0" i="0" dirty="0" err="1">
                <a:solidFill>
                  <a:schemeClr val="tx1"/>
                </a:solidFill>
                <a:effectLst/>
                <a:latin typeface="Arial" panose="020B0604020202020204" pitchFamily="34" charset="0"/>
                <a:cs typeface="Arial" panose="020B0604020202020204" pitchFamily="34" charset="0"/>
              </a:rPr>
              <a:t>bergabung</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sinus </a:t>
            </a:r>
            <a:r>
              <a:rPr lang="en-ID" sz="1400" b="0" i="0" dirty="0" err="1">
                <a:solidFill>
                  <a:schemeClr val="tx1"/>
                </a:solidFill>
                <a:effectLst/>
                <a:latin typeface="Arial" panose="020B0604020202020204" pitchFamily="34" charset="0"/>
                <a:cs typeface="Arial" panose="020B0604020202020204" pitchFamily="34" charset="0"/>
              </a:rPr>
              <a:t>koronarius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menuju</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selanjutnya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a:t>
            </a:r>
          </a:p>
          <a:p>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hanya</a:t>
            </a:r>
            <a:r>
              <a:rPr lang="en-ID" sz="1400" b="0" i="0" dirty="0">
                <a:solidFill>
                  <a:schemeClr val="tx1"/>
                </a:solidFill>
                <a:effectLst/>
                <a:latin typeface="Arial" panose="020B0604020202020204" pitchFamily="34" charset="0"/>
                <a:cs typeface="Arial" panose="020B0604020202020204" pitchFamily="34" charset="0"/>
              </a:rPr>
              <a:t> 15%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memasuki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selebihnya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melewati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arteriosus </a:t>
            </a:r>
            <a:r>
              <a:rPr lang="en-ID" sz="1400" b="0" i="0" dirty="0" err="1">
                <a:solidFill>
                  <a:schemeClr val="tx1"/>
                </a:solidFill>
                <a:effectLst/>
                <a:latin typeface="Arial" panose="020B0604020202020204" pitchFamily="34" charset="0"/>
                <a:cs typeface="Arial" panose="020B0604020202020204" pitchFamily="34" charset="0"/>
              </a:rPr>
              <a:t>menuju</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desendens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bercampur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asendens</a:t>
            </a:r>
            <a:r>
              <a:rPr lang="en-ID" sz="1400" b="0" i="0" dirty="0">
                <a:solidFill>
                  <a:schemeClr val="tx1"/>
                </a:solidFill>
                <a:effectLst/>
                <a:latin typeface="Arial" panose="020B0604020202020204" pitchFamily="34" charset="0"/>
                <a:cs typeface="Arial" panose="020B0604020202020204" pitchFamily="34" charset="0"/>
              </a:rPr>
              <a:t>. </a:t>
            </a:r>
          </a:p>
          <a:p>
            <a:r>
              <a:rPr lang="en-ID" sz="1400" b="0" i="0" dirty="0">
                <a:solidFill>
                  <a:schemeClr val="tx1"/>
                </a:solidFill>
                <a:effectLst/>
                <a:latin typeface="Arial" panose="020B0604020202020204" pitchFamily="34" charset="0"/>
                <a:cs typeface="Arial" panose="020B0604020202020204" pitchFamily="34" charset="0"/>
              </a:rPr>
              <a:t>Darah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kandungan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oksigen</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rendah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mengalir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organ-organ </a:t>
            </a:r>
            <a:r>
              <a:rPr lang="en-ID" sz="1400" b="0" i="0" dirty="0" err="1">
                <a:solidFill>
                  <a:schemeClr val="tx1"/>
                </a:solidFill>
                <a:effectLst/>
                <a:latin typeface="Arial" panose="020B0604020202020204" pitchFamily="34" charset="0"/>
                <a:cs typeface="Arial" panose="020B0604020202020204" pitchFamily="34" charset="0"/>
              </a:rPr>
              <a:t>tubuh</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sesuai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tahanan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vaskuler</a:t>
            </a:r>
            <a:r>
              <a:rPr lang="en-ID" sz="1400" b="0" i="0" dirty="0">
                <a:solidFill>
                  <a:schemeClr val="tx1"/>
                </a:solidFill>
                <a:effectLst/>
                <a:latin typeface="Arial" panose="020B0604020202020204" pitchFamily="34" charset="0"/>
                <a:cs typeface="Arial" panose="020B0604020202020204" pitchFamily="34" charset="0"/>
              </a:rPr>
              <a:t> masing-masing, dan juga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plasenta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melalui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umbilikalis</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keluar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iliaka</a:t>
            </a:r>
            <a:r>
              <a:rPr lang="en-ID" sz="1400" b="0" i="0" dirty="0">
                <a:solidFill>
                  <a:schemeClr val="tx1"/>
                </a:solidFill>
                <a:effectLst/>
                <a:latin typeface="Arial" panose="020B0604020202020204" pitchFamily="34" charset="0"/>
                <a:cs typeface="Arial" panose="020B0604020202020204" pitchFamily="34" charset="0"/>
              </a:rPr>
              <a:t> interna.</a:t>
            </a:r>
          </a:p>
          <a:p>
            <a:r>
              <a:rPr lang="en-ID" sz="1400" b="0" i="0" dirty="0">
                <a:solidFill>
                  <a:schemeClr val="tx1"/>
                </a:solidFill>
                <a:effectLst/>
                <a:latin typeface="Arial" panose="020B0604020202020204" pitchFamily="34" charset="0"/>
                <a:cs typeface="Arial" panose="020B0604020202020204" pitchFamily="34" charset="0"/>
              </a:rPr>
              <a:t>Dari </a:t>
            </a:r>
            <a:r>
              <a:rPr lang="en-ID" sz="1400" b="0" i="0" dirty="0" err="1">
                <a:solidFill>
                  <a:schemeClr val="tx1"/>
                </a:solidFill>
                <a:effectLst/>
                <a:latin typeface="Arial" panose="020B0604020202020204" pitchFamily="34" charset="0"/>
                <a:cs typeface="Arial" panose="020B0604020202020204" pitchFamily="34" charset="0"/>
              </a:rPr>
              <a:t>gambaran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sirkulasi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tersebut</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asendens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menerima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jauh</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lebih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sedikit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daripada</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desendens</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selain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menerima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asendens</a:t>
            </a:r>
            <a:r>
              <a:rPr lang="en-ID" sz="1400" b="0" i="0" dirty="0">
                <a:solidFill>
                  <a:schemeClr val="tx1"/>
                </a:solidFill>
                <a:effectLst/>
                <a:latin typeface="Arial" panose="020B0604020202020204" pitchFamily="34" charset="0"/>
                <a:cs typeface="Arial" panose="020B0604020202020204" pitchFamily="34" charset="0"/>
              </a:rPr>
              <a:t> juga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arteriosus. </a:t>
            </a:r>
          </a:p>
          <a:p>
            <a:r>
              <a:rPr lang="en-ID" sz="1400" b="0" i="0" dirty="0" err="1">
                <a:solidFill>
                  <a:schemeClr val="tx1"/>
                </a:solidFill>
                <a:effectLst/>
                <a:latin typeface="Arial" panose="020B0604020202020204" pitchFamily="34" charset="0"/>
                <a:cs typeface="Arial" panose="020B0604020202020204" pitchFamily="34" charset="0"/>
              </a:rPr>
              <a:t>Kondisi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membuat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istmus</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sempit</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melebar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ketika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menutup</a:t>
            </a:r>
            <a:r>
              <a:rPr lang="en-ID" sz="1400" b="0" i="0" dirty="0">
                <a:solidFill>
                  <a:schemeClr val="tx1"/>
                </a:solidFill>
                <a:effectLst/>
                <a:latin typeface="Arial" panose="020B0604020202020204" pitchFamily="34" charset="0"/>
                <a:cs typeface="Arial" panose="020B0604020202020204" pitchFamily="34" charset="0"/>
              </a:rPr>
              <a:t>. </a:t>
            </a:r>
          </a:p>
          <a:p>
            <a:r>
              <a:rPr lang="en-ID" sz="1400" b="0" i="0" dirty="0">
                <a:solidFill>
                  <a:schemeClr val="tx1"/>
                </a:solidFill>
                <a:effectLst/>
                <a:latin typeface="Arial" panose="020B0604020202020204" pitchFamily="34" charset="0"/>
                <a:cs typeface="Arial" panose="020B0604020202020204" pitchFamily="34" charset="0"/>
              </a:rPr>
              <a:t>Diameter ductus arteriosus 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sama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diameter aorta dan </a:t>
            </a:r>
            <a:r>
              <a:rPr lang="en-ID" sz="1400" b="0" i="0" dirty="0" err="1">
                <a:solidFill>
                  <a:schemeClr val="tx1"/>
                </a:solidFill>
                <a:effectLst/>
                <a:latin typeface="Arial" panose="020B0604020202020204" pitchFamily="34" charset="0"/>
                <a:cs typeface="Arial" panose="020B0604020202020204" pitchFamily="34" charset="0"/>
              </a:rPr>
              <a:t>tekanan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juga </a:t>
            </a:r>
            <a:r>
              <a:rPr lang="en-ID" sz="1400" b="0" i="0" dirty="0" err="1">
                <a:solidFill>
                  <a:schemeClr val="tx1"/>
                </a:solidFill>
                <a:effectLst/>
                <a:latin typeface="Arial" panose="020B0604020202020204" pitchFamily="34" charset="0"/>
                <a:cs typeface="Arial" panose="020B0604020202020204" pitchFamily="34" charset="0"/>
              </a:rPr>
              <a:t>sama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tekanan</a:t>
            </a:r>
            <a:r>
              <a:rPr lang="en-ID" sz="1400" b="0" i="0" dirty="0">
                <a:solidFill>
                  <a:schemeClr val="tx1"/>
                </a:solidFill>
                <a:effectLst/>
                <a:latin typeface="Arial" panose="020B0604020202020204" pitchFamily="34" charset="0"/>
                <a:cs typeface="Arial" panose="020B0604020202020204" pitchFamily="34" charset="0"/>
              </a:rPr>
              <a:t> aorta. </a:t>
            </a:r>
          </a:p>
          <a:p>
            <a:r>
              <a:rPr lang="en-ID" sz="1400" b="0" i="0" dirty="0" err="1">
                <a:solidFill>
                  <a:schemeClr val="tx1"/>
                </a:solidFill>
                <a:effectLst/>
                <a:latin typeface="Arial" panose="020B0604020202020204" pitchFamily="34" charset="0"/>
                <a:cs typeface="Arial" panose="020B0604020202020204" pitchFamily="34" charset="0"/>
              </a:rPr>
              <a:t>Tahanan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vaskuler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pulmoner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masih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tinggi</a:t>
            </a:r>
            <a:r>
              <a:rPr lang="en-ID" sz="1400" b="0" i="0" dirty="0">
                <a:solidFill>
                  <a:schemeClr val="tx1"/>
                </a:solidFill>
                <a:effectLst/>
                <a:latin typeface="Arial" panose="020B0604020202020204" pitchFamily="34" charset="0"/>
                <a:cs typeface="Arial" panose="020B0604020202020204" pitchFamily="34" charset="0"/>
              </a:rPr>
              <a:t> oleh </a:t>
            </a:r>
            <a:r>
              <a:rPr lang="en-ID" sz="1400" b="0" i="0" dirty="0" err="1">
                <a:solidFill>
                  <a:schemeClr val="tx1"/>
                </a:solidFill>
                <a:effectLst/>
                <a:latin typeface="Arial" panose="020B0604020202020204" pitchFamily="34" charset="0"/>
                <a:cs typeface="Arial" panose="020B0604020202020204" pitchFamily="34" charset="0"/>
              </a:rPr>
              <a:t>karena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konstruksi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otot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a:t>
            </a:r>
          </a:p>
          <a:p>
            <a:r>
              <a:rPr lang="en-ID" sz="1400" b="0" i="0" dirty="0" err="1">
                <a:solidFill>
                  <a:schemeClr val="tx1"/>
                </a:solidFill>
                <a:effectLst/>
                <a:latin typeface="Arial" panose="020B0604020202020204" pitchFamily="34" charset="0"/>
                <a:cs typeface="Arial" panose="020B0604020202020204" pitchFamily="34" charset="0"/>
              </a:rPr>
              <a:t>Dimensi</a:t>
            </a:r>
            <a:r>
              <a:rPr lang="en-ID" sz="1400" b="0" i="0" dirty="0">
                <a:solidFill>
                  <a:schemeClr val="tx1"/>
                </a:solidFill>
                <a:effectLst/>
                <a:latin typeface="Arial" panose="020B0604020202020204" pitchFamily="34" charset="0"/>
                <a:cs typeface="Arial" panose="020B0604020202020204" pitchFamily="34" charset="0"/>
              </a:rPr>
              <a:t> aorta dan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a:t>
            </a:r>
            <a:r>
              <a:rPr lang="en-ID" sz="1400" b="0" i="0" dirty="0" err="1">
                <a:solidFill>
                  <a:schemeClr val="tx1"/>
                </a:solidFill>
                <a:effectLst/>
                <a:latin typeface="Arial" panose="020B0604020202020204" pitchFamily="34" charset="0"/>
                <a:cs typeface="Arial" panose="020B0604020202020204" pitchFamily="34" charset="0"/>
              </a:rPr>
              <a:t>dipengaruhi</a:t>
            </a:r>
            <a:r>
              <a:rPr lang="en-ID" sz="1400" b="0" i="0" dirty="0">
                <a:solidFill>
                  <a:schemeClr val="tx1"/>
                </a:solidFill>
                <a:effectLst/>
                <a:latin typeface="Arial" panose="020B0604020202020204" pitchFamily="34" charset="0"/>
                <a:cs typeface="Arial" panose="020B0604020202020204" pitchFamily="34" charset="0"/>
              </a:rPr>
              <a:t> oleh </a:t>
            </a:r>
            <a:r>
              <a:rPr lang="en-ID" sz="1400" b="0" i="0" dirty="0" err="1">
                <a:solidFill>
                  <a:schemeClr val="tx1"/>
                </a:solidFill>
                <a:effectLst/>
                <a:latin typeface="Arial" panose="020B0604020202020204" pitchFamily="34" charset="0"/>
                <a:cs typeface="Arial" panose="020B0604020202020204" pitchFamily="34" charset="0"/>
              </a:rPr>
              <a:t>aliran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kedua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pembuluh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ini</a:t>
            </a:r>
            <a:r>
              <a:rPr lang="en-ID" sz="1400" b="0" i="0" dirty="0">
                <a:solidFill>
                  <a:schemeClr val="tx1"/>
                </a:solidFill>
                <a:effectLst/>
                <a:latin typeface="Arial" panose="020B0604020202020204" pitchFamily="34" charset="0"/>
                <a:cs typeface="Arial" panose="020B0604020202020204" pitchFamily="34" charset="0"/>
              </a:rPr>
              <a:t>. </a:t>
            </a:r>
          </a:p>
          <a:p>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kelainan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dengan</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hambatan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aliran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a:t>
            </a:r>
            <a:r>
              <a:rPr lang="en-ID" sz="1400" b="0" i="0" dirty="0" err="1">
                <a:solidFill>
                  <a:schemeClr val="tx1"/>
                </a:solidFill>
                <a:effectLst/>
                <a:latin typeface="Arial" panose="020B0604020202020204" pitchFamily="34" charset="0"/>
                <a:cs typeface="Arial" panose="020B0604020202020204" pitchFamily="34" charset="0"/>
              </a:rPr>
              <a:t>seluruh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curah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jantung</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menuju</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asendens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hingga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penyempitan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istmus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tidak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terjadi</a:t>
            </a:r>
            <a:r>
              <a:rPr lang="en-ID" sz="1400" b="0" i="0" dirty="0">
                <a:solidFill>
                  <a:schemeClr val="tx1"/>
                </a:solidFill>
                <a:effectLst/>
                <a:latin typeface="Arial" panose="020B0604020202020204" pitchFamily="34" charset="0"/>
                <a:cs typeface="Arial" panose="020B0604020202020204" pitchFamily="34" charset="0"/>
              </a:rPr>
              <a:t>. </a:t>
            </a:r>
          </a:p>
          <a:p>
            <a:r>
              <a:rPr lang="en-ID" sz="1400" b="0" i="0" dirty="0" err="1">
                <a:solidFill>
                  <a:schemeClr val="tx1"/>
                </a:solidFill>
                <a:effectLst/>
                <a:latin typeface="Arial" panose="020B0604020202020204" pitchFamily="34" charset="0"/>
                <a:cs typeface="Arial" panose="020B0604020202020204" pitchFamily="34" charset="0"/>
              </a:rPr>
              <a:t>Sebaliknya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apabila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aliran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asendens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terhambat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misalnya</a:t>
            </a:r>
            <a:r>
              <a:rPr lang="en-ID" sz="1400" b="0" i="0" dirty="0">
                <a:solidFill>
                  <a:schemeClr val="tx1"/>
                </a:solidFill>
                <a:effectLst/>
                <a:latin typeface="Arial" panose="020B0604020202020204" pitchFamily="34" charset="0"/>
                <a:cs typeface="Arial" panose="020B0604020202020204" pitchFamily="34" charset="0"/>
              </a:rPr>
              <a:t> pada stenosis aorta, </a:t>
            </a:r>
            <a:r>
              <a:rPr lang="en-ID" sz="1400" b="0" i="0" dirty="0" err="1">
                <a:solidFill>
                  <a:schemeClr val="tx1"/>
                </a:solidFill>
                <a:effectLst/>
                <a:latin typeface="Arial" panose="020B0604020202020204" pitchFamily="34" charset="0"/>
                <a:cs typeface="Arial" panose="020B0604020202020204" pitchFamily="34" charset="0"/>
              </a:rPr>
              <a:t>maka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a:t>
            </a:r>
            <a:r>
              <a:rPr lang="en-ID" sz="1400" b="0" i="0" dirty="0" err="1">
                <a:solidFill>
                  <a:schemeClr val="tx1"/>
                </a:solidFill>
                <a:effectLst/>
                <a:latin typeface="Arial" panose="020B0604020202020204" pitchFamily="34" charset="0"/>
                <a:cs typeface="Arial" panose="020B0604020202020204" pitchFamily="34" charset="0"/>
              </a:rPr>
              <a:t>berdilatasi</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terjadi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hipoplasia</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asendens</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serta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istmus</a:t>
            </a:r>
            <a:r>
              <a:rPr lang="en-ID" sz="1400" b="0" i="0" dirty="0">
                <a:solidFill>
                  <a:schemeClr val="tx1"/>
                </a:solidFill>
                <a:effectLst/>
                <a:latin typeface="Arial" panose="020B0604020202020204" pitchFamily="34" charset="0"/>
                <a:cs typeface="Arial" panose="020B0604020202020204" pitchFamily="34" charset="0"/>
              </a:rPr>
              <a:t> aorta</a:t>
            </a:r>
            <a:r>
              <a:rPr lang="en-ID" sz="2400" dirty="0">
                <a:solidFill>
                  <a:schemeClr val="tx1"/>
                </a:solidFill>
                <a:latin typeface="Arial" panose="020B0604020202020204" pitchFamily="34" charset="0"/>
                <a:cs typeface="Arial" panose="020B0604020202020204" pitchFamily="34" charset="0"/>
              </a:rPr>
              <a:t> </a:t>
            </a:r>
            <a:br>
              <a:rPr lang="en-ID" sz="2400" dirty="0">
                <a:solidFill>
                  <a:schemeClr val="tx1"/>
                </a:solidFill>
                <a:latin typeface="Arial" panose="020B0604020202020204" pitchFamily="34" charset="0"/>
                <a:cs typeface="Arial" panose="020B0604020202020204" pitchFamily="34" charset="0"/>
              </a:rPr>
            </a:br>
            <a:endParaRPr lang="en-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86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105F-F58C-4368-92D1-680E7E30C7A2}"/>
              </a:ext>
            </a:extLst>
          </p:cNvPr>
          <p:cNvSpPr>
            <a:spLocks noGrp="1"/>
          </p:cNvSpPr>
          <p:nvPr>
            <p:ph type="title"/>
          </p:nvPr>
        </p:nvSpPr>
        <p:spPr/>
        <p:txBody>
          <a:bodyPr>
            <a:normAutofit fontScale="90000"/>
          </a:bodyPr>
          <a:lstStyle/>
          <a:p>
            <a:r>
              <a:rPr lang="en-ID" b="1" dirty="0" err="1">
                <a:solidFill>
                  <a:schemeClr val="tx1"/>
                </a:solidFill>
                <a:latin typeface="Times New Roman" panose="02020603050405020304" pitchFamily="18" charset="0"/>
              </a:rPr>
              <a:t>Perubahan</a:t>
            </a:r>
            <a:r>
              <a:rPr lang="en-ID" b="1" dirty="0">
                <a:solidFill>
                  <a:schemeClr val="tx1"/>
                </a:solidFill>
                <a:latin typeface="Times New Roman" panose="02020603050405020304" pitchFamily="18" charset="0"/>
              </a:rPr>
              <a:t> dan </a:t>
            </a:r>
            <a:r>
              <a:rPr lang="en-ID" b="1" dirty="0" err="1">
                <a:solidFill>
                  <a:schemeClr val="tx1"/>
                </a:solidFill>
                <a:latin typeface="Times New Roman" panose="02020603050405020304" pitchFamily="18" charset="0"/>
              </a:rPr>
              <a:t>Adaptasi</a:t>
            </a:r>
            <a:r>
              <a:rPr lang="en-ID" b="1" dirty="0">
                <a:solidFill>
                  <a:schemeClr val="tx1"/>
                </a:solidFill>
                <a:latin typeface="Times New Roman" panose="02020603050405020304" pitchFamily="18" charset="0"/>
              </a:rPr>
              <a:t> </a:t>
            </a:r>
            <a:r>
              <a:rPr lang="en-ID" b="1" dirty="0" err="1">
                <a:solidFill>
                  <a:schemeClr val="tx1"/>
                </a:solidFill>
                <a:latin typeface="Times New Roman" panose="02020603050405020304" pitchFamily="18" charset="0"/>
              </a:rPr>
              <a:t>Sistem</a:t>
            </a:r>
            <a:r>
              <a:rPr lang="en-ID" b="1" dirty="0">
                <a:solidFill>
                  <a:schemeClr val="tx1"/>
                </a:solidFill>
                <a:latin typeface="Times New Roman" panose="02020603050405020304" pitchFamily="18" charset="0"/>
              </a:rPr>
              <a:t> </a:t>
            </a:r>
            <a:r>
              <a:rPr lang="en-ID" b="1" dirty="0" err="1">
                <a:solidFill>
                  <a:schemeClr val="tx1"/>
                </a:solidFill>
                <a:latin typeface="Times New Roman" panose="02020603050405020304" pitchFamily="18" charset="0"/>
              </a:rPr>
              <a:t>Kardiovaskuler</a:t>
            </a:r>
            <a:r>
              <a:rPr lang="en-ID" b="1" dirty="0">
                <a:solidFill>
                  <a:schemeClr val="tx1"/>
                </a:solidFill>
                <a:latin typeface="Times New Roman" panose="02020603050405020304" pitchFamily="18" charset="0"/>
              </a:rPr>
              <a:t> Bayi </a:t>
            </a:r>
            <a:r>
              <a:rPr lang="en-ID" b="1" dirty="0" err="1">
                <a:solidFill>
                  <a:schemeClr val="tx1"/>
                </a:solidFill>
                <a:latin typeface="Times New Roman" panose="02020603050405020304" pitchFamily="18" charset="0"/>
              </a:rPr>
              <a:t>Baru</a:t>
            </a:r>
            <a:r>
              <a:rPr lang="en-ID" b="1" dirty="0">
                <a:solidFill>
                  <a:schemeClr val="tx1"/>
                </a:solidFill>
                <a:latin typeface="Times New Roman" panose="02020603050405020304" pitchFamily="18" charset="0"/>
              </a:rPr>
              <a:t> Lahir</a:t>
            </a:r>
            <a:r>
              <a:rPr lang="en-ID" dirty="0">
                <a:solidFill>
                  <a:schemeClr val="tx1"/>
                </a:solidFill>
              </a:rPr>
              <a:t> </a:t>
            </a:r>
          </a:p>
        </p:txBody>
      </p:sp>
      <p:sp>
        <p:nvSpPr>
          <p:cNvPr id="3" name="Content Placeholder 2">
            <a:extLst>
              <a:ext uri="{FF2B5EF4-FFF2-40B4-BE49-F238E27FC236}">
                <a16:creationId xmlns:a16="http://schemas.microsoft.com/office/drawing/2014/main" id="{F8D6774F-C3EF-4847-A6BC-2B4E8F7C99EF}"/>
              </a:ext>
            </a:extLst>
          </p:cNvPr>
          <p:cNvSpPr>
            <a:spLocks noGrp="1"/>
          </p:cNvSpPr>
          <p:nvPr>
            <p:ph idx="1"/>
          </p:nvPr>
        </p:nvSpPr>
        <p:spPr/>
        <p:txBody>
          <a:bodyPr>
            <a:normAutofit/>
          </a:bodyPr>
          <a:lstStyle/>
          <a:p>
            <a:r>
              <a:rPr lang="en-ID" sz="1800" b="0" i="0" dirty="0" err="1">
                <a:solidFill>
                  <a:schemeClr val="tx1"/>
                </a:solidFill>
                <a:effectLst/>
                <a:latin typeface="Arial" panose="020B0604020202020204" pitchFamily="34" charset="0"/>
                <a:cs typeface="Arial" panose="020B0604020202020204" pitchFamily="34" charset="0"/>
              </a:rPr>
              <a:t>Perubahan</a:t>
            </a:r>
            <a:r>
              <a:rPr lang="en-ID" sz="1800" b="0" i="0" dirty="0">
                <a:solidFill>
                  <a:schemeClr val="tx1"/>
                </a:solidFill>
                <a:effectLst/>
                <a:latin typeface="Arial" panose="020B0604020202020204" pitchFamily="34" charset="0"/>
                <a:cs typeface="Arial" panose="020B0604020202020204" pitchFamily="34" charset="0"/>
              </a:rPr>
              <a:t> yang paling </a:t>
            </a:r>
            <a:r>
              <a:rPr lang="en-ID" sz="1800" b="0" i="0" dirty="0" err="1">
                <a:solidFill>
                  <a:schemeClr val="tx1"/>
                </a:solidFill>
                <a:effectLst/>
                <a:latin typeface="Arial" panose="020B0604020202020204" pitchFamily="34" charset="0"/>
                <a:cs typeface="Arial" panose="020B0604020202020204" pitchFamily="34" charset="0"/>
              </a:rPr>
              <a:t>penting</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dalam</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sirkulasi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setelah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bayi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lahir</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adalah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karena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penghentian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mendadak</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aliran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plasenta</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dimulainya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pernapasan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melalui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paru</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sehingga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pengambilan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oksigen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terjadi</a:t>
            </a:r>
            <a:r>
              <a:rPr lang="en-ID" sz="1800" b="0" i="0" dirty="0">
                <a:solidFill>
                  <a:schemeClr val="tx1"/>
                </a:solidFill>
                <a:effectLst/>
                <a:latin typeface="Arial" panose="020B0604020202020204" pitchFamily="34" charset="0"/>
                <a:cs typeface="Arial" panose="020B0604020202020204" pitchFamily="34" charset="0"/>
              </a:rPr>
              <a:t> di </a:t>
            </a:r>
            <a:r>
              <a:rPr lang="en-ID" sz="1800" b="0" i="0" dirty="0" err="1">
                <a:solidFill>
                  <a:schemeClr val="tx1"/>
                </a:solidFill>
                <a:effectLst/>
                <a:latin typeface="Arial" panose="020B0604020202020204" pitchFamily="34" charset="0"/>
                <a:cs typeface="Arial" panose="020B0604020202020204" pitchFamily="34" charset="0"/>
              </a:rPr>
              <a:t>sistem</a:t>
            </a:r>
            <a:br>
              <a:rPr lang="en-ID" sz="1800" b="0" i="0" dirty="0">
                <a:solidFill>
                  <a:schemeClr val="tx1"/>
                </a:solidFill>
                <a:effectLst/>
                <a:latin typeface="Arial" panose="020B0604020202020204" pitchFamily="34" charset="0"/>
                <a:cs typeface="Arial" panose="020B0604020202020204" pitchFamily="34" charset="0"/>
              </a:rPr>
            </a:br>
            <a:r>
              <a:rPr lang="en-ID" sz="1800" b="0" i="0" dirty="0" err="1">
                <a:solidFill>
                  <a:schemeClr val="tx1"/>
                </a:solidFill>
                <a:effectLst/>
                <a:latin typeface="Arial" panose="020B0604020202020204" pitchFamily="34" charset="0"/>
                <a:cs typeface="Arial" panose="020B0604020202020204" pitchFamily="34" charset="0"/>
              </a:rPr>
              <a:t>pembuluh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paru</a:t>
            </a:r>
            <a:r>
              <a:rPr lang="en-ID" sz="1800" b="0" i="0" dirty="0">
                <a:solidFill>
                  <a:schemeClr val="tx1"/>
                </a:solidFill>
                <a:effectLst/>
                <a:latin typeface="Arial" panose="020B0604020202020204" pitchFamily="34" charset="0"/>
                <a:cs typeface="Arial" panose="020B0604020202020204" pitchFamily="34" charset="0"/>
              </a:rPr>
              <a:t>. </a:t>
            </a:r>
          </a:p>
          <a:p>
            <a:r>
              <a:rPr lang="en-ID" sz="1800" b="0" i="0" dirty="0" err="1">
                <a:solidFill>
                  <a:schemeClr val="tx1"/>
                </a:solidFill>
                <a:effectLst/>
                <a:latin typeface="Arial" panose="020B0604020202020204" pitchFamily="34" charset="0"/>
                <a:cs typeface="Arial" panose="020B0604020202020204" pitchFamily="34" charset="0"/>
              </a:rPr>
              <a:t>Perubahan</a:t>
            </a:r>
            <a:r>
              <a:rPr lang="en-ID" sz="1800" b="0" i="0" dirty="0">
                <a:solidFill>
                  <a:schemeClr val="tx1"/>
                </a:solidFill>
                <a:effectLst/>
                <a:latin typeface="Arial" panose="020B0604020202020204" pitchFamily="34" charset="0"/>
                <a:cs typeface="Arial" panose="020B0604020202020204" pitchFamily="34" charset="0"/>
              </a:rPr>
              <a:t> yang </a:t>
            </a:r>
            <a:r>
              <a:rPr lang="en-ID" sz="1800" b="0" i="0" dirty="0" err="1">
                <a:solidFill>
                  <a:schemeClr val="tx1"/>
                </a:solidFill>
                <a:effectLst/>
                <a:latin typeface="Arial" panose="020B0604020202020204" pitchFamily="34" charset="0"/>
                <a:cs typeface="Arial" panose="020B0604020202020204" pitchFamily="34" charset="0"/>
              </a:rPr>
              <a:t>terjadi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adalah</a:t>
            </a:r>
            <a:r>
              <a:rPr lang="en-ID" sz="1800" b="0" i="0" dirty="0">
                <a:solidFill>
                  <a:schemeClr val="tx1"/>
                </a:solidFill>
                <a:effectLst/>
                <a:latin typeface="Arial" panose="020B0604020202020204" pitchFamily="34" charset="0"/>
                <a:cs typeface="Arial" panose="020B0604020202020204" pitchFamily="34" charset="0"/>
              </a:rPr>
              <a:t>: </a:t>
            </a:r>
          </a:p>
          <a:p>
            <a:pPr lvl="1"/>
            <a:r>
              <a:rPr lang="en-ID" sz="1400" b="0" i="0" dirty="0" err="1">
                <a:solidFill>
                  <a:schemeClr val="tx1"/>
                </a:solidFill>
                <a:effectLst/>
                <a:latin typeface="Arial" panose="020B0604020202020204" pitchFamily="34" charset="0"/>
                <a:cs typeface="Arial" panose="020B0604020202020204" pitchFamily="34" charset="0"/>
              </a:rPr>
              <a:t>penurunan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tahanan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vaskuler</a:t>
            </a:r>
            <a:r>
              <a:rPr lang="en-ID" sz="1400" b="0" i="0" dirty="0">
                <a:solidFill>
                  <a:schemeClr val="tx1"/>
                </a:solidFill>
                <a:effectLst/>
                <a:latin typeface="Arial" panose="020B0604020202020204" pitchFamily="34" charset="0"/>
                <a:cs typeface="Arial" panose="020B0604020202020204" pitchFamily="34" charset="0"/>
              </a:rPr>
              <a:t> pulmonal, </a:t>
            </a:r>
          </a:p>
          <a:p>
            <a:pPr lvl="1"/>
            <a:r>
              <a:rPr lang="en-ID" sz="1400" b="0" i="0" dirty="0" err="1">
                <a:solidFill>
                  <a:schemeClr val="tx1"/>
                </a:solidFill>
                <a:effectLst/>
                <a:latin typeface="Arial" panose="020B0604020202020204" pitchFamily="34" charset="0"/>
                <a:cs typeface="Arial" panose="020B0604020202020204" pitchFamily="34" charset="0"/>
              </a:rPr>
              <a:t>peningkatan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tahanan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vaskuler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sistemik</a:t>
            </a:r>
            <a:r>
              <a:rPr lang="en-ID" sz="1400" b="0" i="0" dirty="0">
                <a:solidFill>
                  <a:schemeClr val="tx1"/>
                </a:solidFill>
                <a:effectLst/>
                <a:latin typeface="Arial" panose="020B0604020202020204" pitchFamily="34" charset="0"/>
                <a:cs typeface="Arial" panose="020B0604020202020204" pitchFamily="34" charset="0"/>
              </a:rPr>
              <a:t>, </a:t>
            </a:r>
          </a:p>
          <a:p>
            <a:pPr lvl="1"/>
            <a:r>
              <a:rPr lang="en-ID" sz="1400" b="0" i="0" dirty="0" err="1">
                <a:solidFill>
                  <a:schemeClr val="tx1"/>
                </a:solidFill>
                <a:effectLst/>
                <a:latin typeface="Arial" panose="020B0604020202020204" pitchFamily="34" charset="0"/>
                <a:cs typeface="Arial" panose="020B0604020202020204" pitchFamily="34" charset="0"/>
              </a:rPr>
              <a:t>penutupan</a:t>
            </a:r>
            <a:r>
              <a:rPr lang="en-ID" sz="1400" b="0" i="0" dirty="0">
                <a:solidFill>
                  <a:schemeClr val="tx1"/>
                </a:solidFill>
                <a:effectLst/>
                <a:latin typeface="Arial" panose="020B0604020202020204" pitchFamily="34" charset="0"/>
                <a:cs typeface="Arial" panose="020B0604020202020204" pitchFamily="34" charset="0"/>
              </a:rPr>
              <a:t> foramen </a:t>
            </a:r>
            <a:r>
              <a:rPr lang="en-ID" sz="1400" b="0" i="0" dirty="0" err="1">
                <a:solidFill>
                  <a:schemeClr val="tx1"/>
                </a:solidFill>
                <a:effectLst/>
                <a:latin typeface="Arial" panose="020B0604020202020204" pitchFamily="34" charset="0"/>
                <a:cs typeface="Arial" panose="020B0604020202020204" pitchFamily="34" charset="0"/>
              </a:rPr>
              <a:t>ovale</a:t>
            </a:r>
            <a:r>
              <a:rPr lang="en-ID" sz="1400" b="0" i="0" dirty="0">
                <a:solidFill>
                  <a:schemeClr val="tx1"/>
                </a:solidFill>
                <a:effectLst/>
                <a:latin typeface="Arial" panose="020B0604020202020204" pitchFamily="34" charset="0"/>
                <a:cs typeface="Arial" panose="020B0604020202020204" pitchFamily="34" charset="0"/>
              </a:rPr>
              <a:t>,</a:t>
            </a:r>
          </a:p>
          <a:p>
            <a:pPr lvl="1"/>
            <a:r>
              <a:rPr lang="en-ID" sz="1400" b="0" i="0" dirty="0" err="1">
                <a:solidFill>
                  <a:schemeClr val="tx1"/>
                </a:solidFill>
                <a:effectLst/>
                <a:latin typeface="Arial" panose="020B0604020202020204" pitchFamily="34" charset="0"/>
                <a:cs typeface="Arial" panose="020B0604020202020204" pitchFamily="34" charset="0"/>
              </a:rPr>
              <a:t>penutupan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arteriosus,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venosus, vena </a:t>
            </a:r>
            <a:r>
              <a:rPr lang="en-ID" sz="1400" b="0" i="0" dirty="0" err="1">
                <a:solidFill>
                  <a:schemeClr val="tx1"/>
                </a:solidFill>
                <a:effectLst/>
                <a:latin typeface="Arial" panose="020B0604020202020204" pitchFamily="34" charset="0"/>
                <a:cs typeface="Arial" panose="020B0604020202020204" pitchFamily="34" charset="0"/>
              </a:rPr>
              <a:t>umbilikalis</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umbilikalis</a:t>
            </a:r>
            <a:r>
              <a:rPr lang="en-ID"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051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5BEB-CED6-4D25-9DDD-CA7C914A278E}"/>
              </a:ext>
            </a:extLst>
          </p:cNvPr>
          <p:cNvSpPr>
            <a:spLocks noGrp="1"/>
          </p:cNvSpPr>
          <p:nvPr>
            <p:ph type="title"/>
          </p:nvPr>
        </p:nvSpPr>
        <p:spPr/>
        <p:txBody>
          <a:bodyPr>
            <a:normAutofit fontScale="90000"/>
          </a:bodyPr>
          <a:lstStyle/>
          <a:p>
            <a:r>
              <a:rPr lang="en-ID" dirty="0">
                <a:solidFill>
                  <a:schemeClr val="tx1"/>
                </a:solidFill>
                <a:latin typeface="Times New Roman" panose="02020603050405020304" pitchFamily="18" charset="0"/>
              </a:rPr>
              <a:t>1. </a:t>
            </a:r>
            <a:r>
              <a:rPr lang="en-ID" dirty="0" err="1">
                <a:solidFill>
                  <a:schemeClr val="tx1"/>
                </a:solidFill>
                <a:latin typeface="Times New Roman" panose="02020603050405020304" pitchFamily="18" charset="0"/>
              </a:rPr>
              <a:t>Penurunan</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tahanan</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vaskuler</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paru</a:t>
            </a:r>
            <a:r>
              <a:rPr lang="en-ID" dirty="0">
                <a:solidFill>
                  <a:schemeClr val="tx1"/>
                </a:solidFill>
                <a:latin typeface="Times New Roman" panose="02020603050405020304" pitchFamily="18" charset="0"/>
              </a:rPr>
              <a:t> dan </a:t>
            </a:r>
            <a:r>
              <a:rPr lang="en-ID" dirty="0" err="1">
                <a:solidFill>
                  <a:schemeClr val="tx1"/>
                </a:solidFill>
                <a:latin typeface="Times New Roman" panose="02020603050405020304" pitchFamily="18" charset="0"/>
              </a:rPr>
              <a:t>peningkatan</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tahanan</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sistemik</a:t>
            </a:r>
            <a:endParaRPr lang="en-ID" dirty="0"/>
          </a:p>
        </p:txBody>
      </p:sp>
      <p:sp>
        <p:nvSpPr>
          <p:cNvPr id="3" name="Content Placeholder 2">
            <a:extLst>
              <a:ext uri="{FF2B5EF4-FFF2-40B4-BE49-F238E27FC236}">
                <a16:creationId xmlns:a16="http://schemas.microsoft.com/office/drawing/2014/main" id="{06CE09A5-85FE-40F8-BAA7-D233D22A74B9}"/>
              </a:ext>
            </a:extLst>
          </p:cNvPr>
          <p:cNvSpPr>
            <a:spLocks noGrp="1"/>
          </p:cNvSpPr>
          <p:nvPr>
            <p:ph idx="1"/>
          </p:nvPr>
        </p:nvSpPr>
        <p:spPr/>
        <p:txBody>
          <a:bodyPr>
            <a:normAutofit fontScale="77500" lnSpcReduction="20000"/>
          </a:bodyPr>
          <a:lstStyle/>
          <a:p>
            <a:r>
              <a:rPr lang="en-ID" sz="2800" b="0" i="0" dirty="0" err="1">
                <a:solidFill>
                  <a:schemeClr val="tx1"/>
                </a:solidFill>
                <a:effectLst/>
                <a:latin typeface="Times New Roman" panose="02020603050405020304" pitchFamily="18" charset="0"/>
              </a:rPr>
              <a:t>Penurunan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tahanan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vaskuler</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paru</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terjadi</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akibat</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ekspansi</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mekanik</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paru</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peningkatan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saturasi</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oksigen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arteri</a:t>
            </a:r>
            <a:r>
              <a:rPr lang="en-ID" sz="2800" b="0" i="0" dirty="0">
                <a:solidFill>
                  <a:schemeClr val="tx1"/>
                </a:solidFill>
                <a:effectLst/>
                <a:latin typeface="Times New Roman" panose="02020603050405020304" pitchFamily="18" charset="0"/>
              </a:rPr>
              <a:t> pulmonalis dan PO2 alveolar </a:t>
            </a:r>
            <a:r>
              <a:rPr lang="en-ID" sz="2800" b="0" i="0" dirty="0" err="1">
                <a:solidFill>
                  <a:schemeClr val="tx1"/>
                </a:solidFill>
                <a:effectLst/>
                <a:latin typeface="Times New Roman" panose="02020603050405020304" pitchFamily="18" charset="0"/>
              </a:rPr>
              <a:t>ketika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bayi</a:t>
            </a:r>
            <a:r>
              <a:rPr lang="en-ID" dirty="0">
                <a:solidFill>
                  <a:schemeClr val="tx1"/>
                </a:solidFill>
                <a:latin typeface="Times New Roman" panose="02020603050405020304" pitchFamily="18" charset="0"/>
              </a:rPr>
              <a:t> </a:t>
            </a:r>
            <a:r>
              <a:rPr lang="en-ID" sz="2800" b="0" i="0" dirty="0" err="1">
                <a:solidFill>
                  <a:schemeClr val="tx1"/>
                </a:solidFill>
                <a:effectLst/>
                <a:latin typeface="Times New Roman" panose="02020603050405020304" pitchFamily="18" charset="0"/>
              </a:rPr>
              <a:t>menangis</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untuk</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pertama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kalinya</a:t>
            </a:r>
            <a:r>
              <a:rPr lang="en-ID" sz="2800" b="0" i="0" dirty="0">
                <a:solidFill>
                  <a:schemeClr val="tx1"/>
                </a:solidFill>
                <a:effectLst/>
                <a:latin typeface="Times New Roman" panose="02020603050405020304" pitchFamily="18" charset="0"/>
              </a:rPr>
              <a:t>. </a:t>
            </a:r>
          </a:p>
          <a:p>
            <a:r>
              <a:rPr lang="en-ID" sz="2800" b="0" i="0" dirty="0" err="1">
                <a:solidFill>
                  <a:schemeClr val="tx1"/>
                </a:solidFill>
                <a:effectLst/>
                <a:latin typeface="Times New Roman" panose="02020603050405020304" pitchFamily="18" charset="0"/>
              </a:rPr>
              <a:t>Penurunan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tahanan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arteri</a:t>
            </a:r>
            <a:r>
              <a:rPr lang="en-ID" sz="2800" b="0" i="0" dirty="0">
                <a:solidFill>
                  <a:schemeClr val="tx1"/>
                </a:solidFill>
                <a:effectLst/>
                <a:latin typeface="Times New Roman" panose="02020603050405020304" pitchFamily="18" charset="0"/>
              </a:rPr>
              <a:t> pulmonalis, </a:t>
            </a:r>
            <a:r>
              <a:rPr lang="en-ID" sz="2800" b="0" i="0" dirty="0" err="1">
                <a:solidFill>
                  <a:schemeClr val="tx1"/>
                </a:solidFill>
                <a:effectLst/>
                <a:latin typeface="Times New Roman" panose="02020603050405020304" pitchFamily="18" charset="0"/>
              </a:rPr>
              <a:t>menyebabkan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aliran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darah</a:t>
            </a:r>
            <a:r>
              <a:rPr lang="en-ID" sz="2800" b="0" i="0" dirty="0">
                <a:solidFill>
                  <a:schemeClr val="tx1"/>
                </a:solidFill>
                <a:effectLst/>
                <a:latin typeface="Times New Roman" panose="02020603050405020304" pitchFamily="18" charset="0"/>
              </a:rPr>
              <a:t> pulmonal </a:t>
            </a:r>
            <a:r>
              <a:rPr lang="en-ID" sz="2800" b="0" i="0" dirty="0" err="1">
                <a:solidFill>
                  <a:schemeClr val="tx1"/>
                </a:solidFill>
                <a:effectLst/>
                <a:latin typeface="Times New Roman" panose="02020603050405020304" pitchFamily="18" charset="0"/>
              </a:rPr>
              <a:t>meningkat</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sehingga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paru</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dapat</a:t>
            </a:r>
            <a:r>
              <a:rPr lang="en-ID" dirty="0">
                <a:solidFill>
                  <a:schemeClr val="tx1"/>
                </a:solidFill>
                <a:latin typeface="Times New Roman" panose="02020603050405020304" pitchFamily="18" charset="0"/>
              </a:rPr>
              <a:t> </a:t>
            </a:r>
            <a:r>
              <a:rPr lang="en-ID" sz="2800" b="0" i="0" dirty="0" err="1">
                <a:solidFill>
                  <a:schemeClr val="tx1"/>
                </a:solidFill>
                <a:effectLst/>
                <a:latin typeface="Times New Roman" panose="02020603050405020304" pitchFamily="18" charset="0"/>
              </a:rPr>
              <a:t>berkembang</a:t>
            </a:r>
            <a:r>
              <a:rPr lang="en-ID" sz="2800" b="0" i="0" dirty="0">
                <a:solidFill>
                  <a:schemeClr val="tx1"/>
                </a:solidFill>
                <a:effectLst/>
                <a:latin typeface="Times New Roman" panose="02020603050405020304" pitchFamily="18" charset="0"/>
              </a:rPr>
              <a:t>.</a:t>
            </a:r>
          </a:p>
          <a:p>
            <a:r>
              <a:rPr lang="en-ID" sz="2800" b="0" i="0" dirty="0" err="1">
                <a:solidFill>
                  <a:schemeClr val="tx1"/>
                </a:solidFill>
                <a:effectLst/>
                <a:latin typeface="Times New Roman" panose="02020603050405020304" pitchFamily="18" charset="0"/>
              </a:rPr>
              <a:t>Penurunan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tahanan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arteri</a:t>
            </a:r>
            <a:r>
              <a:rPr lang="en-ID" sz="2800" b="0" i="0" dirty="0">
                <a:solidFill>
                  <a:schemeClr val="tx1"/>
                </a:solidFill>
                <a:effectLst/>
                <a:latin typeface="Times New Roman" panose="02020603050405020304" pitchFamily="18" charset="0"/>
              </a:rPr>
              <a:t> pulmonalis </a:t>
            </a:r>
            <a:r>
              <a:rPr lang="en-ID" sz="2800" b="0" i="0" dirty="0" err="1">
                <a:solidFill>
                  <a:schemeClr val="tx1"/>
                </a:solidFill>
                <a:effectLst/>
                <a:latin typeface="Times New Roman" panose="02020603050405020304" pitchFamily="18" charset="0"/>
              </a:rPr>
              <a:t>dipengaruhi</a:t>
            </a:r>
            <a:r>
              <a:rPr lang="en-ID" sz="2800" b="0" i="0" dirty="0">
                <a:solidFill>
                  <a:schemeClr val="tx1"/>
                </a:solidFill>
                <a:effectLst/>
                <a:latin typeface="Times New Roman" panose="02020603050405020304" pitchFamily="18" charset="0"/>
              </a:rPr>
              <a:t> oleh </a:t>
            </a:r>
            <a:r>
              <a:rPr lang="en-ID" sz="2800" b="0" i="0" dirty="0" err="1">
                <a:solidFill>
                  <a:schemeClr val="tx1"/>
                </a:solidFill>
                <a:effectLst/>
                <a:latin typeface="Times New Roman" panose="02020603050405020304" pitchFamily="18" charset="0"/>
              </a:rPr>
              <a:t>perubahan</a:t>
            </a:r>
            <a:r>
              <a:rPr lang="en-ID" sz="2800" b="0" i="0" dirty="0">
                <a:solidFill>
                  <a:schemeClr val="tx1"/>
                </a:solidFill>
                <a:effectLst/>
                <a:latin typeface="Times New Roman" panose="02020603050405020304" pitchFamily="18" charset="0"/>
              </a:rPr>
              <a:t> pada </a:t>
            </a:r>
            <a:r>
              <a:rPr lang="en-ID" sz="2800" b="0" i="0" dirty="0" err="1">
                <a:solidFill>
                  <a:schemeClr val="tx1"/>
                </a:solidFill>
                <a:effectLst/>
                <a:latin typeface="Times New Roman" panose="02020603050405020304" pitchFamily="18" charset="0"/>
              </a:rPr>
              <a:t>dinding</a:t>
            </a:r>
            <a:br>
              <a:rPr lang="en-ID" sz="2800" b="0" i="0" dirty="0">
                <a:solidFill>
                  <a:schemeClr val="tx1"/>
                </a:solidFill>
                <a:effectLst/>
                <a:latin typeface="Times New Roman" panose="02020603050405020304" pitchFamily="18" charset="0"/>
              </a:rPr>
            </a:br>
            <a:r>
              <a:rPr lang="en-ID" sz="2800" b="0" i="0" dirty="0" err="1">
                <a:solidFill>
                  <a:schemeClr val="tx1"/>
                </a:solidFill>
                <a:effectLst/>
                <a:latin typeface="Times New Roman" panose="02020603050405020304" pitchFamily="18" charset="0"/>
              </a:rPr>
              <a:t>arteriol</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paru</a:t>
            </a:r>
            <a:r>
              <a:rPr lang="en-ID" sz="2800" b="0" i="0" dirty="0">
                <a:solidFill>
                  <a:schemeClr val="tx1"/>
                </a:solidFill>
                <a:effectLst/>
                <a:latin typeface="Times New Roman" panose="02020603050405020304" pitchFamily="18" charset="0"/>
              </a:rPr>
              <a:t>. </a:t>
            </a:r>
          </a:p>
          <a:p>
            <a:r>
              <a:rPr lang="en-ID" sz="2800" b="0" i="0" dirty="0" err="1">
                <a:solidFill>
                  <a:schemeClr val="tx1"/>
                </a:solidFill>
                <a:effectLst/>
                <a:latin typeface="Times New Roman" panose="02020603050405020304" pitchFamily="18" charset="0"/>
              </a:rPr>
              <a:t>Lapisan</a:t>
            </a:r>
            <a:r>
              <a:rPr lang="en-ID" sz="2800" b="0" i="0" dirty="0">
                <a:solidFill>
                  <a:schemeClr val="tx1"/>
                </a:solidFill>
                <a:effectLst/>
                <a:latin typeface="Times New Roman" panose="02020603050405020304" pitchFamily="18" charset="0"/>
              </a:rPr>
              <a:t> medial </a:t>
            </a:r>
            <a:r>
              <a:rPr lang="en-ID" sz="2800" b="0" i="0" dirty="0" err="1">
                <a:solidFill>
                  <a:schemeClr val="tx1"/>
                </a:solidFill>
                <a:effectLst/>
                <a:latin typeface="Times New Roman" panose="02020603050405020304" pitchFamily="18" charset="0"/>
              </a:rPr>
              <a:t>arteri</a:t>
            </a:r>
            <a:r>
              <a:rPr lang="en-ID" sz="2800" b="0" i="0" dirty="0">
                <a:solidFill>
                  <a:schemeClr val="tx1"/>
                </a:solidFill>
                <a:effectLst/>
                <a:latin typeface="Times New Roman" panose="02020603050405020304" pitchFamily="18" charset="0"/>
              </a:rPr>
              <a:t> pulmonalis </a:t>
            </a:r>
            <a:r>
              <a:rPr lang="en-ID" sz="2800" b="0" i="0" dirty="0" err="1">
                <a:solidFill>
                  <a:schemeClr val="tx1"/>
                </a:solidFill>
                <a:effectLst/>
                <a:latin typeface="Times New Roman" panose="02020603050405020304" pitchFamily="18" charset="0"/>
              </a:rPr>
              <a:t>perifer</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berangsur-angsur</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menipis</a:t>
            </a:r>
            <a:r>
              <a:rPr lang="en-ID" sz="2800" b="0" i="0" dirty="0">
                <a:solidFill>
                  <a:schemeClr val="tx1"/>
                </a:solidFill>
                <a:effectLst/>
                <a:latin typeface="Times New Roman" panose="02020603050405020304" pitchFamily="18" charset="0"/>
              </a:rPr>
              <a:t>, dan pada </a:t>
            </a:r>
            <a:r>
              <a:rPr lang="en-ID" sz="2800" b="0" i="0" dirty="0" err="1">
                <a:solidFill>
                  <a:schemeClr val="tx1"/>
                </a:solidFill>
                <a:effectLst/>
                <a:latin typeface="Times New Roman" panose="02020603050405020304" pitchFamily="18" charset="0"/>
              </a:rPr>
              <a:t>usia</a:t>
            </a:r>
            <a:r>
              <a:rPr lang="en-ID" sz="2800" b="0" i="0" dirty="0">
                <a:solidFill>
                  <a:schemeClr val="tx1"/>
                </a:solidFill>
                <a:effectLst/>
                <a:latin typeface="Times New Roman" panose="02020603050405020304" pitchFamily="18" charset="0"/>
              </a:rPr>
              <a:t> 10-14 </a:t>
            </a:r>
            <a:r>
              <a:rPr lang="en-ID" sz="2800" b="0" i="0" dirty="0" err="1">
                <a:solidFill>
                  <a:schemeClr val="tx1"/>
                </a:solidFill>
                <a:effectLst/>
                <a:latin typeface="Times New Roman" panose="02020603050405020304" pitchFamily="18" charset="0"/>
              </a:rPr>
              <a:t>hari</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tahanan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arteri</a:t>
            </a:r>
            <a:r>
              <a:rPr lang="en-ID" sz="2800" b="0" i="0" dirty="0">
                <a:solidFill>
                  <a:schemeClr val="tx1"/>
                </a:solidFill>
                <a:effectLst/>
                <a:latin typeface="Times New Roman" panose="02020603050405020304" pitchFamily="18" charset="0"/>
              </a:rPr>
              <a:t> pulmonalis </a:t>
            </a:r>
            <a:r>
              <a:rPr lang="en-ID" sz="2800" b="0" i="0" dirty="0" err="1">
                <a:solidFill>
                  <a:schemeClr val="tx1"/>
                </a:solidFill>
                <a:effectLst/>
                <a:latin typeface="Times New Roman" panose="02020603050405020304" pitchFamily="18" charset="0"/>
              </a:rPr>
              <a:t>sudah</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seperti</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kondisi</a:t>
            </a:r>
            <a:r>
              <a:rPr lang="en-ID" sz="2800" b="0" i="0" dirty="0">
                <a:solidFill>
                  <a:schemeClr val="tx1"/>
                </a:solidFill>
                <a:effectLst/>
                <a:latin typeface="Times New Roman" panose="02020603050405020304" pitchFamily="18" charset="0"/>
              </a:rPr>
              <a:t> orang </a:t>
            </a:r>
            <a:r>
              <a:rPr lang="en-ID" sz="2800" b="0" i="0" dirty="0" err="1">
                <a:solidFill>
                  <a:schemeClr val="tx1"/>
                </a:solidFill>
                <a:effectLst/>
                <a:latin typeface="Times New Roman" panose="02020603050405020304" pitchFamily="18" charset="0"/>
              </a:rPr>
              <a:t>dewasa</a:t>
            </a:r>
            <a:r>
              <a:rPr lang="en-ID" sz="2800" b="0" i="0" dirty="0">
                <a:solidFill>
                  <a:schemeClr val="tx1"/>
                </a:solidFill>
                <a:effectLst/>
                <a:latin typeface="Times New Roman" panose="02020603050405020304" pitchFamily="18" charset="0"/>
              </a:rPr>
              <a:t>. </a:t>
            </a:r>
          </a:p>
          <a:p>
            <a:r>
              <a:rPr lang="en-ID" sz="2800" b="0" i="0" dirty="0" err="1">
                <a:solidFill>
                  <a:schemeClr val="tx1"/>
                </a:solidFill>
                <a:effectLst/>
                <a:latin typeface="Times New Roman" panose="02020603050405020304" pitchFamily="18" charset="0"/>
              </a:rPr>
              <a:t>Sedangkan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tekanan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darah</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sistemik</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tidak</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segera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meningkat</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dengan</a:t>
            </a:r>
            <a:r>
              <a:rPr lang="en-ID" dirty="0">
                <a:solidFill>
                  <a:schemeClr val="tx1"/>
                </a:solidFill>
                <a:latin typeface="Times New Roman" panose="02020603050405020304" pitchFamily="18" charset="0"/>
              </a:rPr>
              <a:t> </a:t>
            </a:r>
            <a:r>
              <a:rPr lang="en-ID" sz="2800" b="0" i="0" dirty="0" err="1">
                <a:solidFill>
                  <a:schemeClr val="tx1"/>
                </a:solidFill>
                <a:effectLst/>
                <a:latin typeface="Times New Roman" panose="02020603050405020304" pitchFamily="18" charset="0"/>
              </a:rPr>
              <a:t>pernapasan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pertama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biasanya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terjadi</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secara</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berangsur-angsur</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bahkan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mungkin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tekanan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darah</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turun</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lebih</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dulu</a:t>
            </a:r>
            <a:r>
              <a:rPr lang="en-ID" sz="2800" b="0" i="0" dirty="0">
                <a:solidFill>
                  <a:schemeClr val="tx1"/>
                </a:solidFill>
                <a:effectLst/>
                <a:latin typeface="Times New Roman" panose="02020603050405020304" pitchFamily="18" charset="0"/>
              </a:rPr>
              <a:t> </a:t>
            </a:r>
            <a:r>
              <a:rPr lang="en-ID" sz="2800" b="0" i="0" dirty="0" err="1">
                <a:solidFill>
                  <a:schemeClr val="tx1"/>
                </a:solidFill>
                <a:effectLst/>
                <a:latin typeface="Times New Roman" panose="02020603050405020304" pitchFamily="18" charset="0"/>
              </a:rPr>
              <a:t>dalam</a:t>
            </a:r>
            <a:r>
              <a:rPr lang="en-ID" sz="2800" b="0" i="0" dirty="0">
                <a:solidFill>
                  <a:schemeClr val="tx1"/>
                </a:solidFill>
                <a:effectLst/>
                <a:latin typeface="Times New Roman" panose="02020603050405020304" pitchFamily="18" charset="0"/>
              </a:rPr>
              <a:t> 24 jam </a:t>
            </a:r>
            <a:r>
              <a:rPr lang="en-ID" sz="2800" b="0" i="0" dirty="0" err="1">
                <a:solidFill>
                  <a:schemeClr val="tx1"/>
                </a:solidFill>
                <a:effectLst/>
                <a:latin typeface="Times New Roman" panose="02020603050405020304" pitchFamily="18" charset="0"/>
              </a:rPr>
              <a:t>pertama</a:t>
            </a:r>
            <a:r>
              <a:rPr lang="en-ID" dirty="0">
                <a:solidFill>
                  <a:schemeClr val="tx1"/>
                </a:solidFill>
              </a:rPr>
              <a:t> </a:t>
            </a:r>
            <a:br>
              <a:rPr lang="en-ID" dirty="0">
                <a:solidFill>
                  <a:schemeClr val="tx1"/>
                </a:solidFill>
              </a:rPr>
            </a:br>
            <a:endParaRPr lang="en-ID" dirty="0"/>
          </a:p>
        </p:txBody>
      </p:sp>
    </p:spTree>
    <p:extLst>
      <p:ext uri="{BB962C8B-B14F-4D97-AF65-F5344CB8AC3E}">
        <p14:creationId xmlns:p14="http://schemas.microsoft.com/office/powerpoint/2010/main" val="396237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5C52-80B7-4932-A0A5-16E827803254}"/>
              </a:ext>
            </a:extLst>
          </p:cNvPr>
          <p:cNvSpPr>
            <a:spLocks noGrp="1"/>
          </p:cNvSpPr>
          <p:nvPr>
            <p:ph type="title"/>
          </p:nvPr>
        </p:nvSpPr>
        <p:spPr/>
        <p:txBody>
          <a:bodyPr/>
          <a:lstStyle/>
          <a:p>
            <a:r>
              <a:rPr lang="en-ID" dirty="0">
                <a:solidFill>
                  <a:schemeClr val="tx1"/>
                </a:solidFill>
                <a:latin typeface="Times New Roman" panose="02020603050405020304" pitchFamily="18" charset="0"/>
              </a:rPr>
              <a:t>2. </a:t>
            </a:r>
            <a:r>
              <a:rPr lang="en-ID" dirty="0" err="1">
                <a:solidFill>
                  <a:schemeClr val="tx1"/>
                </a:solidFill>
                <a:latin typeface="Times New Roman" panose="02020603050405020304" pitchFamily="18" charset="0"/>
              </a:rPr>
              <a:t>Penutupan</a:t>
            </a:r>
            <a:r>
              <a:rPr lang="en-ID" dirty="0">
                <a:solidFill>
                  <a:schemeClr val="tx1"/>
                </a:solidFill>
                <a:latin typeface="Times New Roman" panose="02020603050405020304" pitchFamily="18" charset="0"/>
              </a:rPr>
              <a:t> foramen </a:t>
            </a:r>
            <a:r>
              <a:rPr lang="en-ID" dirty="0" err="1">
                <a:solidFill>
                  <a:schemeClr val="tx1"/>
                </a:solidFill>
                <a:latin typeface="Times New Roman" panose="02020603050405020304" pitchFamily="18" charset="0"/>
              </a:rPr>
              <a:t>ovale</a:t>
            </a:r>
            <a:endParaRPr lang="en-ID" dirty="0"/>
          </a:p>
        </p:txBody>
      </p:sp>
      <p:sp>
        <p:nvSpPr>
          <p:cNvPr id="3" name="Content Placeholder 2">
            <a:extLst>
              <a:ext uri="{FF2B5EF4-FFF2-40B4-BE49-F238E27FC236}">
                <a16:creationId xmlns:a16="http://schemas.microsoft.com/office/drawing/2014/main" id="{097F9CA6-CC53-41AF-8DDE-034B0B03FD71}"/>
              </a:ext>
            </a:extLst>
          </p:cNvPr>
          <p:cNvSpPr>
            <a:spLocks noGrp="1"/>
          </p:cNvSpPr>
          <p:nvPr>
            <p:ph idx="1"/>
          </p:nvPr>
        </p:nvSpPr>
        <p:spPr/>
        <p:txBody>
          <a:bodyPr>
            <a:normAutofit/>
          </a:bodyPr>
          <a:lstStyle/>
          <a:p>
            <a:r>
              <a:rPr lang="en-ID" sz="1800" b="0" i="0" dirty="0">
                <a:solidFill>
                  <a:schemeClr val="tx1"/>
                </a:solidFill>
                <a:effectLst/>
                <a:latin typeface="Times New Roman" panose="02020603050405020304" pitchFamily="18" charset="0"/>
              </a:rPr>
              <a:t>Setelah </a:t>
            </a:r>
            <a:r>
              <a:rPr lang="en-ID" sz="1800" b="0" i="0" dirty="0" err="1">
                <a:solidFill>
                  <a:schemeClr val="tx1"/>
                </a:solidFill>
                <a:effectLst/>
                <a:latin typeface="Times New Roman" panose="02020603050405020304" pitchFamily="18" charset="0"/>
              </a:rPr>
              <a:t>plasenta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terlepas</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dari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sirkulasi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aliran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darah</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melalui</a:t>
            </a:r>
            <a:r>
              <a:rPr lang="en-ID" sz="1800" b="0" i="0" dirty="0">
                <a:solidFill>
                  <a:schemeClr val="tx1"/>
                </a:solidFill>
                <a:effectLst/>
                <a:latin typeface="Times New Roman" panose="02020603050405020304" pitchFamily="18" charset="0"/>
              </a:rPr>
              <a:t> vena cava inferior yang </a:t>
            </a:r>
            <a:r>
              <a:rPr lang="en-ID" sz="1800" b="0" i="0" dirty="0" err="1">
                <a:solidFill>
                  <a:schemeClr val="tx1"/>
                </a:solidFill>
                <a:effectLst/>
                <a:latin typeface="Times New Roman" panose="02020603050405020304" pitchFamily="18" charset="0"/>
              </a:rPr>
              <a:t>menuju</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ke</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kedua</a:t>
            </a:r>
            <a:r>
              <a:rPr lang="en-ID" sz="1800" b="0" i="0" dirty="0">
                <a:solidFill>
                  <a:schemeClr val="tx1"/>
                </a:solidFill>
                <a:effectLst/>
                <a:latin typeface="Times New Roman" panose="02020603050405020304" pitchFamily="18" charset="0"/>
              </a:rPr>
              <a:t> atrium </a:t>
            </a:r>
            <a:r>
              <a:rPr lang="en-ID" sz="1800" b="0" i="0" dirty="0" err="1">
                <a:solidFill>
                  <a:schemeClr val="tx1"/>
                </a:solidFill>
                <a:effectLst/>
                <a:latin typeface="Times New Roman" panose="02020603050405020304" pitchFamily="18" charset="0"/>
              </a:rPr>
              <a:t>menurun</a:t>
            </a:r>
            <a:r>
              <a:rPr lang="en-ID" sz="1800" b="0" i="0" dirty="0">
                <a:solidFill>
                  <a:schemeClr val="tx1"/>
                </a:solidFill>
                <a:effectLst/>
                <a:latin typeface="Times New Roman" panose="02020603050405020304" pitchFamily="18" charset="0"/>
              </a:rPr>
              <a:t>. </a:t>
            </a:r>
          </a:p>
          <a:p>
            <a:r>
              <a:rPr lang="en-ID" sz="1800" b="0" i="0" dirty="0">
                <a:solidFill>
                  <a:schemeClr val="tx1"/>
                </a:solidFill>
                <a:effectLst/>
                <a:latin typeface="Times New Roman" panose="02020603050405020304" pitchFamily="18" charset="0"/>
              </a:rPr>
              <a:t>Ketika </a:t>
            </a:r>
            <a:r>
              <a:rPr lang="en-ID" sz="1800" b="0" i="0" dirty="0" err="1">
                <a:solidFill>
                  <a:schemeClr val="tx1"/>
                </a:solidFill>
                <a:effectLst/>
                <a:latin typeface="Times New Roman" panose="02020603050405020304" pitchFamily="18" charset="0"/>
              </a:rPr>
              <a:t>pernapasan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dimulai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aliran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darah</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ke</a:t>
            </a:r>
            <a:r>
              <a:rPr lang="en-ID" sz="1800" b="0" i="0" dirty="0">
                <a:solidFill>
                  <a:schemeClr val="tx1"/>
                </a:solidFill>
                <a:effectLst/>
                <a:latin typeface="Times New Roman" panose="02020603050405020304" pitchFamily="18" charset="0"/>
              </a:rPr>
              <a:t> atrium </a:t>
            </a:r>
            <a:r>
              <a:rPr lang="en-ID" sz="1800" b="0" i="0" dirty="0" err="1">
                <a:solidFill>
                  <a:schemeClr val="tx1"/>
                </a:solidFill>
                <a:effectLst/>
                <a:latin typeface="Times New Roman" panose="02020603050405020304" pitchFamily="18" charset="0"/>
              </a:rPr>
              <a:t>kiri</a:t>
            </a:r>
            <a:r>
              <a:rPr lang="en-ID" sz="1800" b="0" i="0" dirty="0">
                <a:solidFill>
                  <a:schemeClr val="tx1"/>
                </a:solidFill>
                <a:effectLst/>
                <a:latin typeface="Times New Roman" panose="02020603050405020304" pitchFamily="18" charset="0"/>
              </a:rPr>
              <a:t> yang </a:t>
            </a:r>
            <a:r>
              <a:rPr lang="en-ID" sz="1800" b="0" i="0" dirty="0" err="1">
                <a:solidFill>
                  <a:schemeClr val="tx1"/>
                </a:solidFill>
                <a:effectLst/>
                <a:latin typeface="Times New Roman" panose="02020603050405020304" pitchFamily="18" charset="0"/>
              </a:rPr>
              <a:t>melalui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jaringan</a:t>
            </a:r>
            <a:r>
              <a:rPr lang="en-ID" sz="1800" b="0" i="0" dirty="0">
                <a:solidFill>
                  <a:schemeClr val="tx1"/>
                </a:solidFill>
                <a:effectLst/>
                <a:latin typeface="Times New Roman" panose="02020603050405020304" pitchFamily="18" charset="0"/>
              </a:rPr>
              <a:t> pulmonal </a:t>
            </a:r>
            <a:r>
              <a:rPr lang="en-ID" sz="1800" b="0" i="0" dirty="0" err="1">
                <a:solidFill>
                  <a:schemeClr val="tx1"/>
                </a:solidFill>
                <a:effectLst/>
                <a:latin typeface="Times New Roman" panose="02020603050405020304" pitchFamily="18" charset="0"/>
              </a:rPr>
              <a:t>meningkat</a:t>
            </a:r>
            <a:r>
              <a:rPr lang="en-ID" sz="1800" b="0" i="0" dirty="0">
                <a:solidFill>
                  <a:schemeClr val="tx1"/>
                </a:solidFill>
                <a:effectLst/>
                <a:latin typeface="Times New Roman" panose="02020603050405020304" pitchFamily="18" charset="0"/>
              </a:rPr>
              <a:t>. </a:t>
            </a:r>
          </a:p>
          <a:p>
            <a:r>
              <a:rPr lang="en-ID" sz="1800" b="0" i="0" dirty="0" err="1">
                <a:solidFill>
                  <a:schemeClr val="tx1"/>
                </a:solidFill>
                <a:effectLst/>
                <a:latin typeface="Times New Roman" panose="02020603050405020304" pitchFamily="18" charset="0"/>
              </a:rPr>
              <a:t>Perubahan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pola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aliran</a:t>
            </a:r>
            <a:r>
              <a:rPr lang="en-ID" sz="1800" dirty="0">
                <a:solidFill>
                  <a:schemeClr val="tx1"/>
                </a:solidFill>
                <a:latin typeface="Times New Roman" panose="02020603050405020304" pitchFamily="18" charset="0"/>
              </a:rPr>
              <a:t> </a:t>
            </a:r>
            <a:r>
              <a:rPr lang="en-ID" sz="1800" b="0" i="0" dirty="0">
                <a:solidFill>
                  <a:schemeClr val="tx1"/>
                </a:solidFill>
                <a:effectLst/>
                <a:latin typeface="Times New Roman" panose="02020603050405020304" pitchFamily="18" charset="0"/>
              </a:rPr>
              <a:t>yang </a:t>
            </a:r>
            <a:r>
              <a:rPr lang="en-ID" sz="1800" b="0" i="0" dirty="0" err="1">
                <a:solidFill>
                  <a:schemeClr val="tx1"/>
                </a:solidFill>
                <a:effectLst/>
                <a:latin typeface="Times New Roman" panose="02020603050405020304" pitchFamily="18" charset="0"/>
              </a:rPr>
              <a:t>menuju</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ke</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jantung</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ini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mengubah</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hubungan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antara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tekanan</a:t>
            </a:r>
            <a:r>
              <a:rPr lang="en-ID" sz="1800" b="0" i="0" dirty="0">
                <a:solidFill>
                  <a:schemeClr val="tx1"/>
                </a:solidFill>
                <a:effectLst/>
                <a:latin typeface="Times New Roman" panose="02020603050405020304" pitchFamily="18" charset="0"/>
              </a:rPr>
              <a:t> atrium </a:t>
            </a:r>
            <a:r>
              <a:rPr lang="en-ID" sz="1800" b="0" i="0" dirty="0" err="1">
                <a:solidFill>
                  <a:schemeClr val="tx1"/>
                </a:solidFill>
                <a:effectLst/>
                <a:latin typeface="Times New Roman" panose="02020603050405020304" pitchFamily="18" charset="0"/>
              </a:rPr>
              <a:t>kiri</a:t>
            </a:r>
            <a:r>
              <a:rPr lang="en-ID" sz="1800" b="0" i="0" dirty="0">
                <a:solidFill>
                  <a:schemeClr val="tx1"/>
                </a:solidFill>
                <a:effectLst/>
                <a:latin typeface="Times New Roman" panose="02020603050405020304" pitchFamily="18" charset="0"/>
              </a:rPr>
              <a:t> dan </a:t>
            </a:r>
            <a:r>
              <a:rPr lang="en-ID" sz="1800" b="0" i="0" dirty="0" err="1">
                <a:solidFill>
                  <a:schemeClr val="tx1"/>
                </a:solidFill>
                <a:effectLst/>
                <a:latin typeface="Times New Roman" panose="02020603050405020304" pitchFamily="18" charset="0"/>
              </a:rPr>
              <a:t>kanan</a:t>
            </a:r>
            <a:r>
              <a:rPr lang="en-ID" sz="1800" b="0" i="0" dirty="0">
                <a:solidFill>
                  <a:schemeClr val="tx1"/>
                </a:solidFill>
                <a:effectLst/>
                <a:latin typeface="Times New Roman" panose="02020603050405020304" pitchFamily="18" charset="0"/>
              </a:rPr>
              <a:t>. </a:t>
            </a:r>
          </a:p>
          <a:p>
            <a:r>
              <a:rPr lang="en-ID" sz="1800" b="0" i="0" dirty="0" err="1">
                <a:solidFill>
                  <a:schemeClr val="tx1"/>
                </a:solidFill>
                <a:effectLst/>
                <a:latin typeface="Times New Roman" panose="02020603050405020304" pitchFamily="18" charset="0"/>
              </a:rPr>
              <a:t>Tekanan</a:t>
            </a:r>
            <a:r>
              <a:rPr lang="en-ID" sz="1800" b="0" i="0" dirty="0">
                <a:solidFill>
                  <a:schemeClr val="tx1"/>
                </a:solidFill>
                <a:effectLst/>
                <a:latin typeface="Times New Roman" panose="02020603050405020304" pitchFamily="18" charset="0"/>
              </a:rPr>
              <a:t> atrium </a:t>
            </a:r>
            <a:r>
              <a:rPr lang="en-ID" sz="1800" b="0" i="0" dirty="0" err="1">
                <a:solidFill>
                  <a:schemeClr val="tx1"/>
                </a:solidFill>
                <a:effectLst/>
                <a:latin typeface="Times New Roman" panose="02020603050405020304" pitchFamily="18" charset="0"/>
              </a:rPr>
              <a:t>kiri</a:t>
            </a:r>
            <a:r>
              <a:rPr lang="en-ID" sz="1800" b="0" i="0" dirty="0">
                <a:solidFill>
                  <a:schemeClr val="tx1"/>
                </a:solidFill>
                <a:effectLst/>
                <a:latin typeface="Times New Roman" panose="02020603050405020304" pitchFamily="18" charset="0"/>
              </a:rPr>
              <a:t>, yang pada </a:t>
            </a:r>
            <a:r>
              <a:rPr lang="en-ID" sz="1800" b="0" i="0" dirty="0" err="1">
                <a:solidFill>
                  <a:schemeClr val="tx1"/>
                </a:solidFill>
                <a:effectLst/>
                <a:latin typeface="Times New Roman" panose="02020603050405020304" pitchFamily="18" charset="0"/>
              </a:rPr>
              <a:t>janin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dalam</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kandungan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lebih</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rendah</a:t>
            </a:r>
            <a:r>
              <a:rPr lang="en-ID" sz="1800" dirty="0">
                <a:solidFill>
                  <a:schemeClr val="tx1"/>
                </a:solidFill>
                <a:latin typeface="Times New Roman" panose="02020603050405020304" pitchFamily="18" charset="0"/>
              </a:rPr>
              <a:t> </a:t>
            </a:r>
            <a:r>
              <a:rPr lang="en-ID" sz="1800" b="0" i="0" dirty="0" err="1">
                <a:solidFill>
                  <a:schemeClr val="tx1"/>
                </a:solidFill>
                <a:effectLst/>
                <a:latin typeface="Times New Roman" panose="02020603050405020304" pitchFamily="18" charset="0"/>
              </a:rPr>
              <a:t>daripada</a:t>
            </a:r>
            <a:r>
              <a:rPr lang="en-ID" sz="1800" b="0" i="0" dirty="0">
                <a:solidFill>
                  <a:schemeClr val="tx1"/>
                </a:solidFill>
                <a:effectLst/>
                <a:latin typeface="Times New Roman" panose="02020603050405020304" pitchFamily="18" charset="0"/>
              </a:rPr>
              <a:t> atrium </a:t>
            </a:r>
            <a:r>
              <a:rPr lang="en-ID" sz="1800" b="0" i="0" dirty="0" err="1">
                <a:solidFill>
                  <a:schemeClr val="tx1"/>
                </a:solidFill>
                <a:effectLst/>
                <a:latin typeface="Times New Roman" panose="02020603050405020304" pitchFamily="18" charset="0"/>
              </a:rPr>
              <a:t>kanan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kini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menjadi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lebih</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tinggi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sehingga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menyebabkan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katup</a:t>
            </a:r>
            <a:br>
              <a:rPr lang="en-ID" sz="1800" b="0" i="0" dirty="0">
                <a:solidFill>
                  <a:schemeClr val="tx1"/>
                </a:solidFill>
                <a:effectLst/>
                <a:latin typeface="Times New Roman" panose="02020603050405020304" pitchFamily="18" charset="0"/>
              </a:rPr>
            </a:br>
            <a:r>
              <a:rPr lang="en-ID" sz="1800" b="0" i="0" dirty="0">
                <a:solidFill>
                  <a:schemeClr val="tx1"/>
                </a:solidFill>
                <a:effectLst/>
                <a:latin typeface="Times New Roman" panose="02020603050405020304" pitchFamily="18" charset="0"/>
              </a:rPr>
              <a:t>foramen </a:t>
            </a:r>
            <a:r>
              <a:rPr lang="en-ID" sz="1800" b="0" i="0" dirty="0" err="1">
                <a:solidFill>
                  <a:schemeClr val="tx1"/>
                </a:solidFill>
                <a:effectLst/>
                <a:latin typeface="Times New Roman" panose="02020603050405020304" pitchFamily="18" charset="0"/>
              </a:rPr>
              <a:t>ovale</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menutup</a:t>
            </a:r>
            <a:r>
              <a:rPr lang="en-ID" sz="1800" b="0" i="0" dirty="0">
                <a:solidFill>
                  <a:schemeClr val="tx1"/>
                </a:solidFill>
                <a:effectLst/>
                <a:latin typeface="Times New Roman" panose="02020603050405020304" pitchFamily="18" charset="0"/>
              </a:rPr>
              <a:t>. </a:t>
            </a:r>
          </a:p>
          <a:p>
            <a:r>
              <a:rPr lang="en-ID" sz="1800" b="0" i="0" dirty="0" err="1">
                <a:solidFill>
                  <a:schemeClr val="tx1"/>
                </a:solidFill>
                <a:effectLst/>
                <a:latin typeface="Times New Roman" panose="02020603050405020304" pitchFamily="18" charset="0"/>
              </a:rPr>
              <a:t>Walaupun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penutupan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fungsional</a:t>
            </a:r>
            <a:r>
              <a:rPr lang="en-ID" sz="1800" b="0" i="0" dirty="0">
                <a:solidFill>
                  <a:schemeClr val="tx1"/>
                </a:solidFill>
                <a:effectLst/>
                <a:latin typeface="Times New Roman" panose="02020603050405020304" pitchFamily="18" charset="0"/>
              </a:rPr>
              <a:t> foramen </a:t>
            </a:r>
            <a:r>
              <a:rPr lang="en-ID" sz="1800" b="0" i="0" dirty="0" err="1">
                <a:solidFill>
                  <a:schemeClr val="tx1"/>
                </a:solidFill>
                <a:effectLst/>
                <a:latin typeface="Times New Roman" panose="02020603050405020304" pitchFamily="18" charset="0"/>
              </a:rPr>
              <a:t>ovale</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terjadi</a:t>
            </a:r>
            <a:r>
              <a:rPr lang="en-ID" sz="1800" dirty="0">
                <a:solidFill>
                  <a:schemeClr val="tx1"/>
                </a:solidFill>
                <a:latin typeface="Times New Roman" panose="02020603050405020304" pitchFamily="18" charset="0"/>
              </a:rPr>
              <a:t> </a:t>
            </a:r>
            <a:r>
              <a:rPr lang="en-ID" sz="1800" b="0" i="0" dirty="0">
                <a:solidFill>
                  <a:schemeClr val="tx1"/>
                </a:solidFill>
                <a:effectLst/>
                <a:latin typeface="Times New Roman" panose="02020603050405020304" pitchFamily="18" charset="0"/>
              </a:rPr>
              <a:t>pada </a:t>
            </a:r>
            <a:r>
              <a:rPr lang="en-ID" sz="1800" b="0" i="0" dirty="0" err="1">
                <a:solidFill>
                  <a:schemeClr val="tx1"/>
                </a:solidFill>
                <a:effectLst/>
                <a:latin typeface="Times New Roman" panose="02020603050405020304" pitchFamily="18" charset="0"/>
              </a:rPr>
              <a:t>kebanyakan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bayi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penutupan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secara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anatomis</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tidak</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selalu</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sempurna</a:t>
            </a:r>
            <a:r>
              <a:rPr lang="en-ID" sz="1800" b="0" i="0" dirty="0">
                <a:solidFill>
                  <a:schemeClr val="tx1"/>
                </a:solidFill>
                <a:effectLst/>
                <a:latin typeface="Times New Roman" panose="02020603050405020304" pitchFamily="18" charset="0"/>
              </a:rPr>
              <a:t>, dan foramen </a:t>
            </a:r>
            <a:r>
              <a:rPr lang="en-ID" sz="1800" b="0" i="0" dirty="0" err="1">
                <a:solidFill>
                  <a:schemeClr val="tx1"/>
                </a:solidFill>
                <a:effectLst/>
                <a:latin typeface="Times New Roman" panose="02020603050405020304" pitchFamily="18" charset="0"/>
              </a:rPr>
              <a:t>tersebut</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dapat</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tetap</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ada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untuk</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beberapa</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tahun</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kadang-kadang</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sampai</a:t>
            </a:r>
            <a:r>
              <a:rPr lang="en-ID" sz="1800" b="0" i="0" dirty="0">
                <a:solidFill>
                  <a:schemeClr val="tx1"/>
                </a:solidFill>
                <a:effectLst/>
                <a:latin typeface="Times New Roman" panose="02020603050405020304" pitchFamily="18" charset="0"/>
              </a:rPr>
              <a:t> </a:t>
            </a:r>
            <a:r>
              <a:rPr lang="en-ID" sz="1800" b="0" i="0" dirty="0" err="1">
                <a:solidFill>
                  <a:schemeClr val="tx1"/>
                </a:solidFill>
                <a:effectLst/>
                <a:latin typeface="Times New Roman" panose="02020603050405020304" pitchFamily="18" charset="0"/>
              </a:rPr>
              <a:t>dewasa</a:t>
            </a:r>
            <a:r>
              <a:rPr lang="en-ID" sz="1800" b="0" i="0" dirty="0">
                <a:solidFill>
                  <a:schemeClr val="tx1"/>
                </a:solidFill>
                <a:effectLst/>
                <a:latin typeface="Times New Roman" panose="02020603050405020304" pitchFamily="18" charset="0"/>
              </a:rPr>
              <a:t>.</a:t>
            </a:r>
          </a:p>
        </p:txBody>
      </p:sp>
    </p:spTree>
    <p:extLst>
      <p:ext uri="{BB962C8B-B14F-4D97-AF65-F5344CB8AC3E}">
        <p14:creationId xmlns:p14="http://schemas.microsoft.com/office/powerpoint/2010/main" val="335350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89AB-74A6-42A2-BC61-D63C5CA70989}"/>
              </a:ext>
            </a:extLst>
          </p:cNvPr>
          <p:cNvSpPr>
            <a:spLocks noGrp="1"/>
          </p:cNvSpPr>
          <p:nvPr>
            <p:ph type="title"/>
          </p:nvPr>
        </p:nvSpPr>
        <p:spPr/>
        <p:txBody>
          <a:bodyPr/>
          <a:lstStyle/>
          <a:p>
            <a:r>
              <a:rPr lang="en-ID" dirty="0">
                <a:solidFill>
                  <a:schemeClr val="tx1"/>
                </a:solidFill>
                <a:latin typeface="Times New Roman" panose="02020603050405020304" pitchFamily="18" charset="0"/>
              </a:rPr>
              <a:t>3. </a:t>
            </a:r>
            <a:r>
              <a:rPr lang="en-ID" dirty="0" err="1">
                <a:solidFill>
                  <a:schemeClr val="tx1"/>
                </a:solidFill>
                <a:latin typeface="Times New Roman" panose="02020603050405020304" pitchFamily="18" charset="0"/>
              </a:rPr>
              <a:t>Penutupan</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Duktus</a:t>
            </a:r>
            <a:r>
              <a:rPr lang="en-ID" dirty="0">
                <a:solidFill>
                  <a:schemeClr val="tx1"/>
                </a:solidFill>
                <a:latin typeface="Times New Roman" panose="02020603050405020304" pitchFamily="18" charset="0"/>
              </a:rPr>
              <a:t> Arteriosus</a:t>
            </a:r>
            <a:endParaRPr lang="en-ID" dirty="0"/>
          </a:p>
        </p:txBody>
      </p:sp>
      <p:sp>
        <p:nvSpPr>
          <p:cNvPr id="3" name="Content Placeholder 2">
            <a:extLst>
              <a:ext uri="{FF2B5EF4-FFF2-40B4-BE49-F238E27FC236}">
                <a16:creationId xmlns:a16="http://schemas.microsoft.com/office/drawing/2014/main" id="{68DAC260-F548-4075-A7D0-A2F13A54C595}"/>
              </a:ext>
            </a:extLst>
          </p:cNvPr>
          <p:cNvSpPr>
            <a:spLocks noGrp="1"/>
          </p:cNvSpPr>
          <p:nvPr>
            <p:ph idx="1"/>
          </p:nvPr>
        </p:nvSpPr>
        <p:spPr/>
        <p:txBody>
          <a:bodyPr>
            <a:normAutofit fontScale="55000" lnSpcReduction="20000"/>
          </a:bodyPr>
          <a:lstStyle/>
          <a:p>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r>
              <a:rPr lang="en-ID" sz="2800" b="0" i="0" dirty="0" err="1">
                <a:solidFill>
                  <a:schemeClr val="tx1"/>
                </a:solidFill>
                <a:effectLst/>
                <a:latin typeface="Arial" panose="020B0604020202020204" pitchFamily="34" charset="0"/>
                <a:cs typeface="Arial" panose="020B0604020202020204" pitchFamily="34" charset="0"/>
              </a:rPr>
              <a:t>menutup</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secara</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fungsional</a:t>
            </a:r>
            <a:r>
              <a:rPr lang="en-ID" sz="2800" b="0" i="0" dirty="0">
                <a:solidFill>
                  <a:schemeClr val="tx1"/>
                </a:solidFill>
                <a:effectLst/>
                <a:latin typeface="Arial" panose="020B0604020202020204" pitchFamily="34" charset="0"/>
                <a:cs typeface="Arial" panose="020B0604020202020204" pitchFamily="34" charset="0"/>
              </a:rPr>
              <a:t> pada 10-15 jam </a:t>
            </a:r>
            <a:r>
              <a:rPr lang="en-ID" sz="2800" b="0" i="0" dirty="0" err="1">
                <a:solidFill>
                  <a:schemeClr val="tx1"/>
                </a:solidFill>
                <a:effectLst/>
                <a:latin typeface="Arial" panose="020B0604020202020204" pitchFamily="34" charset="0"/>
                <a:cs typeface="Arial" panose="020B0604020202020204" pitchFamily="34" charset="0"/>
              </a:rPr>
              <a:t>setelah</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lahir</a:t>
            </a:r>
            <a:r>
              <a:rPr lang="en-ID" sz="2800" b="0" i="0" dirty="0">
                <a:solidFill>
                  <a:schemeClr val="tx1"/>
                </a:solidFill>
                <a:effectLst/>
                <a:latin typeface="Arial" panose="020B0604020202020204" pitchFamily="34" charset="0"/>
                <a:cs typeface="Arial" panose="020B0604020202020204" pitchFamily="34" charset="0"/>
              </a:rPr>
              <a:t>.</a:t>
            </a:r>
          </a:p>
          <a:p>
            <a:r>
              <a:rPr lang="en-ID" sz="2800" b="0" i="0" dirty="0" err="1">
                <a:solidFill>
                  <a:schemeClr val="tx1"/>
                </a:solidFill>
                <a:effectLst/>
                <a:latin typeface="Arial" panose="020B0604020202020204" pitchFamily="34" charset="0"/>
                <a:cs typeface="Arial" panose="020B0604020202020204" pitchFamily="34" charset="0"/>
              </a:rPr>
              <a:t>Penutupan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permanen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terjadi</a:t>
            </a:r>
            <a:r>
              <a:rPr lang="en-ID" sz="2800" b="0" i="0" dirty="0">
                <a:solidFill>
                  <a:schemeClr val="tx1"/>
                </a:solidFill>
                <a:effectLst/>
                <a:latin typeface="Arial" panose="020B0604020202020204" pitchFamily="34" charset="0"/>
                <a:cs typeface="Arial" panose="020B0604020202020204" pitchFamily="34" charset="0"/>
              </a:rPr>
              <a:t> pada </a:t>
            </a:r>
            <a:r>
              <a:rPr lang="en-ID" sz="2800" b="0" i="0" dirty="0" err="1">
                <a:solidFill>
                  <a:schemeClr val="tx1"/>
                </a:solidFill>
                <a:effectLst/>
                <a:latin typeface="Arial" panose="020B0604020202020204" pitchFamily="34" charset="0"/>
                <a:cs typeface="Arial" panose="020B0604020202020204" pitchFamily="34" charset="0"/>
              </a:rPr>
              <a:t>usia</a:t>
            </a:r>
            <a:r>
              <a:rPr lang="en-ID" sz="2800" b="0" i="0" dirty="0">
                <a:solidFill>
                  <a:schemeClr val="tx1"/>
                </a:solidFill>
                <a:effectLst/>
                <a:latin typeface="Arial" panose="020B0604020202020204" pitchFamily="34" charset="0"/>
                <a:cs typeface="Arial" panose="020B0604020202020204" pitchFamily="34" charset="0"/>
              </a:rPr>
              <a:t> 2-3 </a:t>
            </a:r>
            <a:r>
              <a:rPr lang="en-ID" sz="2800" b="0" i="0" dirty="0" err="1">
                <a:solidFill>
                  <a:schemeClr val="tx1"/>
                </a:solidFill>
                <a:effectLst/>
                <a:latin typeface="Arial" panose="020B0604020202020204" pitchFamily="34" charset="0"/>
                <a:cs typeface="Arial" panose="020B0604020202020204" pitchFamily="34" charset="0"/>
              </a:rPr>
              <a:t>minggu</a:t>
            </a:r>
            <a:r>
              <a:rPr lang="en-ID" sz="2800" b="0" i="0" dirty="0">
                <a:solidFill>
                  <a:schemeClr val="tx1"/>
                </a:solidFill>
                <a:effectLst/>
                <a:latin typeface="Arial" panose="020B0604020202020204" pitchFamily="34" charset="0"/>
                <a:cs typeface="Arial" panose="020B0604020202020204" pitchFamily="34" charset="0"/>
              </a:rPr>
              <a:t>. </a:t>
            </a:r>
          </a:p>
          <a:p>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r>
              <a:rPr lang="en-ID" sz="2800" b="0" i="0" dirty="0" err="1">
                <a:solidFill>
                  <a:schemeClr val="tx1"/>
                </a:solidFill>
                <a:effectLst/>
                <a:latin typeface="Arial" panose="020B0604020202020204" pitchFamily="34" charset="0"/>
                <a:cs typeface="Arial" panose="020B0604020202020204" pitchFamily="34" charset="0"/>
              </a:rPr>
              <a:t>janin</a:t>
            </a:r>
            <a:r>
              <a:rPr lang="en-ID" dirty="0">
                <a:solidFill>
                  <a:schemeClr val="tx1"/>
                </a:solidFill>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mengandung</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otot</a:t>
            </a:r>
            <a:r>
              <a:rPr lang="en-ID" sz="2800" b="0" i="0" dirty="0">
                <a:solidFill>
                  <a:schemeClr val="tx1"/>
                </a:solidFill>
                <a:effectLst/>
                <a:latin typeface="Arial" panose="020B0604020202020204" pitchFamily="34" charset="0"/>
                <a:cs typeface="Arial" panose="020B0604020202020204" pitchFamily="34" charset="0"/>
              </a:rPr>
              <a:t> polos medialis yang </a:t>
            </a:r>
            <a:r>
              <a:rPr lang="en-ID" sz="2800" b="0" i="0" dirty="0" err="1">
                <a:solidFill>
                  <a:schemeClr val="tx1"/>
                </a:solidFill>
                <a:effectLst/>
                <a:latin typeface="Arial" panose="020B0604020202020204" pitchFamily="34" charset="0"/>
                <a:cs typeface="Arial" panose="020B0604020202020204" pitchFamily="34" charset="0"/>
              </a:rPr>
              <a:t>dipertahankan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dalam</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keadaan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relaksasi</a:t>
            </a:r>
            <a:r>
              <a:rPr lang="en-ID" sz="2800" b="0" i="0" dirty="0">
                <a:solidFill>
                  <a:schemeClr val="tx1"/>
                </a:solidFill>
                <a:effectLst/>
                <a:latin typeface="Arial" panose="020B0604020202020204" pitchFamily="34" charset="0"/>
                <a:cs typeface="Arial" panose="020B0604020202020204" pitchFamily="34" charset="0"/>
              </a:rPr>
              <a:t> oleh </a:t>
            </a:r>
            <a:r>
              <a:rPr lang="en-ID" sz="2800" b="0" i="0" dirty="0" err="1">
                <a:solidFill>
                  <a:schemeClr val="tx1"/>
                </a:solidFill>
                <a:effectLst/>
                <a:latin typeface="Arial" panose="020B0604020202020204" pitchFamily="34" charset="0"/>
                <a:cs typeface="Arial" panose="020B0604020202020204" pitchFamily="34" charset="0"/>
              </a:rPr>
              <a:t>kerja</a:t>
            </a:r>
            <a:r>
              <a:rPr lang="en-ID" sz="2800" b="0" i="0" dirty="0">
                <a:solidFill>
                  <a:schemeClr val="tx1"/>
                </a:solidFill>
                <a:effectLst/>
                <a:latin typeface="Arial" panose="020B0604020202020204" pitchFamily="34" charset="0"/>
                <a:cs typeface="Arial" panose="020B0604020202020204" pitchFamily="34" charset="0"/>
              </a:rPr>
              <a:t> prostaglandin E2 </a:t>
            </a:r>
            <a:r>
              <a:rPr lang="en-ID" sz="2800" b="0" i="0" dirty="0" err="1">
                <a:solidFill>
                  <a:schemeClr val="tx1"/>
                </a:solidFill>
                <a:effectLst/>
                <a:latin typeface="Arial" panose="020B0604020202020204" pitchFamily="34" charset="0"/>
                <a:cs typeface="Arial" panose="020B0604020202020204" pitchFamily="34" charset="0"/>
              </a:rPr>
              <a:t>sirkulasi</a:t>
            </a:r>
            <a:r>
              <a:rPr lang="en-ID" sz="2800" b="0" i="0" dirty="0">
                <a:solidFill>
                  <a:schemeClr val="tx1"/>
                </a:solidFill>
                <a:effectLst/>
                <a:latin typeface="Arial" panose="020B0604020202020204" pitchFamily="34" charset="0"/>
                <a:cs typeface="Arial" panose="020B0604020202020204" pitchFamily="34" charset="0"/>
              </a:rPr>
              <a:t>. </a:t>
            </a:r>
          </a:p>
          <a:p>
            <a:r>
              <a:rPr lang="en-ID" sz="2800" b="0" i="0" dirty="0">
                <a:solidFill>
                  <a:schemeClr val="tx1"/>
                </a:solidFill>
                <a:effectLst/>
                <a:latin typeface="Arial" panose="020B0604020202020204" pitchFamily="34" charset="0"/>
                <a:cs typeface="Arial" panose="020B0604020202020204" pitchFamily="34" charset="0"/>
              </a:rPr>
              <a:t>Setelah </a:t>
            </a:r>
            <a:r>
              <a:rPr lang="en-ID" sz="2800" b="0" i="0" dirty="0" err="1">
                <a:solidFill>
                  <a:schemeClr val="tx1"/>
                </a:solidFill>
                <a:effectLst/>
                <a:latin typeface="Arial" panose="020B0604020202020204" pitchFamily="34" charset="0"/>
                <a:cs typeface="Arial" panose="020B0604020202020204" pitchFamily="34" charset="0"/>
              </a:rPr>
              <a:t>persalinan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plasenta</a:t>
            </a:r>
            <a:r>
              <a:rPr lang="en-ID" sz="2800" b="0" i="0" dirty="0">
                <a:solidFill>
                  <a:schemeClr val="tx1"/>
                </a:solidFill>
                <a:effectLst/>
                <a:latin typeface="Arial" panose="020B0604020202020204" pitchFamily="34" charset="0"/>
                <a:cs typeface="Arial" panose="020B0604020202020204" pitchFamily="34" charset="0"/>
              </a:rPr>
              <a:t> yang </a:t>
            </a:r>
            <a:r>
              <a:rPr lang="en-ID" sz="2800" b="0" i="0" dirty="0" err="1">
                <a:solidFill>
                  <a:schemeClr val="tx1"/>
                </a:solidFill>
                <a:effectLst/>
                <a:latin typeface="Arial" panose="020B0604020202020204" pitchFamily="34" charset="0"/>
                <a:cs typeface="Arial" panose="020B0604020202020204" pitchFamily="34" charset="0"/>
              </a:rPr>
              <a:t>merupakan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sumber</a:t>
            </a:r>
            <a:r>
              <a:rPr lang="en-ID" sz="2800" b="0" i="0" dirty="0">
                <a:solidFill>
                  <a:schemeClr val="tx1"/>
                </a:solidFill>
                <a:effectLst/>
                <a:latin typeface="Arial" panose="020B0604020202020204" pitchFamily="34" charset="0"/>
                <a:cs typeface="Arial" panose="020B0604020202020204" pitchFamily="34" charset="0"/>
              </a:rPr>
              <a:t> PGE2 </a:t>
            </a:r>
            <a:r>
              <a:rPr lang="en-ID" sz="2800" b="0" i="0" dirty="0" err="1">
                <a:solidFill>
                  <a:schemeClr val="tx1"/>
                </a:solidFill>
                <a:effectLst/>
                <a:latin typeface="Arial" panose="020B0604020202020204" pitchFamily="34" charset="0"/>
                <a:cs typeface="Arial" panose="020B0604020202020204" pitchFamily="34" charset="0"/>
              </a:rPr>
              <a:t>diangkat</a:t>
            </a:r>
            <a:r>
              <a:rPr lang="en-ID" sz="2800" b="0" i="0" dirty="0">
                <a:solidFill>
                  <a:schemeClr val="tx1"/>
                </a:solidFill>
                <a:effectLst/>
                <a:latin typeface="Arial" panose="020B0604020202020204" pitchFamily="34" charset="0"/>
                <a:cs typeface="Arial" panose="020B0604020202020204" pitchFamily="34" charset="0"/>
              </a:rPr>
              <a:t> dan </a:t>
            </a:r>
            <a:r>
              <a:rPr lang="en-ID" sz="2800" b="0" i="0" dirty="0" err="1">
                <a:solidFill>
                  <a:schemeClr val="tx1"/>
                </a:solidFill>
                <a:effectLst/>
                <a:latin typeface="Arial" panose="020B0604020202020204" pitchFamily="34" charset="0"/>
                <a:cs typeface="Arial" panose="020B0604020202020204" pitchFamily="34" charset="0"/>
              </a:rPr>
              <a:t>terjadi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peningkatan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aliran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darah</a:t>
            </a:r>
            <a:r>
              <a:rPr lang="en-ID" sz="2800" b="0" i="0" dirty="0">
                <a:solidFill>
                  <a:schemeClr val="tx1"/>
                </a:solidFill>
                <a:effectLst/>
                <a:latin typeface="Arial" panose="020B0604020202020204" pitchFamily="34" charset="0"/>
                <a:cs typeface="Arial" panose="020B0604020202020204" pitchFamily="34" charset="0"/>
              </a:rPr>
              <a:t> pulmonal yang </a:t>
            </a:r>
            <a:r>
              <a:rPr lang="en-ID" sz="2800" b="0" i="0" dirty="0" err="1">
                <a:solidFill>
                  <a:schemeClr val="tx1"/>
                </a:solidFill>
                <a:effectLst/>
                <a:latin typeface="Arial" panose="020B0604020202020204" pitchFamily="34" charset="0"/>
                <a:cs typeface="Arial" panose="020B0604020202020204" pitchFamily="34" charset="0"/>
              </a:rPr>
              <a:t>meningkatkan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metabolisme</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seluruh</a:t>
            </a:r>
            <a:r>
              <a:rPr lang="en-ID" sz="2800" b="0" i="0" dirty="0">
                <a:solidFill>
                  <a:schemeClr val="tx1"/>
                </a:solidFill>
                <a:effectLst/>
                <a:latin typeface="Arial" panose="020B0604020202020204" pitchFamily="34" charset="0"/>
                <a:cs typeface="Arial" panose="020B0604020202020204" pitchFamily="34" charset="0"/>
              </a:rPr>
              <a:t> PGE </a:t>
            </a:r>
            <a:r>
              <a:rPr lang="en-ID" sz="2800" b="0" i="0" dirty="0" err="1">
                <a:solidFill>
                  <a:schemeClr val="tx1"/>
                </a:solidFill>
                <a:effectLst/>
                <a:latin typeface="Arial" panose="020B0604020202020204" pitchFamily="34" charset="0"/>
                <a:cs typeface="Arial" panose="020B0604020202020204" pitchFamily="34" charset="0"/>
              </a:rPr>
              <a:t>sirkulasi</a:t>
            </a:r>
            <a:r>
              <a:rPr lang="en-ID" sz="2800" b="0" i="0" dirty="0">
                <a:solidFill>
                  <a:schemeClr val="tx1"/>
                </a:solidFill>
                <a:effectLst/>
                <a:latin typeface="Arial" panose="020B0604020202020204" pitchFamily="34" charset="0"/>
                <a:cs typeface="Arial" panose="020B0604020202020204" pitchFamily="34" charset="0"/>
              </a:rPr>
              <a:t>. </a:t>
            </a:r>
          </a:p>
          <a:p>
            <a:r>
              <a:rPr lang="en-ID" sz="2800" b="0" i="0" dirty="0" err="1">
                <a:solidFill>
                  <a:schemeClr val="tx1"/>
                </a:solidFill>
                <a:effectLst/>
                <a:latin typeface="Arial" panose="020B0604020202020204" pitchFamily="34" charset="0"/>
                <a:cs typeface="Arial" panose="020B0604020202020204" pitchFamily="34" charset="0"/>
              </a:rPr>
              <a:t>Sebagai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akibatnya</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konsentrasi</a:t>
            </a:r>
            <a:r>
              <a:rPr lang="en-ID" sz="2800" b="0" i="0" dirty="0">
                <a:solidFill>
                  <a:schemeClr val="tx1"/>
                </a:solidFill>
                <a:effectLst/>
                <a:latin typeface="Arial" panose="020B0604020202020204" pitchFamily="34" charset="0"/>
                <a:cs typeface="Arial" panose="020B0604020202020204" pitchFamily="34" charset="0"/>
              </a:rPr>
              <a:t> PGE2 </a:t>
            </a:r>
            <a:r>
              <a:rPr lang="en-ID" sz="2800" b="0" i="0" dirty="0" err="1">
                <a:solidFill>
                  <a:schemeClr val="tx1"/>
                </a:solidFill>
                <a:effectLst/>
                <a:latin typeface="Arial" panose="020B0604020202020204" pitchFamily="34" charset="0"/>
                <a:cs typeface="Arial" panose="020B0604020202020204" pitchFamily="34" charset="0"/>
              </a:rPr>
              <a:t>dalam</a:t>
            </a:r>
            <a:r>
              <a:rPr lang="en-ID" sz="2800" b="0" i="0" dirty="0">
                <a:solidFill>
                  <a:schemeClr val="tx1"/>
                </a:solidFill>
                <a:effectLst/>
                <a:latin typeface="Arial" panose="020B0604020202020204" pitchFamily="34" charset="0"/>
                <a:cs typeface="Arial" panose="020B0604020202020204" pitchFamily="34" charset="0"/>
              </a:rPr>
              <a:t> serum </a:t>
            </a:r>
            <a:r>
              <a:rPr lang="en-ID" sz="2800" b="0" i="0" dirty="0" err="1">
                <a:solidFill>
                  <a:schemeClr val="tx1"/>
                </a:solidFill>
                <a:effectLst/>
                <a:latin typeface="Arial" panose="020B0604020202020204" pitchFamily="34" charset="0"/>
                <a:cs typeface="Arial" panose="020B0604020202020204" pitchFamily="34" charset="0"/>
              </a:rPr>
              <a:t>menurun</a:t>
            </a:r>
            <a:r>
              <a:rPr lang="en-ID" sz="2800" b="0" i="0" dirty="0">
                <a:solidFill>
                  <a:schemeClr val="tx1"/>
                </a:solidFill>
                <a:effectLst/>
                <a:latin typeface="Arial" panose="020B0604020202020204" pitchFamily="34" charset="0"/>
                <a:cs typeface="Arial" panose="020B0604020202020204" pitchFamily="34" charset="0"/>
              </a:rPr>
              <a:t> dan </a:t>
            </a:r>
            <a:r>
              <a:rPr lang="en-ID" sz="2800" b="0" i="0" dirty="0" err="1">
                <a:solidFill>
                  <a:schemeClr val="tx1"/>
                </a:solidFill>
                <a:effectLst/>
                <a:latin typeface="Arial" panose="020B0604020202020204" pitchFamily="34" charset="0"/>
                <a:cs typeface="Arial" panose="020B0604020202020204" pitchFamily="34" charset="0"/>
              </a:rPr>
              <a:t>tidak</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ada</a:t>
            </a:r>
            <a:r>
              <a:rPr lang="en-ID" sz="2800" b="0" i="0" dirty="0">
                <a:solidFill>
                  <a:schemeClr val="tx1"/>
                </a:solidFill>
                <a:effectLst/>
                <a:latin typeface="Arial" panose="020B0604020202020204" pitchFamily="34" charset="0"/>
                <a:cs typeface="Arial" panose="020B0604020202020204" pitchFamily="34" charset="0"/>
              </a:rPr>
              <a:t> yang </a:t>
            </a:r>
            <a:r>
              <a:rPr lang="en-ID" sz="2800" b="0" i="0" dirty="0" err="1">
                <a:solidFill>
                  <a:schemeClr val="tx1"/>
                </a:solidFill>
                <a:effectLst/>
                <a:latin typeface="Arial" panose="020B0604020202020204" pitchFamily="34" charset="0"/>
                <a:cs typeface="Arial" panose="020B0604020202020204" pitchFamily="34" charset="0"/>
              </a:rPr>
              <a:t>menghalangi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konstriksi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p>
          <a:p>
            <a:r>
              <a:rPr lang="en-ID" sz="2800" b="0" i="0" dirty="0">
                <a:solidFill>
                  <a:schemeClr val="tx1"/>
                </a:solidFill>
                <a:effectLst/>
                <a:latin typeface="Arial" panose="020B0604020202020204" pitchFamily="34" charset="0"/>
                <a:cs typeface="Arial" panose="020B0604020202020204" pitchFamily="34" charset="0"/>
              </a:rPr>
              <a:t>Di </a:t>
            </a:r>
            <a:r>
              <a:rPr lang="en-ID" sz="2800" b="0" i="0" dirty="0" err="1">
                <a:solidFill>
                  <a:schemeClr val="tx1"/>
                </a:solidFill>
                <a:effectLst/>
                <a:latin typeface="Arial" panose="020B0604020202020204" pitchFamily="34" charset="0"/>
                <a:cs typeface="Arial" panose="020B0604020202020204" pitchFamily="34" charset="0"/>
              </a:rPr>
              <a:t>samping</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itu</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peningkatan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tekanan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oksigen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arteri</a:t>
            </a:r>
            <a:r>
              <a:rPr lang="en-ID" sz="2800" b="0" i="0" dirty="0">
                <a:solidFill>
                  <a:schemeClr val="tx1"/>
                </a:solidFill>
                <a:effectLst/>
                <a:latin typeface="Arial" panose="020B0604020202020204" pitchFamily="34" charset="0"/>
                <a:cs typeface="Arial" panose="020B0604020202020204" pitchFamily="34" charset="0"/>
              </a:rPr>
              <a:t> (PaO2) dan </a:t>
            </a:r>
            <a:r>
              <a:rPr lang="en-ID" sz="2800" b="0" i="0" dirty="0" err="1">
                <a:solidFill>
                  <a:schemeClr val="tx1"/>
                </a:solidFill>
                <a:effectLst/>
                <a:latin typeface="Arial" panose="020B0604020202020204" pitchFamily="34" charset="0"/>
                <a:cs typeface="Arial" panose="020B0604020202020204" pitchFamily="34" charset="0"/>
              </a:rPr>
              <a:t>peningkatan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substansi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vasoaktif</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seperti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bradikinin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katekolamin</a:t>
            </a:r>
            <a:r>
              <a:rPr lang="en-ID" sz="2800" b="0" i="0" dirty="0">
                <a:solidFill>
                  <a:schemeClr val="tx1"/>
                </a:solidFill>
                <a:effectLst/>
                <a:latin typeface="Arial" panose="020B0604020202020204" pitchFamily="34" charset="0"/>
                <a:cs typeface="Arial" panose="020B0604020202020204" pitchFamily="34" charset="0"/>
              </a:rPr>
              <a:t> dan </a:t>
            </a:r>
            <a:r>
              <a:rPr lang="en-ID" sz="2800" b="0" i="0" dirty="0" err="1">
                <a:solidFill>
                  <a:schemeClr val="tx1"/>
                </a:solidFill>
                <a:effectLst/>
                <a:latin typeface="Arial" panose="020B0604020202020204" pitchFamily="34" charset="0"/>
                <a:cs typeface="Arial" panose="020B0604020202020204" pitchFamily="34" charset="0"/>
              </a:rPr>
              <a:t>histamin</a:t>
            </a:r>
            <a:r>
              <a:rPr lang="en-ID" sz="2800" b="0" i="0" dirty="0">
                <a:solidFill>
                  <a:schemeClr val="tx1"/>
                </a:solidFill>
                <a:effectLst/>
                <a:latin typeface="Arial" panose="020B0604020202020204" pitchFamily="34" charset="0"/>
                <a:cs typeface="Arial" panose="020B0604020202020204" pitchFamily="34" charset="0"/>
              </a:rPr>
              <a:t> juga </a:t>
            </a:r>
            <a:r>
              <a:rPr lang="en-ID" sz="2800" b="0" i="0" dirty="0" err="1">
                <a:solidFill>
                  <a:schemeClr val="tx1"/>
                </a:solidFill>
                <a:effectLst/>
                <a:latin typeface="Arial" panose="020B0604020202020204" pitchFamily="34" charset="0"/>
                <a:cs typeface="Arial" panose="020B0604020202020204" pitchFamily="34" charset="0"/>
              </a:rPr>
              <a:t>menyebabkan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konstriksi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dari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otot</a:t>
            </a:r>
            <a:r>
              <a:rPr lang="en-ID" sz="2800" b="0" i="0" dirty="0">
                <a:solidFill>
                  <a:schemeClr val="tx1"/>
                </a:solidFill>
                <a:effectLst/>
                <a:latin typeface="Arial" panose="020B0604020202020204" pitchFamily="34" charset="0"/>
                <a:cs typeface="Arial" panose="020B0604020202020204" pitchFamily="34" charset="0"/>
              </a:rPr>
              <a:t> polos </a:t>
            </a:r>
            <a:r>
              <a:rPr lang="en-ID" sz="2800" b="0" i="0" dirty="0" err="1">
                <a:solidFill>
                  <a:schemeClr val="tx1"/>
                </a:solidFill>
                <a:effectLst/>
                <a:latin typeface="Arial" panose="020B0604020202020204" pitchFamily="34" charset="0"/>
                <a:cs typeface="Arial" panose="020B0604020202020204" pitchFamily="34" charset="0"/>
              </a:rPr>
              <a:t>dari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dinding</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pembuluh</a:t>
            </a:r>
            <a:r>
              <a:rPr lang="en-ID" dirty="0">
                <a:solidFill>
                  <a:schemeClr val="tx1"/>
                </a:solidFill>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darah</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p>
          <a:p>
            <a:r>
              <a:rPr lang="en-ID" sz="2800" b="0" i="0" dirty="0" err="1">
                <a:solidFill>
                  <a:schemeClr val="tx1"/>
                </a:solidFill>
                <a:effectLst/>
                <a:latin typeface="Arial" panose="020B0604020202020204" pitchFamily="34" charset="0"/>
                <a:cs typeface="Arial" panose="020B0604020202020204" pitchFamily="34" charset="0"/>
              </a:rPr>
              <a:t>Oksigen</a:t>
            </a:r>
            <a:r>
              <a:rPr lang="en-ID" sz="2800" b="0" i="0" dirty="0">
                <a:solidFill>
                  <a:schemeClr val="tx1"/>
                </a:solidFill>
                <a:effectLst/>
                <a:latin typeface="Arial" panose="020B0604020202020204" pitchFamily="34" charset="0"/>
                <a:cs typeface="Arial" panose="020B0604020202020204" pitchFamily="34" charset="0"/>
              </a:rPr>
              <a:t> yang </a:t>
            </a:r>
            <a:r>
              <a:rPr lang="en-ID" sz="2800" b="0" i="0" dirty="0" err="1">
                <a:solidFill>
                  <a:schemeClr val="tx1"/>
                </a:solidFill>
                <a:effectLst/>
                <a:latin typeface="Arial" panose="020B0604020202020204" pitchFamily="34" charset="0"/>
                <a:cs typeface="Arial" panose="020B0604020202020204" pitchFamily="34" charset="0"/>
              </a:rPr>
              <a:t>mencapai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paru</a:t>
            </a:r>
            <a:r>
              <a:rPr lang="en-ID" sz="2800" b="0" i="0" dirty="0">
                <a:solidFill>
                  <a:schemeClr val="tx1"/>
                </a:solidFill>
                <a:effectLst/>
                <a:latin typeface="Arial" panose="020B0604020202020204" pitchFamily="34" charset="0"/>
                <a:cs typeface="Arial" panose="020B0604020202020204" pitchFamily="34" charset="0"/>
              </a:rPr>
              <a:t> pada </a:t>
            </a:r>
            <a:r>
              <a:rPr lang="en-ID" sz="2800" b="0" i="0" dirty="0" err="1">
                <a:solidFill>
                  <a:schemeClr val="tx1"/>
                </a:solidFill>
                <a:effectLst/>
                <a:latin typeface="Arial" panose="020B0604020202020204" pitchFamily="34" charset="0"/>
                <a:cs typeface="Arial" panose="020B0604020202020204" pitchFamily="34" charset="0"/>
              </a:rPr>
              <a:t>waktu</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pernapasan</a:t>
            </a:r>
            <a:r>
              <a:rPr lang="en-ID" dirty="0">
                <a:solidFill>
                  <a:schemeClr val="tx1"/>
                </a:solidFill>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pertama</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merangsang</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pelepasan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bradikinin</a:t>
            </a:r>
            <a:r>
              <a:rPr lang="en-ID" sz="2800" b="0" i="0" dirty="0">
                <a:solidFill>
                  <a:schemeClr val="tx1"/>
                </a:solidFill>
                <a:effectLst/>
                <a:latin typeface="Arial" panose="020B0604020202020204" pitchFamily="34" charset="0"/>
                <a:cs typeface="Arial" panose="020B0604020202020204" pitchFamily="34" charset="0"/>
              </a:rPr>
              <a:t>. </a:t>
            </a:r>
          </a:p>
          <a:p>
            <a:r>
              <a:rPr lang="en-ID" sz="2800" b="0" i="0" dirty="0" err="1">
                <a:solidFill>
                  <a:schemeClr val="tx1"/>
                </a:solidFill>
                <a:effectLst/>
                <a:latin typeface="Arial" panose="020B0604020202020204" pitchFamily="34" charset="0"/>
                <a:cs typeface="Arial" panose="020B0604020202020204" pitchFamily="34" charset="0"/>
              </a:rPr>
              <a:t>Bradikinin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mempunyai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efek</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kontraktil</a:t>
            </a:r>
            <a:r>
              <a:rPr lang="en-ID" dirty="0">
                <a:solidFill>
                  <a:schemeClr val="tx1"/>
                </a:solidFill>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terhadap</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otot</a:t>
            </a:r>
            <a:r>
              <a:rPr lang="en-ID" sz="2800" b="0" i="0" dirty="0">
                <a:solidFill>
                  <a:schemeClr val="tx1"/>
                </a:solidFill>
                <a:effectLst/>
                <a:latin typeface="Arial" panose="020B0604020202020204" pitchFamily="34" charset="0"/>
                <a:cs typeface="Arial" panose="020B0604020202020204" pitchFamily="34" charset="0"/>
              </a:rPr>
              <a:t> polos. </a:t>
            </a:r>
          </a:p>
          <a:p>
            <a:r>
              <a:rPr lang="en-ID" sz="2800" b="0" i="0" dirty="0" err="1">
                <a:solidFill>
                  <a:schemeClr val="tx1"/>
                </a:solidFill>
                <a:effectLst/>
                <a:latin typeface="Arial" panose="020B0604020202020204" pitchFamily="34" charset="0"/>
                <a:cs typeface="Arial" panose="020B0604020202020204" pitchFamily="34" charset="0"/>
              </a:rPr>
              <a:t>Aksi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ini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tergantung</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dari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kadar</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oksigen</a:t>
            </a:r>
            <a:r>
              <a:rPr lang="en-ID" sz="2800" b="0" i="0" dirty="0">
                <a:solidFill>
                  <a:schemeClr val="tx1"/>
                </a:solidFill>
                <a:effectLst/>
                <a:latin typeface="Arial" panose="020B0604020202020204" pitchFamily="34" charset="0"/>
                <a:cs typeface="Arial" panose="020B0604020202020204" pitchFamily="34" charset="0"/>
              </a:rPr>
              <a:t> yang </a:t>
            </a:r>
            <a:r>
              <a:rPr lang="en-ID" sz="2800" b="0" i="0" dirty="0" err="1">
                <a:solidFill>
                  <a:schemeClr val="tx1"/>
                </a:solidFill>
                <a:effectLst/>
                <a:latin typeface="Arial" panose="020B0604020202020204" pitchFamily="34" charset="0"/>
                <a:cs typeface="Arial" panose="020B0604020202020204" pitchFamily="34" charset="0"/>
              </a:rPr>
              <a:t>tinggi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dalam</a:t>
            </a:r>
            <a:r>
              <a:rPr lang="en-ID" dirty="0">
                <a:solidFill>
                  <a:schemeClr val="tx1"/>
                </a:solidFill>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darah</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arteri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setelah</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terjadinya</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pernafasan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pertama</a:t>
            </a:r>
            <a:r>
              <a:rPr lang="en-ID" sz="2800" b="0" i="0" dirty="0">
                <a:solidFill>
                  <a:schemeClr val="tx1"/>
                </a:solidFill>
                <a:effectLst/>
                <a:latin typeface="Arial" panose="020B0604020202020204" pitchFamily="34" charset="0"/>
                <a:cs typeface="Arial" panose="020B0604020202020204" pitchFamily="34" charset="0"/>
              </a:rPr>
              <a:t>. </a:t>
            </a:r>
          </a:p>
          <a:p>
            <a:r>
              <a:rPr lang="en-ID" sz="2800" b="0" i="0" dirty="0">
                <a:solidFill>
                  <a:schemeClr val="tx1"/>
                </a:solidFill>
                <a:effectLst/>
                <a:latin typeface="Arial" panose="020B0604020202020204" pitchFamily="34" charset="0"/>
                <a:cs typeface="Arial" panose="020B0604020202020204" pitchFamily="34" charset="0"/>
              </a:rPr>
              <a:t>Ketika PO2 </a:t>
            </a:r>
            <a:r>
              <a:rPr lang="en-ID" sz="2800" b="0" i="0" dirty="0" err="1">
                <a:solidFill>
                  <a:schemeClr val="tx1"/>
                </a:solidFill>
                <a:effectLst/>
                <a:latin typeface="Arial" panose="020B0604020202020204" pitchFamily="34" charset="0"/>
                <a:cs typeface="Arial" panose="020B0604020202020204" pitchFamily="34" charset="0"/>
              </a:rPr>
              <a:t>dalam</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darah</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diatas</a:t>
            </a:r>
            <a:r>
              <a:rPr lang="en-ID" dirty="0">
                <a:solidFill>
                  <a:schemeClr val="tx1"/>
                </a:solidFill>
                <a:latin typeface="Arial" panose="020B0604020202020204" pitchFamily="34" charset="0"/>
                <a:cs typeface="Arial" panose="020B0604020202020204" pitchFamily="34" charset="0"/>
              </a:rPr>
              <a:t> </a:t>
            </a:r>
            <a:r>
              <a:rPr lang="en-ID" sz="2800" b="0" i="0" dirty="0">
                <a:solidFill>
                  <a:schemeClr val="tx1"/>
                </a:solidFill>
                <a:effectLst/>
                <a:latin typeface="Arial" panose="020B0604020202020204" pitchFamily="34" charset="0"/>
                <a:cs typeface="Arial" panose="020B0604020202020204" pitchFamily="34" charset="0"/>
              </a:rPr>
              <a:t>50 mmHg, </a:t>
            </a:r>
            <a:r>
              <a:rPr lang="en-ID" sz="2800" b="0" i="0" dirty="0" err="1">
                <a:solidFill>
                  <a:schemeClr val="tx1"/>
                </a:solidFill>
                <a:effectLst/>
                <a:latin typeface="Arial" panose="020B0604020202020204" pitchFamily="34" charset="0"/>
                <a:cs typeface="Arial" panose="020B0604020202020204" pitchFamily="34" charset="0"/>
              </a:rPr>
              <a:t>dinding</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r>
              <a:rPr lang="en-ID" sz="2800" b="0" i="0" dirty="0" err="1">
                <a:solidFill>
                  <a:schemeClr val="tx1"/>
                </a:solidFill>
                <a:effectLst/>
                <a:latin typeface="Arial" panose="020B0604020202020204" pitchFamily="34" charset="0"/>
                <a:cs typeface="Arial" panose="020B0604020202020204" pitchFamily="34" charset="0"/>
              </a:rPr>
              <a:t>akan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mengalami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konstriksi</a:t>
            </a:r>
            <a:r>
              <a:rPr lang="en-ID" sz="2800" b="0" i="0" dirty="0">
                <a:solidFill>
                  <a:schemeClr val="tx1"/>
                </a:solidFill>
                <a:effectLst/>
                <a:latin typeface="Arial" panose="020B0604020202020204" pitchFamily="34" charset="0"/>
                <a:cs typeface="Arial" panose="020B0604020202020204" pitchFamily="34" charset="0"/>
              </a:rPr>
              <a:t>. Pada </a:t>
            </a:r>
            <a:r>
              <a:rPr lang="en-ID" sz="2800" b="0" i="0" dirty="0" err="1">
                <a:solidFill>
                  <a:schemeClr val="tx1"/>
                </a:solidFill>
                <a:effectLst/>
                <a:latin typeface="Arial" panose="020B0604020202020204" pitchFamily="34" charset="0"/>
                <a:cs typeface="Arial" panose="020B0604020202020204" pitchFamily="34" charset="0"/>
              </a:rPr>
              <a:t>keadaan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hipoksia</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seperti</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sindrom</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gangguan</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pernafasan</a:t>
            </a:r>
            <a:r>
              <a:rPr lang="en-ID" sz="2800" b="0" i="0" dirty="0">
                <a:solidFill>
                  <a:schemeClr val="tx1"/>
                </a:solidFill>
                <a:effectLst/>
                <a:latin typeface="Arial" panose="020B0604020202020204" pitchFamily="34" charset="0"/>
                <a:cs typeface="Arial" panose="020B0604020202020204" pitchFamily="34" charset="0"/>
              </a:rPr>
              <a:t> dan </a:t>
            </a:r>
            <a:r>
              <a:rPr lang="en-ID" sz="2800" b="0" i="0" dirty="0" err="1">
                <a:solidFill>
                  <a:schemeClr val="tx1"/>
                </a:solidFill>
                <a:effectLst/>
                <a:latin typeface="Arial" panose="020B0604020202020204" pitchFamily="34" charset="0"/>
                <a:cs typeface="Arial" panose="020B0604020202020204" pitchFamily="34" charset="0"/>
              </a:rPr>
              <a:t>prematuritas</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r>
              <a:rPr lang="en-ID" sz="2800" b="0" i="0" dirty="0" err="1">
                <a:solidFill>
                  <a:schemeClr val="tx1"/>
                </a:solidFill>
                <a:effectLst/>
                <a:latin typeface="Arial" panose="020B0604020202020204" pitchFamily="34" charset="0"/>
                <a:cs typeface="Arial" panose="020B0604020202020204" pitchFamily="34" charset="0"/>
              </a:rPr>
              <a:t>dapat</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tetap</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terbuka</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atau</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disebut</a:t>
            </a:r>
            <a:r>
              <a:rPr lang="en-ID" sz="2800" b="0" i="0" dirty="0">
                <a:solidFill>
                  <a:schemeClr val="tx1"/>
                </a:solidFill>
                <a:effectLst/>
                <a:latin typeface="Arial" panose="020B0604020202020204" pitchFamily="34" charset="0"/>
                <a:cs typeface="Arial" panose="020B0604020202020204" pitchFamily="34" charset="0"/>
              </a:rPr>
              <a:t> </a:t>
            </a:r>
            <a:r>
              <a:rPr lang="en-ID" sz="2800" b="0" i="0" dirty="0" err="1">
                <a:solidFill>
                  <a:schemeClr val="tx1"/>
                </a:solidFill>
                <a:effectLst/>
                <a:latin typeface="Arial" panose="020B0604020202020204" pitchFamily="34" charset="0"/>
                <a:cs typeface="Arial" panose="020B0604020202020204" pitchFamily="34" charset="0"/>
              </a:rPr>
              <a:t>Duktus</a:t>
            </a:r>
            <a:r>
              <a:rPr lang="en-ID" sz="2800" b="0" i="0" dirty="0">
                <a:solidFill>
                  <a:schemeClr val="tx1"/>
                </a:solidFill>
                <a:effectLst/>
                <a:latin typeface="Arial" panose="020B0604020202020204" pitchFamily="34" charset="0"/>
                <a:cs typeface="Arial" panose="020B0604020202020204" pitchFamily="34" charset="0"/>
              </a:rPr>
              <a:t> Arteriosus </a:t>
            </a:r>
            <a:r>
              <a:rPr lang="en-ID" sz="2800" b="0" i="0" dirty="0" err="1">
                <a:solidFill>
                  <a:schemeClr val="tx1"/>
                </a:solidFill>
                <a:effectLst/>
                <a:latin typeface="Arial" panose="020B0604020202020204" pitchFamily="34" charset="0"/>
                <a:cs typeface="Arial" panose="020B0604020202020204" pitchFamily="34" charset="0"/>
              </a:rPr>
              <a:t>Persisten</a:t>
            </a:r>
            <a:r>
              <a:rPr lang="en-ID" sz="2800" b="0" i="0" dirty="0">
                <a:solidFill>
                  <a:schemeClr val="tx1"/>
                </a:solidFill>
                <a:effectLst/>
                <a:latin typeface="Arial" panose="020B0604020202020204" pitchFamily="34" charset="0"/>
                <a:cs typeface="Arial" panose="020B0604020202020204" pitchFamily="34" charset="0"/>
              </a:rPr>
              <a:t>.</a:t>
            </a:r>
            <a:r>
              <a:rPr lang="en-ID"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116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099B-4D39-45E2-96D2-325C22D3E275}"/>
              </a:ext>
            </a:extLst>
          </p:cNvPr>
          <p:cNvSpPr>
            <a:spLocks noGrp="1"/>
          </p:cNvSpPr>
          <p:nvPr>
            <p:ph type="title"/>
          </p:nvPr>
        </p:nvSpPr>
        <p:spPr/>
        <p:txBody>
          <a:bodyPr>
            <a:normAutofit fontScale="90000"/>
          </a:bodyPr>
          <a:lstStyle/>
          <a:p>
            <a:r>
              <a:rPr lang="en-ID" dirty="0">
                <a:solidFill>
                  <a:schemeClr val="tx1"/>
                </a:solidFill>
                <a:latin typeface="Times New Roman" panose="02020603050405020304" pitchFamily="18" charset="0"/>
              </a:rPr>
              <a:t>4. </a:t>
            </a:r>
            <a:r>
              <a:rPr lang="en-ID" dirty="0" err="1">
                <a:solidFill>
                  <a:schemeClr val="tx1"/>
                </a:solidFill>
                <a:latin typeface="Times New Roman" panose="02020603050405020304" pitchFamily="18" charset="0"/>
              </a:rPr>
              <a:t>Penutupan</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duktus</a:t>
            </a:r>
            <a:r>
              <a:rPr lang="en-ID" dirty="0">
                <a:solidFill>
                  <a:schemeClr val="tx1"/>
                </a:solidFill>
                <a:latin typeface="Times New Roman" panose="02020603050405020304" pitchFamily="18" charset="0"/>
              </a:rPr>
              <a:t> venosus, vena dan </a:t>
            </a:r>
            <a:r>
              <a:rPr lang="en-ID" dirty="0" err="1">
                <a:solidFill>
                  <a:schemeClr val="tx1"/>
                </a:solidFill>
                <a:latin typeface="Times New Roman" panose="02020603050405020304" pitchFamily="18" charset="0"/>
              </a:rPr>
              <a:t>arteri</a:t>
            </a:r>
            <a:r>
              <a:rPr lang="en-ID" dirty="0">
                <a:solidFill>
                  <a:schemeClr val="tx1"/>
                </a:solidFill>
                <a:latin typeface="Times New Roman" panose="02020603050405020304" pitchFamily="18" charset="0"/>
              </a:rPr>
              <a:t> </a:t>
            </a:r>
            <a:r>
              <a:rPr lang="en-ID" dirty="0" err="1">
                <a:solidFill>
                  <a:schemeClr val="tx1"/>
                </a:solidFill>
                <a:latin typeface="Times New Roman" panose="02020603050405020304" pitchFamily="18" charset="0"/>
              </a:rPr>
              <a:t>umbilikalis</a:t>
            </a:r>
            <a:r>
              <a:rPr lang="en-ID" dirty="0">
                <a:solidFill>
                  <a:schemeClr val="tx1"/>
                </a:solidFill>
                <a:latin typeface="Times New Roman" panose="02020603050405020304" pitchFamily="18" charset="0"/>
              </a:rPr>
              <a:t>.</a:t>
            </a:r>
            <a:br>
              <a:rPr lang="en-ID" dirty="0">
                <a:solidFill>
                  <a:schemeClr val="tx1"/>
                </a:solidFill>
                <a:latin typeface="Times New Roman" panose="02020603050405020304" pitchFamily="18" charset="0"/>
              </a:rPr>
            </a:br>
            <a:endParaRPr lang="en-ID" dirty="0"/>
          </a:p>
        </p:txBody>
      </p:sp>
      <p:sp>
        <p:nvSpPr>
          <p:cNvPr id="3" name="Content Placeholder 2">
            <a:extLst>
              <a:ext uri="{FF2B5EF4-FFF2-40B4-BE49-F238E27FC236}">
                <a16:creationId xmlns:a16="http://schemas.microsoft.com/office/drawing/2014/main" id="{959BA31A-B468-4FCF-A24B-5FB2F33CCCCD}"/>
              </a:ext>
            </a:extLst>
          </p:cNvPr>
          <p:cNvSpPr>
            <a:spLocks noGrp="1"/>
          </p:cNvSpPr>
          <p:nvPr>
            <p:ph idx="1"/>
          </p:nvPr>
        </p:nvSpPr>
        <p:spPr/>
        <p:txBody>
          <a:bodyPr/>
          <a:lstStyle/>
          <a:p>
            <a:r>
              <a:rPr lang="en-ID" sz="1800" b="0" i="0" dirty="0" err="1">
                <a:solidFill>
                  <a:schemeClr val="tx1"/>
                </a:solidFill>
                <a:effectLst/>
                <a:latin typeface="Arial" panose="020B0604020202020204" pitchFamily="34" charset="0"/>
                <a:cs typeface="Arial" panose="020B0604020202020204" pitchFamily="34" charset="0"/>
              </a:rPr>
              <a:t>Terputusnya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hubungan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peredaran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darah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ibu</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janin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akibat</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dipotong</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diikatnya</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tali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pusat</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arteri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umbilikalis</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duktus</a:t>
            </a:r>
            <a:r>
              <a:rPr lang="en-ID" sz="1800" b="0" i="0" dirty="0">
                <a:solidFill>
                  <a:schemeClr val="tx1"/>
                </a:solidFill>
                <a:effectLst/>
                <a:latin typeface="Arial" panose="020B0604020202020204" pitchFamily="34" charset="0"/>
                <a:cs typeface="Arial" panose="020B0604020202020204" pitchFamily="34" charset="0"/>
              </a:rPr>
              <a:t> venosus </a:t>
            </a:r>
            <a:r>
              <a:rPr lang="en-ID" sz="1800" b="0" i="0" dirty="0" err="1">
                <a:solidFill>
                  <a:schemeClr val="tx1"/>
                </a:solidFill>
                <a:effectLst/>
                <a:latin typeface="Arial" panose="020B0604020202020204" pitchFamily="34" charset="0"/>
                <a:cs typeface="Arial" panose="020B0604020202020204" pitchFamily="34" charset="0"/>
              </a:rPr>
              <a:t>akan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mengalami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obliterasi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dengan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demikian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kebutuhan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oksigen</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nutrisi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tidak</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tergantung</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lagi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ibu</a:t>
            </a:r>
            <a:r>
              <a:rPr lang="en-ID" sz="1800" b="0" i="0" dirty="0">
                <a:solidFill>
                  <a:schemeClr val="tx1"/>
                </a:solidFill>
                <a:effectLst/>
                <a:latin typeface="Arial" panose="020B0604020202020204" pitchFamily="34" charset="0"/>
                <a:cs typeface="Arial" panose="020B0604020202020204" pitchFamily="34" charset="0"/>
              </a:rPr>
              <a:t>. </a:t>
            </a:r>
          </a:p>
          <a:p>
            <a:r>
              <a:rPr lang="en-ID" sz="1800" b="0" i="0" dirty="0" err="1">
                <a:solidFill>
                  <a:schemeClr val="tx1"/>
                </a:solidFill>
                <a:effectLst/>
                <a:latin typeface="Arial" panose="020B0604020202020204" pitchFamily="34" charset="0"/>
                <a:cs typeface="Arial" panose="020B0604020202020204" pitchFamily="34" charset="0"/>
              </a:rPr>
              <a:t>Melainkan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oksigen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dipenuhi</a:t>
            </a:r>
            <a:r>
              <a:rPr lang="en-ID" sz="1800" b="0" i="0" dirty="0">
                <a:solidFill>
                  <a:schemeClr val="tx1"/>
                </a:solidFill>
                <a:effectLst/>
                <a:latin typeface="Arial" panose="020B0604020202020204" pitchFamily="34" charset="0"/>
                <a:cs typeface="Arial" panose="020B0604020202020204" pitchFamily="34" charset="0"/>
              </a:rPr>
              <a:t> oleh </a:t>
            </a:r>
            <a:r>
              <a:rPr lang="en-ID" sz="1800" b="0" i="0" dirty="0" err="1">
                <a:solidFill>
                  <a:schemeClr val="tx1"/>
                </a:solidFill>
                <a:effectLst/>
                <a:latin typeface="Arial" panose="020B0604020202020204" pitchFamily="34" charset="0"/>
                <a:cs typeface="Arial" panose="020B0604020202020204" pitchFamily="34" charset="0"/>
              </a:rPr>
              <a:t>udara</a:t>
            </a:r>
            <a:r>
              <a:rPr lang="en-ID" sz="1800" b="0" i="0" dirty="0">
                <a:solidFill>
                  <a:schemeClr val="tx1"/>
                </a:solidFill>
                <a:effectLst/>
                <a:latin typeface="Arial" panose="020B0604020202020204" pitchFamily="34" charset="0"/>
                <a:cs typeface="Arial" panose="020B0604020202020204" pitchFamily="34" charset="0"/>
              </a:rPr>
              <a:t> yang </a:t>
            </a:r>
            <a:r>
              <a:rPr lang="en-ID" sz="1800" b="0" i="0" dirty="0" err="1">
                <a:solidFill>
                  <a:schemeClr val="tx1"/>
                </a:solidFill>
                <a:effectLst/>
                <a:latin typeface="Arial" panose="020B0604020202020204" pitchFamily="34" charset="0"/>
                <a:cs typeface="Arial" panose="020B0604020202020204" pitchFamily="34" charset="0"/>
              </a:rPr>
              <a:t>dihisap</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paru</a:t>
            </a:r>
            <a:r>
              <a:rPr lang="en-ID" sz="1800" b="0" i="0" dirty="0">
                <a:solidFill>
                  <a:schemeClr val="tx1"/>
                </a:solidFill>
                <a:effectLst/>
                <a:latin typeface="Arial" panose="020B0604020202020204" pitchFamily="34" charset="0"/>
                <a:cs typeface="Arial" panose="020B0604020202020204" pitchFamily="34" charset="0"/>
              </a:rPr>
              <a:t>, dan </a:t>
            </a:r>
            <a:r>
              <a:rPr lang="en-ID" sz="1800" b="0" i="0" dirty="0" err="1">
                <a:solidFill>
                  <a:schemeClr val="tx1"/>
                </a:solidFill>
                <a:effectLst/>
                <a:latin typeface="Arial" panose="020B0604020202020204" pitchFamily="34" charset="0"/>
                <a:cs typeface="Arial" panose="020B0604020202020204" pitchFamily="34" charset="0"/>
              </a:rPr>
              <a:t>nutrisi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akan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diperoleh</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dari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makanan</a:t>
            </a:r>
            <a:r>
              <a:rPr lang="en-ID" sz="1800" b="0" i="0" dirty="0">
                <a:solidFill>
                  <a:schemeClr val="tx1"/>
                </a:solidFill>
                <a:effectLst/>
                <a:latin typeface="Arial" panose="020B0604020202020204" pitchFamily="34" charset="0"/>
                <a:cs typeface="Arial" panose="020B0604020202020204" pitchFamily="34" charset="0"/>
              </a:rPr>
              <a:t> yang </a:t>
            </a:r>
            <a:r>
              <a:rPr lang="en-ID" sz="1800" b="0" i="0" dirty="0" err="1">
                <a:solidFill>
                  <a:schemeClr val="tx1"/>
                </a:solidFill>
                <a:effectLst/>
                <a:latin typeface="Arial" panose="020B0604020202020204" pitchFamily="34" charset="0"/>
                <a:cs typeface="Arial" panose="020B0604020202020204" pitchFamily="34" charset="0"/>
              </a:rPr>
              <a:t>dicerna</a:t>
            </a:r>
            <a:r>
              <a:rPr lang="en-ID" sz="1800" b="0" i="0" dirty="0">
                <a:solidFill>
                  <a:schemeClr val="tx1"/>
                </a:solidFill>
                <a:effectLst/>
                <a:latin typeface="Arial" panose="020B0604020202020204" pitchFamily="34" charset="0"/>
                <a:cs typeface="Arial" panose="020B0604020202020204" pitchFamily="34" charset="0"/>
              </a:rPr>
              <a:t> oleh </a:t>
            </a:r>
            <a:r>
              <a:rPr lang="en-ID" sz="1800" b="0" i="0" dirty="0" err="1">
                <a:solidFill>
                  <a:schemeClr val="tx1"/>
                </a:solidFill>
                <a:effectLst/>
                <a:latin typeface="Arial" panose="020B0604020202020204" pitchFamily="34" charset="0"/>
                <a:cs typeface="Arial" panose="020B0604020202020204" pitchFamily="34" charset="0"/>
              </a:rPr>
              <a:t>sistem</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pencernaan</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bayi</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itu</a:t>
            </a:r>
            <a:r>
              <a:rPr lang="en-ID" sz="1800" b="0" i="0" dirty="0">
                <a:solidFill>
                  <a:schemeClr val="tx1"/>
                </a:solidFill>
                <a:effectLst/>
                <a:latin typeface="Arial" panose="020B0604020202020204" pitchFamily="34" charset="0"/>
                <a:cs typeface="Arial" panose="020B0604020202020204" pitchFamily="34" charset="0"/>
              </a:rPr>
              <a:t> </a:t>
            </a:r>
            <a:r>
              <a:rPr lang="en-ID" sz="1800" b="0" i="0" dirty="0" err="1">
                <a:solidFill>
                  <a:schemeClr val="tx1"/>
                </a:solidFill>
                <a:effectLst/>
                <a:latin typeface="Arial" panose="020B0604020202020204" pitchFamily="34" charset="0"/>
                <a:cs typeface="Arial" panose="020B0604020202020204" pitchFamily="34" charset="0"/>
              </a:rPr>
              <a:t>sendiri</a:t>
            </a:r>
            <a:r>
              <a:rPr lang="en-ID" dirty="0">
                <a:solidFill>
                  <a:schemeClr val="tx1"/>
                </a:solidFill>
                <a:latin typeface="Arial" panose="020B0604020202020204" pitchFamily="34" charset="0"/>
                <a:cs typeface="Arial" panose="020B0604020202020204" pitchFamily="34" charset="0"/>
              </a:rPr>
              <a:t> </a:t>
            </a:r>
            <a:br>
              <a:rPr lang="en-ID" dirty="0">
                <a:solidFill>
                  <a:schemeClr val="tx1"/>
                </a:solidFill>
                <a:latin typeface="Arial" panose="020B0604020202020204" pitchFamily="34" charset="0"/>
                <a:cs typeface="Arial" panose="020B0604020202020204" pitchFamily="34" charset="0"/>
              </a:rPr>
            </a:br>
            <a:endParaRPr lang="en-ID"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1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FD19-F9CE-47DB-BD1C-E160AB5073B4}"/>
              </a:ext>
            </a:extLst>
          </p:cNvPr>
          <p:cNvSpPr>
            <a:spLocks noGrp="1"/>
          </p:cNvSpPr>
          <p:nvPr>
            <p:ph type="title"/>
          </p:nvPr>
        </p:nvSpPr>
        <p:spPr/>
        <p:txBody>
          <a:bodyPr>
            <a:normAutofit fontScale="90000"/>
          </a:bodyPr>
          <a:lstStyle/>
          <a:p>
            <a:r>
              <a:rPr lang="en-ID" b="1" dirty="0" err="1">
                <a:solidFill>
                  <a:schemeClr val="tx1"/>
                </a:solidFill>
                <a:latin typeface="Times New Roman" panose="02020603050405020304" pitchFamily="18" charset="0"/>
              </a:rPr>
              <a:t>Perbedaan</a:t>
            </a:r>
            <a:r>
              <a:rPr lang="en-ID" b="1" dirty="0">
                <a:solidFill>
                  <a:schemeClr val="tx1"/>
                </a:solidFill>
                <a:latin typeface="Times New Roman" panose="02020603050405020304" pitchFamily="18" charset="0"/>
              </a:rPr>
              <a:t> </a:t>
            </a:r>
            <a:r>
              <a:rPr lang="en-ID" b="1" dirty="0" err="1">
                <a:solidFill>
                  <a:schemeClr val="tx1"/>
                </a:solidFill>
                <a:latin typeface="Times New Roman" panose="02020603050405020304" pitchFamily="18" charset="0"/>
              </a:rPr>
              <a:t>Sistem</a:t>
            </a:r>
            <a:r>
              <a:rPr lang="en-ID" b="1" dirty="0">
                <a:solidFill>
                  <a:schemeClr val="tx1"/>
                </a:solidFill>
                <a:latin typeface="Times New Roman" panose="02020603050405020304" pitchFamily="18" charset="0"/>
              </a:rPr>
              <a:t> </a:t>
            </a:r>
            <a:r>
              <a:rPr lang="en-ID" b="1" dirty="0" err="1">
                <a:solidFill>
                  <a:schemeClr val="tx1"/>
                </a:solidFill>
                <a:latin typeface="Times New Roman" panose="02020603050405020304" pitchFamily="18" charset="0"/>
              </a:rPr>
              <a:t>Kardiovaskuler</a:t>
            </a:r>
            <a:r>
              <a:rPr lang="en-ID" b="1" dirty="0">
                <a:solidFill>
                  <a:schemeClr val="tx1"/>
                </a:solidFill>
                <a:latin typeface="Times New Roman" panose="02020603050405020304" pitchFamily="18" charset="0"/>
              </a:rPr>
              <a:t> </a:t>
            </a:r>
            <a:r>
              <a:rPr lang="en-ID" b="1" dirty="0" err="1">
                <a:solidFill>
                  <a:schemeClr val="tx1"/>
                </a:solidFill>
                <a:latin typeface="Times New Roman" panose="02020603050405020304" pitchFamily="18" charset="0"/>
              </a:rPr>
              <a:t>Janin</a:t>
            </a:r>
            <a:r>
              <a:rPr lang="en-ID" b="1" dirty="0">
                <a:solidFill>
                  <a:schemeClr val="tx1"/>
                </a:solidFill>
                <a:latin typeface="Times New Roman" panose="02020603050405020304" pitchFamily="18" charset="0"/>
              </a:rPr>
              <a:t> </a:t>
            </a:r>
            <a:r>
              <a:rPr lang="en-ID" b="1" dirty="0" err="1">
                <a:solidFill>
                  <a:schemeClr val="tx1"/>
                </a:solidFill>
                <a:latin typeface="Times New Roman" panose="02020603050405020304" pitchFamily="18" charset="0"/>
              </a:rPr>
              <a:t>dengan</a:t>
            </a:r>
            <a:r>
              <a:rPr lang="en-ID" b="1" dirty="0">
                <a:solidFill>
                  <a:schemeClr val="tx1"/>
                </a:solidFill>
                <a:latin typeface="Times New Roman" panose="02020603050405020304" pitchFamily="18" charset="0"/>
              </a:rPr>
              <a:t> Bayi </a:t>
            </a:r>
            <a:r>
              <a:rPr lang="en-ID" b="1" dirty="0" err="1">
                <a:solidFill>
                  <a:schemeClr val="tx1"/>
                </a:solidFill>
                <a:latin typeface="Times New Roman" panose="02020603050405020304" pitchFamily="18" charset="0"/>
              </a:rPr>
              <a:t>Baru</a:t>
            </a:r>
            <a:r>
              <a:rPr lang="en-ID" b="1" dirty="0">
                <a:solidFill>
                  <a:schemeClr val="tx1"/>
                </a:solidFill>
                <a:latin typeface="Times New Roman" panose="02020603050405020304" pitchFamily="18" charset="0"/>
              </a:rPr>
              <a:t> Lahir</a:t>
            </a:r>
            <a:r>
              <a:rPr lang="en-ID" dirty="0">
                <a:solidFill>
                  <a:schemeClr val="tx1"/>
                </a:solidFill>
              </a:rPr>
              <a:t> </a:t>
            </a:r>
          </a:p>
        </p:txBody>
      </p:sp>
      <p:sp>
        <p:nvSpPr>
          <p:cNvPr id="3" name="Content Placeholder 2">
            <a:extLst>
              <a:ext uri="{FF2B5EF4-FFF2-40B4-BE49-F238E27FC236}">
                <a16:creationId xmlns:a16="http://schemas.microsoft.com/office/drawing/2014/main" id="{C49E2899-12D9-4359-8B3D-3E483502F3DD}"/>
              </a:ext>
            </a:extLst>
          </p:cNvPr>
          <p:cNvSpPr>
            <a:spLocks noGrp="1"/>
          </p:cNvSpPr>
          <p:nvPr>
            <p:ph idx="1"/>
          </p:nvPr>
        </p:nvSpPr>
        <p:spPr/>
        <p:txBody>
          <a:bodyPr>
            <a:noAutofit/>
          </a:bodyPr>
          <a:lstStyle/>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terdapat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pirau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intrakardiak</a:t>
            </a:r>
            <a:r>
              <a:rPr lang="en-ID" sz="1400" b="0" i="0" dirty="0">
                <a:solidFill>
                  <a:schemeClr val="tx1"/>
                </a:solidFill>
                <a:effectLst/>
                <a:latin typeface="Arial" panose="020B0604020202020204" pitchFamily="34" charset="0"/>
                <a:cs typeface="Arial" panose="020B0604020202020204" pitchFamily="34" charset="0"/>
              </a:rPr>
              <a:t> (foramen </a:t>
            </a:r>
            <a:r>
              <a:rPr lang="en-ID" sz="1400" b="0" i="0" dirty="0" err="1">
                <a:solidFill>
                  <a:schemeClr val="tx1"/>
                </a:solidFill>
                <a:effectLst/>
                <a:latin typeface="Arial" panose="020B0604020202020204" pitchFamily="34" charset="0"/>
                <a:cs typeface="Arial" panose="020B0604020202020204" pitchFamily="34" charset="0"/>
              </a:rPr>
              <a:t>ovale</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pirau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ekstrakardiak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arteriosus </a:t>
            </a:r>
            <a:r>
              <a:rPr lang="en-ID" sz="1400" b="0" i="0" dirty="0" err="1">
                <a:solidFill>
                  <a:schemeClr val="tx1"/>
                </a:solidFill>
                <a:effectLst/>
                <a:latin typeface="Arial" panose="020B0604020202020204" pitchFamily="34" charset="0"/>
                <a:cs typeface="Arial" panose="020B0604020202020204" pitchFamily="34" charset="0"/>
              </a:rPr>
              <a:t>Botalli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venosus </a:t>
            </a:r>
            <a:r>
              <a:rPr lang="en-ID" sz="1400" b="0" i="0" dirty="0" err="1">
                <a:solidFill>
                  <a:schemeClr val="tx1"/>
                </a:solidFill>
                <a:effectLst/>
                <a:latin typeface="Arial" panose="020B0604020202020204" pitchFamily="34" charset="0"/>
                <a:cs typeface="Arial" panose="020B0604020202020204" pitchFamily="34" charset="0"/>
              </a:rPr>
              <a:t>Arantii</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efektif</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pirau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adalah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atrium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atrium </a:t>
            </a:r>
            <a:r>
              <a:rPr lang="en-ID" sz="1400" b="0" i="0" dirty="0" err="1">
                <a:solidFill>
                  <a:schemeClr val="tx1"/>
                </a:solidFill>
                <a:effectLst/>
                <a:latin typeface="Arial" panose="020B0604020202020204" pitchFamily="34" charset="0"/>
                <a:cs typeface="Arial" panose="020B0604020202020204" pitchFamily="34" charset="0"/>
              </a:rPr>
              <a:t>kiri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melalui</a:t>
            </a:r>
            <a:r>
              <a:rPr lang="en-ID" sz="1400" b="0" i="0" dirty="0">
                <a:solidFill>
                  <a:schemeClr val="tx1"/>
                </a:solidFill>
                <a:effectLst/>
                <a:latin typeface="Arial" panose="020B0604020202020204" pitchFamily="34" charset="0"/>
                <a:cs typeface="Arial" panose="020B0604020202020204" pitchFamily="34" charset="0"/>
              </a:rPr>
              <a:t> foramen </a:t>
            </a:r>
            <a:r>
              <a:rPr lang="en-ID" sz="1400" b="0" i="0" dirty="0" err="1">
                <a:solidFill>
                  <a:schemeClr val="tx1"/>
                </a:solidFill>
                <a:effectLst/>
                <a:latin typeface="Arial" panose="020B0604020202020204" pitchFamily="34" charset="0"/>
                <a:cs typeface="Arial" panose="020B0604020202020204" pitchFamily="34" charset="0"/>
              </a:rPr>
              <a:t>ovale</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arteri</a:t>
            </a:r>
            <a:r>
              <a:rPr lang="en-ID" sz="1400" b="0" i="0" dirty="0">
                <a:solidFill>
                  <a:schemeClr val="tx1"/>
                </a:solidFill>
                <a:effectLst/>
                <a:latin typeface="Arial" panose="020B0604020202020204" pitchFamily="34" charset="0"/>
                <a:cs typeface="Arial" panose="020B0604020202020204" pitchFamily="34" charset="0"/>
              </a:rPr>
              <a:t> pulmonalis </a:t>
            </a:r>
            <a:r>
              <a:rPr lang="en-ID" sz="1400" b="0" i="0" dirty="0" err="1">
                <a:solidFill>
                  <a:schemeClr val="tx1"/>
                </a:solidFill>
                <a:effectLst/>
                <a:latin typeface="Arial" panose="020B0604020202020204" pitchFamily="34" charset="0"/>
                <a:cs typeface="Arial" panose="020B0604020202020204" pitchFamily="34" charset="0"/>
              </a:rPr>
              <a:t>menuju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aorta </a:t>
            </a:r>
            <a:r>
              <a:rPr lang="en-ID" sz="1400" b="0" i="0" dirty="0" err="1">
                <a:solidFill>
                  <a:schemeClr val="tx1"/>
                </a:solidFill>
                <a:effectLst/>
                <a:latin typeface="Arial" panose="020B0604020202020204" pitchFamily="34" charset="0"/>
                <a:cs typeface="Arial" panose="020B0604020202020204" pitchFamily="34" charset="0"/>
              </a:rPr>
              <a:t>melalui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arteriosus. Pada </a:t>
            </a:r>
            <a:r>
              <a:rPr lang="en-ID" sz="1400" b="0" i="0" dirty="0" err="1">
                <a:solidFill>
                  <a:schemeClr val="tx1"/>
                </a:solidFill>
                <a:effectLst/>
                <a:latin typeface="Arial" panose="020B0604020202020204" pitchFamily="34" charset="0"/>
                <a:cs typeface="Arial" panose="020B0604020202020204" pitchFamily="34" charset="0"/>
              </a:rPr>
              <a:t>sirkulasi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pirau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intrakardiak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maupun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intrakardiak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tidak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ada</a:t>
            </a:r>
            <a:r>
              <a:rPr lang="en-ID" sz="1400" b="0" i="0" dirty="0">
                <a:solidFill>
                  <a:schemeClr val="tx1"/>
                </a:solidFill>
                <a:effectLst/>
                <a:latin typeface="Arial" panose="020B0604020202020204" pitchFamily="34" charset="0"/>
                <a:cs typeface="Arial" panose="020B0604020202020204" pitchFamily="34" charset="0"/>
              </a:rPr>
              <a:t>.</a:t>
            </a:r>
          </a:p>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kiri</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bekerja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serentak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sedangkan</a:t>
            </a:r>
            <a:r>
              <a:rPr lang="en-ID" sz="1400" b="0" i="0" dirty="0">
                <a:solidFill>
                  <a:schemeClr val="tx1"/>
                </a:solidFill>
                <a:effectLst/>
                <a:latin typeface="Arial" panose="020B0604020202020204" pitchFamily="34" charset="0"/>
                <a:cs typeface="Arial" panose="020B0604020202020204" pitchFamily="34" charset="0"/>
              </a:rPr>
              <a:t> pada </a:t>
            </a:r>
            <a:r>
              <a:rPr lang="en-ID" sz="1400" b="0" i="0" dirty="0" err="1">
                <a:solidFill>
                  <a:schemeClr val="tx1"/>
                </a:solidFill>
                <a:effectLst/>
                <a:latin typeface="Arial" panose="020B0604020202020204" pitchFamily="34" charset="0"/>
                <a:cs typeface="Arial" panose="020B0604020202020204" pitchFamily="34" charset="0"/>
              </a:rPr>
              <a:t>keadaan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kiri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berkontraksi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sedikit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lebih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awal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a:t>
            </a:r>
          </a:p>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memompa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sistemik</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tahanannya</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tinggi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sedangkan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kiri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melawan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tahanan</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rendah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yaitu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plasenta</a:t>
            </a:r>
            <a:r>
              <a:rPr lang="en-ID" sz="1400" b="0" i="0" dirty="0">
                <a:solidFill>
                  <a:schemeClr val="tx1"/>
                </a:solidFill>
                <a:effectLst/>
                <a:latin typeface="Arial" panose="020B0604020202020204" pitchFamily="34" charset="0"/>
                <a:cs typeface="Arial" panose="020B0604020202020204" pitchFamily="34" charset="0"/>
              </a:rPr>
              <a:t>. Pada </a:t>
            </a:r>
            <a:r>
              <a:rPr lang="en-ID" sz="1400" b="0" i="0" dirty="0" err="1">
                <a:solidFill>
                  <a:schemeClr val="tx1"/>
                </a:solidFill>
                <a:effectLst/>
                <a:latin typeface="Arial" panose="020B0604020202020204" pitchFamily="34" charset="0"/>
                <a:cs typeface="Arial" panose="020B0604020202020204" pitchFamily="34" charset="0"/>
              </a:rPr>
              <a:t>keadaan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memompa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tahannnya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jauh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lebih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rendah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daripada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tahanan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sistemik</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dibawa</a:t>
            </a:r>
            <a:r>
              <a:rPr lang="en-ID" sz="1400" dirty="0">
                <a:solidFill>
                  <a:schemeClr val="tx1"/>
                </a:solidFill>
                <a:latin typeface="Arial" panose="020B0604020202020204" pitchFamily="34" charset="0"/>
                <a:cs typeface="Arial" panose="020B0604020202020204" pitchFamily="34" charset="0"/>
              </a:rPr>
              <a:t> </a:t>
            </a:r>
            <a:r>
              <a:rPr lang="en-ID" sz="1400" b="0" i="0" dirty="0">
                <a:solidFill>
                  <a:schemeClr val="tx1"/>
                </a:solidFill>
                <a:effectLst/>
                <a:latin typeface="Arial" panose="020B0604020202020204" pitchFamily="34" charset="0"/>
                <a:cs typeface="Arial" panose="020B0604020202020204" pitchFamily="34" charset="0"/>
              </a:rPr>
              <a:t>oleh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kiri</a:t>
            </a:r>
            <a:r>
              <a:rPr lang="en-ID" sz="1400" b="0" i="0" dirty="0">
                <a:solidFill>
                  <a:schemeClr val="tx1"/>
                </a:solidFill>
                <a:effectLst/>
                <a:latin typeface="Arial" panose="020B0604020202020204" pitchFamily="34" charset="0"/>
                <a:cs typeface="Arial" panose="020B0604020202020204" pitchFamily="34" charset="0"/>
              </a:rPr>
              <a:t>.</a:t>
            </a:r>
          </a:p>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dipompa</a:t>
            </a:r>
            <a:r>
              <a:rPr lang="en-ID" sz="1400" b="0" i="0" dirty="0">
                <a:solidFill>
                  <a:schemeClr val="tx1"/>
                </a:solidFill>
                <a:effectLst/>
                <a:latin typeface="Arial" panose="020B0604020202020204" pitchFamily="34" charset="0"/>
                <a:cs typeface="Arial" panose="020B0604020202020204" pitchFamily="34" charset="0"/>
              </a:rPr>
              <a:t> oleh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sebagian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besar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menuju</a:t>
            </a:r>
            <a:r>
              <a:rPr lang="en-ID" sz="1400" dirty="0">
                <a:solidFill>
                  <a:schemeClr val="tx1"/>
                </a:solidFill>
                <a:latin typeface="Arial" panose="020B0604020202020204" pitchFamily="34" charset="0"/>
                <a:cs typeface="Arial" panose="020B0604020202020204" pitchFamily="34" charset="0"/>
              </a:rPr>
              <a:t> </a:t>
            </a:r>
            <a:r>
              <a:rPr lang="en-ID" sz="1400" b="0" i="0" dirty="0">
                <a:solidFill>
                  <a:schemeClr val="tx1"/>
                </a:solidFill>
                <a:effectLst/>
                <a:latin typeface="Arial" panose="020B0604020202020204" pitchFamily="34" charset="0"/>
                <a:cs typeface="Arial" panose="020B0604020202020204" pitchFamily="34" charset="0"/>
              </a:rPr>
              <a:t>aorta </a:t>
            </a:r>
            <a:r>
              <a:rPr lang="en-ID" sz="1400" b="0" i="0" dirty="0" err="1">
                <a:solidFill>
                  <a:schemeClr val="tx1"/>
                </a:solidFill>
                <a:effectLst/>
                <a:latin typeface="Arial" panose="020B0604020202020204" pitchFamily="34" charset="0"/>
                <a:cs typeface="Arial" panose="020B0604020202020204" pitchFamily="34" charset="0"/>
              </a:rPr>
              <a:t>melalui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duktus</a:t>
            </a:r>
            <a:r>
              <a:rPr lang="en-ID" sz="1400" b="0" i="0" dirty="0">
                <a:solidFill>
                  <a:schemeClr val="tx1"/>
                </a:solidFill>
                <a:effectLst/>
                <a:latin typeface="Arial" panose="020B0604020202020204" pitchFamily="34" charset="0"/>
                <a:cs typeface="Arial" panose="020B0604020202020204" pitchFamily="34" charset="0"/>
              </a:rPr>
              <a:t> arteriosus, dan </a:t>
            </a:r>
            <a:r>
              <a:rPr lang="en-ID" sz="1400" b="0" i="0" dirty="0" err="1">
                <a:solidFill>
                  <a:schemeClr val="tx1"/>
                </a:solidFill>
                <a:effectLst/>
                <a:latin typeface="Arial" panose="020B0604020202020204" pitchFamily="34" charset="0"/>
                <a:cs typeface="Arial" panose="020B0604020202020204" pitchFamily="34" charset="0"/>
              </a:rPr>
              <a:t>hanya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sebagian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kecil</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menuju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 Pada </a:t>
            </a:r>
            <a:r>
              <a:rPr lang="en-ID" sz="1400" b="0" i="0" dirty="0" err="1">
                <a:solidFill>
                  <a:schemeClr val="tx1"/>
                </a:solidFill>
                <a:effectLst/>
                <a:latin typeface="Arial" panose="020B0604020202020204" pitchFamily="34" charset="0"/>
                <a:cs typeface="Arial" panose="020B0604020202020204" pitchFamily="34" charset="0"/>
              </a:rPr>
              <a:t>keadaan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ventrikel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kanan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seluruhnya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ke</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a:t>
            </a:r>
          </a:p>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saat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memperoleh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oksigen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 yang </a:t>
            </a:r>
            <a:r>
              <a:rPr lang="en-ID" sz="1400" b="0" i="0" dirty="0" err="1">
                <a:solidFill>
                  <a:schemeClr val="tx1"/>
                </a:solidFill>
                <a:effectLst/>
                <a:latin typeface="Arial" panose="020B0604020202020204" pitchFamily="34" charset="0"/>
                <a:cs typeface="Arial" panose="020B0604020202020204" pitchFamily="34" charset="0"/>
              </a:rPr>
              <a:t>mengambilnya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dari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plasenta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paru</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memberi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oksigen</a:t>
            </a:r>
            <a:r>
              <a:rPr lang="en-ID" sz="1400" b="0" i="0" dirty="0">
                <a:solidFill>
                  <a:schemeClr val="tx1"/>
                </a:solidFill>
                <a:effectLst/>
                <a:latin typeface="Arial" panose="020B0604020202020204" pitchFamily="34" charset="0"/>
                <a:cs typeface="Arial" panose="020B0604020202020204" pitchFamily="34" charset="0"/>
              </a:rPr>
              <a:t> pada </a:t>
            </a:r>
            <a:r>
              <a:rPr lang="en-ID" sz="1400" b="0" i="0" dirty="0" err="1">
                <a:solidFill>
                  <a:schemeClr val="tx1"/>
                </a:solidFill>
                <a:effectLst/>
                <a:latin typeface="Arial" panose="020B0604020202020204" pitchFamily="34" charset="0"/>
                <a:cs typeface="Arial" panose="020B0604020202020204" pitchFamily="34" charset="0"/>
              </a:rPr>
              <a:t>darah</a:t>
            </a:r>
            <a:r>
              <a:rPr lang="en-ID" sz="1400" b="0" i="0" dirty="0">
                <a:solidFill>
                  <a:schemeClr val="tx1"/>
                </a:solidFill>
                <a:effectLst/>
                <a:latin typeface="Arial" panose="020B0604020202020204" pitchFamily="34" charset="0"/>
                <a:cs typeface="Arial" panose="020B0604020202020204" pitchFamily="34" charset="0"/>
              </a:rPr>
              <a:t>.</a:t>
            </a:r>
          </a:p>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plasenta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merupakan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tempat</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terutama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untuk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pertukaran</a:t>
            </a:r>
            <a:r>
              <a:rPr lang="en-ID" sz="1400" b="0" i="0" dirty="0">
                <a:solidFill>
                  <a:schemeClr val="tx1"/>
                </a:solidFill>
                <a:effectLst/>
                <a:latin typeface="Arial" panose="020B0604020202020204" pitchFamily="34" charset="0"/>
                <a:cs typeface="Arial" panose="020B0604020202020204" pitchFamily="34" charset="0"/>
              </a:rPr>
              <a:t> gas, </a:t>
            </a:r>
            <a:r>
              <a:rPr lang="en-ID" sz="1400" b="0" i="0" dirty="0" err="1">
                <a:solidFill>
                  <a:schemeClr val="tx1"/>
                </a:solidFill>
                <a:effectLst/>
                <a:latin typeface="Arial" panose="020B0604020202020204" pitchFamily="34" charset="0"/>
                <a:cs typeface="Arial" panose="020B0604020202020204" pitchFamily="34" charset="0"/>
              </a:rPr>
              <a:t>makanan</a:t>
            </a:r>
            <a:r>
              <a:rPr lang="en-ID" sz="1400" b="0" i="0" dirty="0">
                <a:solidFill>
                  <a:schemeClr val="tx1"/>
                </a:solidFill>
                <a:effectLst/>
                <a:latin typeface="Arial" panose="020B0604020202020204" pitchFamily="34" charset="0"/>
                <a:cs typeface="Arial" panose="020B0604020202020204" pitchFamily="34" charset="0"/>
              </a:rPr>
              <a:t>, dan </a:t>
            </a:r>
            <a:r>
              <a:rPr lang="en-ID" sz="1400" b="0" i="0" dirty="0" err="1">
                <a:solidFill>
                  <a:schemeClr val="tx1"/>
                </a:solidFill>
                <a:effectLst/>
                <a:latin typeface="Arial" panose="020B0604020202020204" pitchFamily="34" charset="0"/>
                <a:cs typeface="Arial" panose="020B0604020202020204" pitchFamily="34" charset="0"/>
              </a:rPr>
              <a:t>ekskresi</a:t>
            </a:r>
            <a:r>
              <a:rPr lang="en-ID" sz="1400" b="0" i="0" dirty="0">
                <a:solidFill>
                  <a:schemeClr val="tx1"/>
                </a:solidFill>
                <a:effectLst/>
                <a:latin typeface="Arial" panose="020B0604020202020204" pitchFamily="34" charset="0"/>
                <a:cs typeface="Arial" panose="020B0604020202020204" pitchFamily="34" charset="0"/>
              </a:rPr>
              <a:t>. Pada </a:t>
            </a:r>
            <a:r>
              <a:rPr lang="en-ID" sz="1400" b="0" i="0" dirty="0" err="1">
                <a:solidFill>
                  <a:schemeClr val="tx1"/>
                </a:solidFill>
                <a:effectLst/>
                <a:latin typeface="Arial" panose="020B0604020202020204" pitchFamily="34" charset="0"/>
                <a:cs typeface="Arial" panose="020B0604020202020204" pitchFamily="34" charset="0"/>
              </a:rPr>
              <a:t>keadaan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organ-organ lain </a:t>
            </a:r>
            <a:r>
              <a:rPr lang="en-ID" sz="1400" b="0" i="0" dirty="0" err="1">
                <a:solidFill>
                  <a:schemeClr val="tx1"/>
                </a:solidFill>
                <a:effectLst/>
                <a:latin typeface="Arial" panose="020B0604020202020204" pitchFamily="34" charset="0"/>
                <a:cs typeface="Arial" panose="020B0604020202020204" pitchFamily="34" charset="0"/>
              </a:rPr>
              <a:t>mengambil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alih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berbagai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fungsi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tersebut</a:t>
            </a:r>
            <a:r>
              <a:rPr lang="en-ID" sz="1400" b="0" i="0" dirty="0">
                <a:solidFill>
                  <a:schemeClr val="tx1"/>
                </a:solidFill>
                <a:effectLst/>
                <a:latin typeface="Arial" panose="020B0604020202020204" pitchFamily="34" charset="0"/>
                <a:cs typeface="Arial" panose="020B0604020202020204" pitchFamily="34" charset="0"/>
              </a:rPr>
              <a:t>.</a:t>
            </a:r>
          </a:p>
          <a:p>
            <a:pPr marL="342900" indent="-342900">
              <a:buFont typeface="+mj-lt"/>
              <a:buAutoNum type="arabicPeriod"/>
            </a:pPr>
            <a:r>
              <a:rPr lang="en-ID" sz="1400" b="0" i="0" dirty="0">
                <a:solidFill>
                  <a:schemeClr val="tx1"/>
                </a:solidFill>
                <a:effectLst/>
                <a:latin typeface="Arial" panose="020B0604020202020204" pitchFamily="34" charset="0"/>
                <a:cs typeface="Arial" panose="020B0604020202020204" pitchFamily="34" charset="0"/>
              </a:rPr>
              <a:t>Pada </a:t>
            </a:r>
            <a:r>
              <a:rPr lang="en-ID" sz="1400" b="0" i="0" dirty="0" err="1">
                <a:solidFill>
                  <a:schemeClr val="tx1"/>
                </a:solidFill>
                <a:effectLst/>
                <a:latin typeface="Arial" panose="020B0604020202020204" pitchFamily="34" charset="0"/>
                <a:cs typeface="Arial" panose="020B0604020202020204" pitchFamily="34" charset="0"/>
              </a:rPr>
              <a:t>janin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adanya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plasenta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menjamin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adanya</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pertukaran</a:t>
            </a:r>
            <a:r>
              <a:rPr lang="en-ID" sz="1400" b="0" i="0" dirty="0">
                <a:solidFill>
                  <a:schemeClr val="tx1"/>
                </a:solidFill>
                <a:effectLst/>
                <a:latin typeface="Arial" panose="020B0604020202020204" pitchFamily="34" charset="0"/>
                <a:cs typeface="Arial" panose="020B0604020202020204" pitchFamily="34" charset="0"/>
              </a:rPr>
              <a:t> gas </a:t>
            </a:r>
            <a:r>
              <a:rPr lang="en-ID" sz="1400" b="0" i="0" dirty="0" err="1">
                <a:solidFill>
                  <a:schemeClr val="tx1"/>
                </a:solidFill>
                <a:effectLst/>
                <a:latin typeface="Arial" panose="020B0604020202020204" pitchFamily="34" charset="0"/>
                <a:cs typeface="Arial" panose="020B0604020202020204" pitchFamily="34" charset="0"/>
              </a:rPr>
              <a:t>bertahanan</a:t>
            </a:r>
            <a:r>
              <a:rPr lang="en-ID" sz="1400" dirty="0">
                <a:solidFill>
                  <a:schemeClr val="tx1"/>
                </a:solidFill>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rendah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Sedangkan</a:t>
            </a:r>
            <a:r>
              <a:rPr lang="en-ID" sz="1400" b="0" i="0" dirty="0">
                <a:solidFill>
                  <a:schemeClr val="tx1"/>
                </a:solidFill>
                <a:effectLst/>
                <a:latin typeface="Arial" panose="020B0604020202020204" pitchFamily="34" charset="0"/>
                <a:cs typeface="Arial" panose="020B0604020202020204" pitchFamily="34" charset="0"/>
              </a:rPr>
              <a:t> pada </a:t>
            </a:r>
            <a:r>
              <a:rPr lang="en-ID" sz="1400" b="0" i="0" dirty="0" err="1">
                <a:solidFill>
                  <a:schemeClr val="tx1"/>
                </a:solidFill>
                <a:effectLst/>
                <a:latin typeface="Arial" panose="020B0604020202020204" pitchFamily="34" charset="0"/>
                <a:cs typeface="Arial" panose="020B0604020202020204" pitchFamily="34" charset="0"/>
              </a:rPr>
              <a:t>keadaan</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setelah</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lahir</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hal</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ini</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tidak</a:t>
            </a:r>
            <a:r>
              <a:rPr lang="en-ID" sz="1400" b="0" i="0" dirty="0">
                <a:solidFill>
                  <a:schemeClr val="tx1"/>
                </a:solidFill>
                <a:effectLst/>
                <a:latin typeface="Arial" panose="020B0604020202020204" pitchFamily="34" charset="0"/>
                <a:cs typeface="Arial" panose="020B0604020202020204" pitchFamily="34" charset="0"/>
              </a:rPr>
              <a:t> </a:t>
            </a:r>
            <a:r>
              <a:rPr lang="en-ID" sz="1400" b="0" i="0" dirty="0" err="1">
                <a:solidFill>
                  <a:schemeClr val="tx1"/>
                </a:solidFill>
                <a:effectLst/>
                <a:latin typeface="Arial" panose="020B0604020202020204" pitchFamily="34" charset="0"/>
                <a:cs typeface="Arial" panose="020B0604020202020204" pitchFamily="34" charset="0"/>
              </a:rPr>
              <a:t>ada</a:t>
            </a:r>
            <a:r>
              <a:rPr lang="en-ID" sz="2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00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CF8B6-B068-440E-9ACB-A3049021AE77}"/>
              </a:ext>
            </a:extLst>
          </p:cNvPr>
          <p:cNvSpPr>
            <a:spLocks noGrp="1"/>
          </p:cNvSpPr>
          <p:nvPr>
            <p:ph type="title"/>
          </p:nvPr>
        </p:nvSpPr>
        <p:spPr/>
        <p:txBody>
          <a:bodyPr/>
          <a:lstStyle/>
          <a:p>
            <a:r>
              <a:rPr lang="en-US" dirty="0" err="1"/>
              <a:t>Gangguan</a:t>
            </a:r>
            <a:r>
              <a:rPr lang="en-US" dirty="0"/>
              <a:t> </a:t>
            </a:r>
            <a:r>
              <a:rPr lang="en-US" dirty="0" err="1"/>
              <a:t>kardiovaskuler</a:t>
            </a:r>
            <a:endParaRPr lang="en-ID" dirty="0"/>
          </a:p>
        </p:txBody>
      </p:sp>
      <p:sp>
        <p:nvSpPr>
          <p:cNvPr id="5" name="Text Placeholder 4">
            <a:extLst>
              <a:ext uri="{FF2B5EF4-FFF2-40B4-BE49-F238E27FC236}">
                <a16:creationId xmlns:a16="http://schemas.microsoft.com/office/drawing/2014/main" id="{B253480B-F30B-4F90-80D1-CF6889784D54}"/>
              </a:ext>
            </a:extLst>
          </p:cNvPr>
          <p:cNvSpPr>
            <a:spLocks noGrp="1"/>
          </p:cNvSpPr>
          <p:nvPr>
            <p:ph type="body" idx="1"/>
          </p:nvPr>
        </p:nvSpPr>
        <p:spPr/>
        <p:txBody>
          <a:bodyPr/>
          <a:lstStyle/>
          <a:p>
            <a:endParaRPr lang="en-ID"/>
          </a:p>
        </p:txBody>
      </p:sp>
    </p:spTree>
    <p:extLst>
      <p:ext uri="{BB962C8B-B14F-4D97-AF65-F5344CB8AC3E}">
        <p14:creationId xmlns:p14="http://schemas.microsoft.com/office/powerpoint/2010/main" val="7439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descr="Core%20005.tif                                                 0000003BMacintosh HD                   B2E71D9B:">
            <a:extLst>
              <a:ext uri="{FF2B5EF4-FFF2-40B4-BE49-F238E27FC236}">
                <a16:creationId xmlns:a16="http://schemas.microsoft.com/office/drawing/2014/main" id="{DEE8EC2C-AC4D-4122-9140-C8E5ECD01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30" t="19360" r="17143" b="7811"/>
          <a:stretch>
            <a:fillRect/>
          </a:stretch>
        </p:blipFill>
        <p:spPr bwMode="auto">
          <a:xfrm>
            <a:off x="2052917" y="2655329"/>
            <a:ext cx="4572000"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a:extLst>
              <a:ext uri="{FF2B5EF4-FFF2-40B4-BE49-F238E27FC236}">
                <a16:creationId xmlns:a16="http://schemas.microsoft.com/office/drawing/2014/main" id="{94F653E1-946A-424E-93F7-E431A55C598F}"/>
              </a:ext>
            </a:extLst>
          </p:cNvPr>
          <p:cNvSpPr txBox="1">
            <a:spLocks noChangeArrowheads="1"/>
          </p:cNvSpPr>
          <p:nvPr/>
        </p:nvSpPr>
        <p:spPr bwMode="auto">
          <a:xfrm>
            <a:off x="1936355" y="1699051"/>
            <a:ext cx="7271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err="1"/>
              <a:t>Penimbunan</a:t>
            </a:r>
            <a:r>
              <a:rPr lang="en-US" altLang="en-US" dirty="0"/>
              <a:t> lipid, </a:t>
            </a:r>
            <a:r>
              <a:rPr lang="en-US" altLang="en-US" dirty="0" err="1"/>
              <a:t>endapan</a:t>
            </a:r>
            <a:r>
              <a:rPr lang="en-US" altLang="en-US" dirty="0"/>
              <a:t> </a:t>
            </a:r>
            <a:r>
              <a:rPr lang="en-US" altLang="en-US" dirty="0" err="1"/>
              <a:t>kalsium</a:t>
            </a:r>
            <a:r>
              <a:rPr lang="en-US" altLang="en-US" dirty="0"/>
              <a:t>, fibrinogen </a:t>
            </a:r>
            <a:r>
              <a:rPr lang="en-US" altLang="en-US" dirty="0" err="1"/>
              <a:t>sehingga</a:t>
            </a:r>
            <a:r>
              <a:rPr lang="en-US" altLang="en-US" dirty="0"/>
              <a:t> </a:t>
            </a:r>
          </a:p>
          <a:p>
            <a:pPr eaLnBrk="1" hangingPunct="1"/>
            <a:r>
              <a:rPr lang="en-US" altLang="en-US" dirty="0" err="1"/>
              <a:t>Mempersempit</a:t>
            </a:r>
            <a:r>
              <a:rPr lang="en-US" altLang="en-US" dirty="0"/>
              <a:t> lumen </a:t>
            </a:r>
            <a:r>
              <a:rPr lang="en-US" altLang="en-US" dirty="0" err="1"/>
              <a:t>pembuluh</a:t>
            </a:r>
            <a:r>
              <a:rPr lang="en-US" altLang="en-US" dirty="0"/>
              <a:t> </a:t>
            </a:r>
            <a:r>
              <a:rPr lang="en-US" altLang="en-US" dirty="0" err="1"/>
              <a:t>darah</a:t>
            </a:r>
            <a:endParaRPr lang="en-GB" altLang="en-US" dirty="0"/>
          </a:p>
        </p:txBody>
      </p:sp>
      <p:sp>
        <p:nvSpPr>
          <p:cNvPr id="11269" name="Text Box 9">
            <a:extLst>
              <a:ext uri="{FF2B5EF4-FFF2-40B4-BE49-F238E27FC236}">
                <a16:creationId xmlns:a16="http://schemas.microsoft.com/office/drawing/2014/main" id="{D1105D16-A03A-4159-A73B-BBF9F4B72422}"/>
              </a:ext>
            </a:extLst>
          </p:cNvPr>
          <p:cNvSpPr txBox="1">
            <a:spLocks noChangeArrowheads="1"/>
          </p:cNvSpPr>
          <p:nvPr/>
        </p:nvSpPr>
        <p:spPr bwMode="auto">
          <a:xfrm>
            <a:off x="7037294" y="3200400"/>
            <a:ext cx="44195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err="1">
                <a:solidFill>
                  <a:schemeClr val="accent2"/>
                </a:solidFill>
              </a:rPr>
              <a:t>Faktor</a:t>
            </a:r>
            <a:r>
              <a:rPr lang="en-US" altLang="en-US" dirty="0">
                <a:solidFill>
                  <a:schemeClr val="accent2"/>
                </a:solidFill>
              </a:rPr>
              <a:t> </a:t>
            </a:r>
            <a:r>
              <a:rPr lang="en-US" altLang="en-US" dirty="0" err="1">
                <a:solidFill>
                  <a:schemeClr val="accent2"/>
                </a:solidFill>
              </a:rPr>
              <a:t>Resiko</a:t>
            </a:r>
            <a:r>
              <a:rPr lang="en-US" altLang="en-US" dirty="0">
                <a:solidFill>
                  <a:schemeClr val="accent2"/>
                </a:solidFill>
              </a:rPr>
              <a:t> </a:t>
            </a:r>
            <a:r>
              <a:rPr lang="en-US" altLang="en-US" dirty="0" err="1">
                <a:solidFill>
                  <a:schemeClr val="accent2"/>
                </a:solidFill>
              </a:rPr>
              <a:t>yg</a:t>
            </a:r>
            <a:r>
              <a:rPr lang="en-US" altLang="en-US" dirty="0">
                <a:solidFill>
                  <a:schemeClr val="accent2"/>
                </a:solidFill>
              </a:rPr>
              <a:t> </a:t>
            </a:r>
            <a:r>
              <a:rPr lang="en-US" altLang="en-US" dirty="0" err="1">
                <a:solidFill>
                  <a:schemeClr val="accent2"/>
                </a:solidFill>
              </a:rPr>
              <a:t>tidak</a:t>
            </a:r>
            <a:r>
              <a:rPr lang="en-US" altLang="en-US" dirty="0">
                <a:solidFill>
                  <a:schemeClr val="accent2"/>
                </a:solidFill>
              </a:rPr>
              <a:t> </a:t>
            </a:r>
            <a:r>
              <a:rPr lang="en-US" altLang="en-US" dirty="0" err="1">
                <a:solidFill>
                  <a:schemeClr val="accent2"/>
                </a:solidFill>
              </a:rPr>
              <a:t>dapat</a:t>
            </a:r>
            <a:r>
              <a:rPr lang="en-US" altLang="en-US" dirty="0">
                <a:solidFill>
                  <a:schemeClr val="accent2"/>
                </a:solidFill>
              </a:rPr>
              <a:t> </a:t>
            </a:r>
            <a:r>
              <a:rPr lang="en-US" altLang="en-US" dirty="0" err="1">
                <a:solidFill>
                  <a:schemeClr val="accent2"/>
                </a:solidFill>
              </a:rPr>
              <a:t>diubah</a:t>
            </a:r>
            <a:r>
              <a:rPr lang="en-US" altLang="en-US" dirty="0">
                <a:solidFill>
                  <a:schemeClr val="accent2"/>
                </a:solidFill>
              </a:rPr>
              <a:t> :</a:t>
            </a:r>
          </a:p>
          <a:p>
            <a:pPr eaLnBrk="1" hangingPunct="1"/>
            <a:endParaRPr lang="en-US" altLang="en-US" dirty="0">
              <a:solidFill>
                <a:schemeClr val="accent2"/>
              </a:solidFill>
            </a:endParaRPr>
          </a:p>
          <a:p>
            <a:pPr eaLnBrk="1" hangingPunct="1">
              <a:buFontTx/>
              <a:buChar char="-"/>
            </a:pPr>
            <a:r>
              <a:rPr lang="en-US" altLang="en-US" dirty="0"/>
              <a:t> </a:t>
            </a:r>
            <a:r>
              <a:rPr lang="en-US" altLang="en-US" dirty="0" err="1"/>
              <a:t>Usia</a:t>
            </a:r>
            <a:endParaRPr lang="en-US" altLang="en-US" dirty="0"/>
          </a:p>
          <a:p>
            <a:pPr eaLnBrk="1" hangingPunct="1">
              <a:buFontTx/>
              <a:buChar char="-"/>
            </a:pPr>
            <a:r>
              <a:rPr lang="en-US" altLang="en-US" dirty="0"/>
              <a:t> </a:t>
            </a:r>
            <a:r>
              <a:rPr lang="en-US" altLang="en-US" dirty="0" err="1"/>
              <a:t>Jenis</a:t>
            </a:r>
            <a:r>
              <a:rPr lang="en-US" altLang="en-US" dirty="0"/>
              <a:t> </a:t>
            </a:r>
            <a:r>
              <a:rPr lang="en-US" altLang="en-US" dirty="0" err="1"/>
              <a:t>kelamin</a:t>
            </a:r>
            <a:endParaRPr lang="en-US" altLang="en-US" dirty="0"/>
          </a:p>
          <a:p>
            <a:pPr eaLnBrk="1" hangingPunct="1">
              <a:buFontTx/>
              <a:buChar char="-"/>
            </a:pPr>
            <a:r>
              <a:rPr lang="en-US" altLang="en-US" dirty="0"/>
              <a:t> Ras </a:t>
            </a:r>
          </a:p>
          <a:p>
            <a:pPr eaLnBrk="1" hangingPunct="1">
              <a:buFontTx/>
              <a:buChar char="-"/>
            </a:pPr>
            <a:r>
              <a:rPr lang="en-US" altLang="en-US" dirty="0"/>
              <a:t> Riwayat </a:t>
            </a:r>
            <a:r>
              <a:rPr lang="en-US" altLang="en-US" dirty="0" err="1"/>
              <a:t>keluarga</a:t>
            </a:r>
            <a:endParaRPr lang="en-GB" altLang="en-US" dirty="0"/>
          </a:p>
        </p:txBody>
      </p:sp>
      <p:sp>
        <p:nvSpPr>
          <p:cNvPr id="11270" name="WordArt 12">
            <a:extLst>
              <a:ext uri="{FF2B5EF4-FFF2-40B4-BE49-F238E27FC236}">
                <a16:creationId xmlns:a16="http://schemas.microsoft.com/office/drawing/2014/main" id="{6004C534-87E6-4F44-B007-CBF44536F56E}"/>
              </a:ext>
            </a:extLst>
          </p:cNvPr>
          <p:cNvSpPr>
            <a:spLocks noChangeArrowheads="1" noChangeShapeType="1" noTextEdit="1"/>
          </p:cNvSpPr>
          <p:nvPr/>
        </p:nvSpPr>
        <p:spPr bwMode="auto">
          <a:xfrm>
            <a:off x="2743201" y="1295401"/>
            <a:ext cx="2828925" cy="428625"/>
          </a:xfrm>
          <a:prstGeom prst="rect">
            <a:avLst/>
          </a:prstGeom>
        </p:spPr>
        <p:txBody>
          <a:bodyPr wrap="none" fromWordArt="1">
            <a:prstTxWarp prst="textPlain">
              <a:avLst>
                <a:gd name="adj" fmla="val 50000"/>
              </a:avLst>
            </a:prstTxWarp>
          </a:bodyPr>
          <a:lstStyle/>
          <a:p>
            <a:pPr algn="ctr"/>
            <a:endParaRPr lang="en-ID"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2" name="Title 1">
            <a:extLst>
              <a:ext uri="{FF2B5EF4-FFF2-40B4-BE49-F238E27FC236}">
                <a16:creationId xmlns:a16="http://schemas.microsoft.com/office/drawing/2014/main" id="{B9456E33-DFA8-49E9-999F-FC64992C358E}"/>
              </a:ext>
            </a:extLst>
          </p:cNvPr>
          <p:cNvSpPr>
            <a:spLocks noGrp="1"/>
          </p:cNvSpPr>
          <p:nvPr>
            <p:ph type="title"/>
          </p:nvPr>
        </p:nvSpPr>
        <p:spPr/>
        <p:txBody>
          <a:bodyPr/>
          <a:lstStyle/>
          <a:p>
            <a:pPr algn="l"/>
            <a:r>
              <a:rPr lang="en-US" dirty="0"/>
              <a:t>1. </a:t>
            </a:r>
            <a:r>
              <a:rPr lang="en-US" dirty="0" err="1"/>
              <a:t>Aterosklerosis</a:t>
            </a:r>
            <a:r>
              <a:rPr lang="en-US" dirty="0"/>
              <a:t> </a:t>
            </a:r>
            <a:endParaRPr lang="en-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5">
            <a:extLst>
              <a:ext uri="{FF2B5EF4-FFF2-40B4-BE49-F238E27FC236}">
                <a16:creationId xmlns:a16="http://schemas.microsoft.com/office/drawing/2014/main" id="{A1CDB599-8219-42F0-B790-F426E1285CC4}"/>
              </a:ext>
            </a:extLst>
          </p:cNvPr>
          <p:cNvSpPr>
            <a:spLocks noChangeArrowheads="1"/>
          </p:cNvSpPr>
          <p:nvPr/>
        </p:nvSpPr>
        <p:spPr bwMode="auto">
          <a:xfrm>
            <a:off x="7915836" y="3276600"/>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 name="Title 1">
            <a:extLst>
              <a:ext uri="{FF2B5EF4-FFF2-40B4-BE49-F238E27FC236}">
                <a16:creationId xmlns:a16="http://schemas.microsoft.com/office/drawing/2014/main" id="{D88C502D-FE10-48EA-8884-1359B68EF624}"/>
              </a:ext>
            </a:extLst>
          </p:cNvPr>
          <p:cNvSpPr>
            <a:spLocks noGrp="1"/>
          </p:cNvSpPr>
          <p:nvPr>
            <p:ph type="title"/>
          </p:nvPr>
        </p:nvSpPr>
        <p:spPr/>
        <p:txBody>
          <a:bodyPr/>
          <a:lstStyle/>
          <a:p>
            <a:r>
              <a:rPr lang="en-US" altLang="en-US" dirty="0" err="1">
                <a:solidFill>
                  <a:schemeClr val="tx2"/>
                </a:solidFill>
              </a:rPr>
              <a:t>Faktor</a:t>
            </a:r>
            <a:r>
              <a:rPr lang="en-US" altLang="en-US" dirty="0">
                <a:solidFill>
                  <a:schemeClr val="tx2"/>
                </a:solidFill>
              </a:rPr>
              <a:t> </a:t>
            </a:r>
            <a:r>
              <a:rPr lang="en-US" altLang="en-US" dirty="0" err="1">
                <a:solidFill>
                  <a:schemeClr val="tx2"/>
                </a:solidFill>
              </a:rPr>
              <a:t>Risiko</a:t>
            </a:r>
            <a:r>
              <a:rPr lang="en-US" altLang="en-US" dirty="0">
                <a:solidFill>
                  <a:schemeClr val="tx2"/>
                </a:solidFill>
              </a:rPr>
              <a:t> (yang </a:t>
            </a:r>
            <a:r>
              <a:rPr lang="en-US" altLang="en-US" dirty="0" err="1">
                <a:solidFill>
                  <a:schemeClr val="tx2"/>
                </a:solidFill>
              </a:rPr>
              <a:t>dapat</a:t>
            </a:r>
            <a:r>
              <a:rPr lang="en-US" altLang="en-US" dirty="0">
                <a:solidFill>
                  <a:schemeClr val="tx2"/>
                </a:solidFill>
              </a:rPr>
              <a:t> </a:t>
            </a:r>
            <a:r>
              <a:rPr lang="en-US" altLang="en-US" dirty="0" err="1">
                <a:solidFill>
                  <a:schemeClr val="tx2"/>
                </a:solidFill>
              </a:rPr>
              <a:t>diubah</a:t>
            </a:r>
            <a:r>
              <a:rPr lang="en-US" altLang="en-US" dirty="0">
                <a:solidFill>
                  <a:schemeClr val="tx2"/>
                </a:solidFill>
              </a:rPr>
              <a:t> )</a:t>
            </a:r>
            <a:endParaRPr lang="en-ID" dirty="0"/>
          </a:p>
        </p:txBody>
      </p:sp>
      <p:sp>
        <p:nvSpPr>
          <p:cNvPr id="3" name="Content Placeholder 2">
            <a:extLst>
              <a:ext uri="{FF2B5EF4-FFF2-40B4-BE49-F238E27FC236}">
                <a16:creationId xmlns:a16="http://schemas.microsoft.com/office/drawing/2014/main" id="{A0C89FFE-951D-440C-8B4C-E54DD1A8E2B9}"/>
              </a:ext>
            </a:extLst>
          </p:cNvPr>
          <p:cNvSpPr>
            <a:spLocks noGrp="1"/>
          </p:cNvSpPr>
          <p:nvPr>
            <p:ph idx="1"/>
          </p:nvPr>
        </p:nvSpPr>
        <p:spPr/>
        <p:txBody>
          <a:bodyPr/>
          <a:lstStyle/>
          <a:p>
            <a:pPr eaLnBrk="1" hangingPunct="1">
              <a:buFontTx/>
              <a:buAutoNum type="arabicPeriod"/>
            </a:pPr>
            <a:r>
              <a:rPr lang="en-US" altLang="en-US" dirty="0" err="1"/>
              <a:t>Hiperlipidemia</a:t>
            </a:r>
            <a:endParaRPr lang="en-US" altLang="en-US" dirty="0"/>
          </a:p>
          <a:p>
            <a:pPr eaLnBrk="1" hangingPunct="1">
              <a:buFontTx/>
              <a:buAutoNum type="arabicPeriod"/>
            </a:pPr>
            <a:r>
              <a:rPr lang="en-US" altLang="en-US" dirty="0" err="1"/>
              <a:t>Merokok</a:t>
            </a:r>
            <a:endParaRPr lang="en-US" altLang="en-US" dirty="0"/>
          </a:p>
          <a:p>
            <a:pPr eaLnBrk="1" hangingPunct="1">
              <a:buFontTx/>
              <a:buAutoNum type="arabicPeriod"/>
            </a:pPr>
            <a:r>
              <a:rPr lang="en-US" altLang="en-US" dirty="0" err="1"/>
              <a:t>Homosistein</a:t>
            </a:r>
            <a:r>
              <a:rPr lang="en-US" altLang="en-US" dirty="0"/>
              <a:t> ( </a:t>
            </a:r>
            <a:r>
              <a:rPr lang="en-US" altLang="en-US" dirty="0" err="1"/>
              <a:t>produk</a:t>
            </a:r>
            <a:r>
              <a:rPr lang="en-US" altLang="en-US" dirty="0"/>
              <a:t> </a:t>
            </a:r>
            <a:r>
              <a:rPr lang="en-US" altLang="en-US" dirty="0" err="1"/>
              <a:t>antara</a:t>
            </a:r>
            <a:r>
              <a:rPr lang="en-US" altLang="en-US" dirty="0"/>
              <a:t> </a:t>
            </a:r>
            <a:r>
              <a:rPr lang="en-US" altLang="en-US" dirty="0" err="1"/>
              <a:t>metionin</a:t>
            </a:r>
            <a:r>
              <a:rPr lang="en-US" altLang="en-US" dirty="0"/>
              <a:t>           </a:t>
            </a:r>
            <a:r>
              <a:rPr lang="en-US" altLang="en-US" dirty="0" err="1"/>
              <a:t>sistein</a:t>
            </a:r>
            <a:r>
              <a:rPr lang="en-US" altLang="en-US" dirty="0"/>
              <a:t> )</a:t>
            </a:r>
          </a:p>
          <a:p>
            <a:pPr eaLnBrk="1" hangingPunct="1">
              <a:buFontTx/>
              <a:buAutoNum type="arabicPeriod"/>
            </a:pPr>
            <a:r>
              <a:rPr lang="en-US" altLang="en-US" dirty="0" err="1"/>
              <a:t>Obesitas</a:t>
            </a:r>
            <a:endParaRPr lang="en-US" altLang="en-US" dirty="0"/>
          </a:p>
          <a:p>
            <a:pPr eaLnBrk="1" hangingPunct="1">
              <a:buFontTx/>
              <a:buAutoNum type="arabicPeriod"/>
            </a:pPr>
            <a:r>
              <a:rPr lang="en-US" altLang="en-US" dirty="0"/>
              <a:t>Diabetes</a:t>
            </a:r>
          </a:p>
          <a:p>
            <a:pPr eaLnBrk="1" hangingPunct="1">
              <a:buFontTx/>
              <a:buAutoNum type="arabicPeriod"/>
            </a:pPr>
            <a:r>
              <a:rPr lang="en-US" altLang="en-US" dirty="0"/>
              <a:t>Gaya </a:t>
            </a:r>
            <a:r>
              <a:rPr lang="en-US" altLang="en-US" dirty="0" err="1"/>
              <a:t>hidup</a:t>
            </a:r>
            <a:r>
              <a:rPr lang="en-US" altLang="en-US" dirty="0"/>
              <a:t> (</a:t>
            </a:r>
            <a:r>
              <a:rPr lang="en-US" altLang="en-US" dirty="0" err="1"/>
              <a:t>kurang</a:t>
            </a:r>
            <a:r>
              <a:rPr lang="en-US" altLang="en-US" dirty="0"/>
              <a:t> </a:t>
            </a:r>
            <a:r>
              <a:rPr lang="en-US" altLang="en-US" dirty="0" err="1"/>
              <a:t>gerak</a:t>
            </a:r>
            <a:r>
              <a:rPr lang="en-US" altLang="en-US" dirty="0"/>
              <a:t>)</a:t>
            </a:r>
          </a:p>
          <a:p>
            <a:pPr eaLnBrk="1" hangingPunct="1">
              <a:buFontTx/>
              <a:buAutoNum type="arabicPeriod"/>
            </a:pPr>
            <a:r>
              <a:rPr lang="en-US" altLang="en-US" dirty="0" err="1"/>
              <a:t>Stres</a:t>
            </a:r>
            <a:r>
              <a:rPr lang="en-US" altLang="en-US" dirty="0"/>
              <a:t> </a:t>
            </a:r>
            <a:r>
              <a:rPr lang="en-US" altLang="en-US" dirty="0" err="1"/>
              <a:t>psikososial</a:t>
            </a:r>
            <a:endParaRPr lang="en-US" altLang="en-US" dirty="0"/>
          </a:p>
          <a:p>
            <a:pPr eaLnBrk="1" hangingPunct="1"/>
            <a:endParaRPr lang="en-GB" altLang="en-US" dirty="0"/>
          </a:p>
          <a:p>
            <a:endParaRPr lang="en-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9FA5-1857-470A-AB95-AF423B719865}"/>
              </a:ext>
            </a:extLst>
          </p:cNvPr>
          <p:cNvSpPr>
            <a:spLocks noGrp="1"/>
          </p:cNvSpPr>
          <p:nvPr>
            <p:ph type="title"/>
          </p:nvPr>
        </p:nvSpPr>
        <p:spPr/>
        <p:txBody>
          <a:bodyPr/>
          <a:lstStyle/>
          <a:p>
            <a:r>
              <a:rPr lang="en-US" dirty="0"/>
              <a:t>Peran </a:t>
            </a:r>
            <a:r>
              <a:rPr lang="en-US" dirty="0" err="1"/>
              <a:t>Sistem</a:t>
            </a:r>
            <a:r>
              <a:rPr lang="en-US" dirty="0"/>
              <a:t> </a:t>
            </a:r>
            <a:r>
              <a:rPr lang="en-US" dirty="0" err="1"/>
              <a:t>Kardiovaskuler</a:t>
            </a:r>
            <a:endParaRPr lang="en-ID" dirty="0"/>
          </a:p>
        </p:txBody>
      </p:sp>
      <p:sp>
        <p:nvSpPr>
          <p:cNvPr id="3" name="Content Placeholder 2">
            <a:extLst>
              <a:ext uri="{FF2B5EF4-FFF2-40B4-BE49-F238E27FC236}">
                <a16:creationId xmlns:a16="http://schemas.microsoft.com/office/drawing/2014/main" id="{9A62F98A-5152-4F39-AB0C-AB60A701D087}"/>
              </a:ext>
            </a:extLst>
          </p:cNvPr>
          <p:cNvSpPr>
            <a:spLocks noGrp="1"/>
          </p:cNvSpPr>
          <p:nvPr>
            <p:ph idx="1"/>
          </p:nvPr>
        </p:nvSpPr>
        <p:spPr/>
        <p:txBody>
          <a:bodyPr>
            <a:normAutofit fontScale="85000" lnSpcReduction="20000"/>
          </a:bodyPr>
          <a:lstStyle/>
          <a:p>
            <a:pPr algn="l">
              <a:buFont typeface="+mj-lt"/>
              <a:buAutoNum type="arabicPeriod"/>
            </a:pPr>
            <a:r>
              <a:rPr lang="en-ID" b="0" i="0" dirty="0" err="1">
                <a:solidFill>
                  <a:schemeClr val="tx1"/>
                </a:solidFill>
                <a:effectLst/>
                <a:latin typeface="Arial" panose="020B0604020202020204" pitchFamily="34" charset="0"/>
              </a:rPr>
              <a:t>Mengalirkan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darah</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mengangkut</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oksigen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dari</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paru-paru</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ke</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sel</a:t>
            </a:r>
            <a:r>
              <a:rPr lang="en-ID" b="0" i="0" dirty="0">
                <a:solidFill>
                  <a:schemeClr val="tx1"/>
                </a:solidFill>
                <a:effectLst/>
                <a:latin typeface="Arial" panose="020B0604020202020204" pitchFamily="34" charset="0"/>
              </a:rPr>
              <a:t> dan </a:t>
            </a:r>
            <a:r>
              <a:rPr lang="en-ID" b="0" i="0" dirty="0" err="1">
                <a:solidFill>
                  <a:schemeClr val="tx1"/>
                </a:solidFill>
                <a:effectLst/>
                <a:latin typeface="Arial" panose="020B0604020202020204" pitchFamily="34" charset="0"/>
              </a:rPr>
              <a:t>karbon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dioksida</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dalam</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arah</a:t>
            </a:r>
            <a:r>
              <a:rPr lang="en-ID" b="0" i="0" dirty="0">
                <a:solidFill>
                  <a:schemeClr val="tx1"/>
                </a:solidFill>
                <a:effectLst/>
                <a:latin typeface="Arial" panose="020B0604020202020204" pitchFamily="34" charset="0"/>
              </a:rPr>
              <a:t> yang </a:t>
            </a:r>
            <a:r>
              <a:rPr lang="en-ID" b="0" i="0" dirty="0" err="1">
                <a:solidFill>
                  <a:schemeClr val="tx1"/>
                </a:solidFill>
                <a:effectLst/>
                <a:latin typeface="Arial" panose="020B0604020202020204" pitchFamily="34" charset="0"/>
              </a:rPr>
              <a:t>berlawanan</a:t>
            </a:r>
            <a:r>
              <a:rPr lang="en-ID" b="0" i="0" dirty="0">
                <a:solidFill>
                  <a:schemeClr val="tx1"/>
                </a:solidFill>
                <a:effectLst/>
                <a:latin typeface="Arial" panose="020B0604020202020204" pitchFamily="34" charset="0"/>
              </a:rPr>
              <a:t>.</a:t>
            </a:r>
          </a:p>
          <a:p>
            <a:pPr algn="l">
              <a:buFont typeface="+mj-lt"/>
              <a:buAutoNum type="arabicPeriod"/>
            </a:pPr>
            <a:r>
              <a:rPr lang="en-ID" b="0" i="0" dirty="0" err="1">
                <a:solidFill>
                  <a:schemeClr val="tx1"/>
                </a:solidFill>
                <a:effectLst/>
                <a:latin typeface="Arial" panose="020B0604020202020204" pitchFamily="34" charset="0"/>
              </a:rPr>
              <a:t>Mengangkut</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nutrisi</a:t>
            </a:r>
            <a:r>
              <a:rPr lang="en-ID" b="0" i="0" dirty="0">
                <a:solidFill>
                  <a:schemeClr val="tx1"/>
                </a:solidFill>
                <a:effectLst/>
                <a:latin typeface="Arial" panose="020B0604020202020204" pitchFamily="34" charset="0"/>
              </a:rPr>
              <a:t> yang </a:t>
            </a:r>
            <a:r>
              <a:rPr lang="en-ID" b="0" i="0" dirty="0" err="1">
                <a:solidFill>
                  <a:schemeClr val="tx1"/>
                </a:solidFill>
                <a:effectLst/>
                <a:latin typeface="Arial" panose="020B0604020202020204" pitchFamily="34" charset="0"/>
              </a:rPr>
              <a:t>berasal</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dari</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pencernaan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seperti</a:t>
            </a:r>
            <a:r>
              <a:rPr lang="en-ID" b="0" i="0" dirty="0">
                <a:solidFill>
                  <a:schemeClr val="tx1"/>
                </a:solidFill>
                <a:effectLst/>
                <a:latin typeface="Arial" panose="020B0604020202020204" pitchFamily="34" charset="0"/>
              </a:rPr>
              <a:t> lemak, gula dan protein </a:t>
            </a:r>
            <a:r>
              <a:rPr lang="en-ID" b="0" i="0" dirty="0" err="1">
                <a:solidFill>
                  <a:schemeClr val="tx1"/>
                </a:solidFill>
                <a:effectLst/>
                <a:latin typeface="Arial" panose="020B0604020202020204" pitchFamily="34" charset="0"/>
              </a:rPr>
              <a:t>dari</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saluran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pencernaan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ke</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jaringan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tubuh</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untuk</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metabolisme</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sel</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sesuai</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dengan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kebutuhan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diproses</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atau</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disimpan</a:t>
            </a:r>
            <a:r>
              <a:rPr lang="en-ID" b="0" i="0" dirty="0">
                <a:solidFill>
                  <a:schemeClr val="tx1"/>
                </a:solidFill>
                <a:effectLst/>
                <a:latin typeface="Arial" panose="020B0604020202020204" pitchFamily="34" charset="0"/>
              </a:rPr>
              <a:t>. </a:t>
            </a:r>
          </a:p>
          <a:p>
            <a:pPr algn="l">
              <a:buFont typeface="+mj-lt"/>
              <a:buAutoNum type="arabicPeriod"/>
            </a:pPr>
            <a:r>
              <a:rPr lang="en-ID" b="0" i="0" dirty="0" err="1">
                <a:solidFill>
                  <a:schemeClr val="tx1"/>
                </a:solidFill>
                <a:effectLst/>
                <a:latin typeface="Arial" panose="020B0604020202020204" pitchFamily="34" charset="0"/>
              </a:rPr>
              <a:t>Mengangkut</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metabolit</a:t>
            </a:r>
            <a:r>
              <a:rPr lang="en-ID" b="0" i="0" dirty="0">
                <a:solidFill>
                  <a:schemeClr val="tx1"/>
                </a:solidFill>
                <a:effectLst/>
                <a:latin typeface="Arial" panose="020B0604020202020204" pitchFamily="34" charset="0"/>
              </a:rPr>
              <a:t> yang </a:t>
            </a:r>
            <a:r>
              <a:rPr lang="en-ID" b="0" i="0" dirty="0" err="1">
                <a:solidFill>
                  <a:schemeClr val="tx1"/>
                </a:solidFill>
                <a:effectLst/>
                <a:latin typeface="Arial" panose="020B0604020202020204" pitchFamily="34" charset="0"/>
              </a:rPr>
              <a:t>dihasilkan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atau</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produk</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limbah</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seperti</a:t>
            </a:r>
            <a:r>
              <a:rPr lang="en-ID" b="0" i="0" dirty="0">
                <a:solidFill>
                  <a:schemeClr val="tx1"/>
                </a:solidFill>
                <a:effectLst/>
                <a:latin typeface="Arial" panose="020B0604020202020204" pitchFamily="34" charset="0"/>
              </a:rPr>
              <a:t> </a:t>
            </a:r>
            <a:r>
              <a:rPr lang="en-ID" b="0" i="0" u="none" strike="noStrike" dirty="0">
                <a:solidFill>
                  <a:schemeClr val="tx1"/>
                </a:solidFill>
                <a:effectLst/>
                <a:latin typeface="Arial" panose="020B0604020202020204" pitchFamily="34" charset="0"/>
              </a:rPr>
              <a:t>urea</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atau</a:t>
            </a:r>
            <a:r>
              <a:rPr lang="en-ID" b="0" i="0" dirty="0">
                <a:solidFill>
                  <a:schemeClr val="tx1"/>
                </a:solidFill>
                <a:effectLst/>
                <a:latin typeface="Arial" panose="020B0604020202020204" pitchFamily="34" charset="0"/>
              </a:rPr>
              <a:t> </a:t>
            </a:r>
            <a:r>
              <a:rPr lang="en-ID" b="0" i="0" u="none" strike="noStrike" dirty="0" err="1">
                <a:solidFill>
                  <a:schemeClr val="tx1"/>
                </a:solidFill>
                <a:effectLst/>
                <a:latin typeface="Arial" panose="020B0604020202020204" pitchFamily="34" charset="0"/>
              </a:rPr>
              <a:t>asam</a:t>
            </a:r>
            <a:r>
              <a:rPr lang="en-ID" b="0" i="0" u="none" strike="noStrike" dirty="0">
                <a:solidFill>
                  <a:schemeClr val="tx1"/>
                </a:solidFill>
                <a:effectLst/>
                <a:latin typeface="Arial" panose="020B0604020202020204" pitchFamily="34" charset="0"/>
              </a:rPr>
              <a:t> </a:t>
            </a:r>
            <a:r>
              <a:rPr lang="en-ID" b="0" i="0" u="none" strike="noStrike" dirty="0" err="1">
                <a:solidFill>
                  <a:schemeClr val="tx1"/>
                </a:solidFill>
                <a:effectLst/>
                <a:latin typeface="Arial" panose="020B0604020202020204" pitchFamily="34" charset="0"/>
              </a:rPr>
              <a:t>urat</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menuju</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jaringan</a:t>
            </a:r>
            <a:r>
              <a:rPr lang="en-ID" b="0" i="0" dirty="0">
                <a:solidFill>
                  <a:schemeClr val="tx1"/>
                </a:solidFill>
                <a:effectLst/>
                <a:latin typeface="Arial" panose="020B0604020202020204" pitchFamily="34" charset="0"/>
              </a:rPr>
              <a:t> lain </a:t>
            </a:r>
            <a:r>
              <a:rPr lang="en-ID" b="0" i="0" dirty="0" err="1">
                <a:solidFill>
                  <a:schemeClr val="tx1"/>
                </a:solidFill>
                <a:effectLst/>
                <a:latin typeface="Arial" panose="020B0604020202020204" pitchFamily="34" charset="0"/>
              </a:rPr>
              <a:t>atau</a:t>
            </a:r>
            <a:r>
              <a:rPr lang="en-ID" b="0" i="0" dirty="0">
                <a:solidFill>
                  <a:schemeClr val="tx1"/>
                </a:solidFill>
                <a:effectLst/>
                <a:latin typeface="Arial" panose="020B0604020202020204" pitchFamily="34" charset="0"/>
              </a:rPr>
              <a:t> organ-organ </a:t>
            </a:r>
            <a:r>
              <a:rPr lang="en-ID" b="0" i="0" dirty="0" err="1">
                <a:solidFill>
                  <a:schemeClr val="tx1"/>
                </a:solidFill>
                <a:effectLst/>
                <a:latin typeface="Arial" panose="020B0604020202020204" pitchFamily="34" charset="0"/>
              </a:rPr>
              <a:t>ekskresi</a:t>
            </a:r>
            <a:r>
              <a:rPr lang="en-ID" b="0" i="0" dirty="0">
                <a:solidFill>
                  <a:schemeClr val="tx1"/>
                </a:solidFill>
                <a:effectLst/>
                <a:latin typeface="Arial" panose="020B0604020202020204" pitchFamily="34" charset="0"/>
              </a:rPr>
              <a:t> (</a:t>
            </a:r>
            <a:r>
              <a:rPr lang="en-ID" b="0" i="0" u="none" strike="noStrike" dirty="0" err="1">
                <a:solidFill>
                  <a:schemeClr val="tx1"/>
                </a:solidFill>
                <a:effectLst/>
                <a:latin typeface="Arial" panose="020B0604020202020204" pitchFamily="34" charset="0"/>
              </a:rPr>
              <a:t>ginjal</a:t>
            </a:r>
            <a:r>
              <a:rPr lang="en-ID" b="0" i="0" dirty="0">
                <a:solidFill>
                  <a:schemeClr val="tx1"/>
                </a:solidFill>
                <a:effectLst/>
                <a:latin typeface="Arial" panose="020B0604020202020204" pitchFamily="34" charset="0"/>
              </a:rPr>
              <a:t> dan usus </a:t>
            </a:r>
            <a:r>
              <a:rPr lang="en-ID" b="0" i="0" dirty="0" err="1">
                <a:solidFill>
                  <a:schemeClr val="tx1"/>
                </a:solidFill>
                <a:effectLst/>
                <a:latin typeface="Arial" panose="020B0604020202020204" pitchFamily="34" charset="0"/>
              </a:rPr>
              <a:t>besar</a:t>
            </a:r>
            <a:r>
              <a:rPr lang="en-ID" b="0" i="0" dirty="0">
                <a:solidFill>
                  <a:schemeClr val="tx1"/>
                </a:solidFill>
                <a:effectLst/>
                <a:latin typeface="Arial" panose="020B0604020202020204" pitchFamily="34" charset="0"/>
              </a:rPr>
              <a:t>). </a:t>
            </a:r>
          </a:p>
          <a:p>
            <a:pPr algn="l">
              <a:buFont typeface="+mj-lt"/>
              <a:buAutoNum type="arabicPeriod"/>
            </a:pPr>
            <a:r>
              <a:rPr lang="en-ID" b="0" i="0" dirty="0" err="1">
                <a:solidFill>
                  <a:schemeClr val="tx1"/>
                </a:solidFill>
                <a:effectLst/>
                <a:latin typeface="Arial" panose="020B0604020202020204" pitchFamily="34" charset="0"/>
              </a:rPr>
              <a:t>Mendistribusikan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zat-zat</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seperti</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hormon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sel-sel</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kekebalan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tubuh</a:t>
            </a:r>
            <a:r>
              <a:rPr lang="en-ID" b="0" i="0" dirty="0">
                <a:solidFill>
                  <a:schemeClr val="tx1"/>
                </a:solidFill>
                <a:effectLst/>
                <a:latin typeface="Arial" panose="020B0604020202020204" pitchFamily="34" charset="0"/>
              </a:rPr>
              <a:t> dan </a:t>
            </a:r>
            <a:r>
              <a:rPr lang="en-ID" b="0" i="0" dirty="0" err="1">
                <a:solidFill>
                  <a:schemeClr val="tx1"/>
                </a:solidFill>
                <a:effectLst/>
                <a:latin typeface="Arial" panose="020B0604020202020204" pitchFamily="34" charset="0"/>
              </a:rPr>
              <a:t>bagian-bagian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dari</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sistem</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pembekuan</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dalam</a:t>
            </a:r>
            <a:r>
              <a:rPr lang="en-ID" b="0" i="0" dirty="0">
                <a:solidFill>
                  <a:schemeClr val="tx1"/>
                </a:solidFill>
                <a:effectLst/>
                <a:latin typeface="Arial" panose="020B0604020202020204" pitchFamily="34" charset="0"/>
              </a:rPr>
              <a:t> </a:t>
            </a:r>
            <a:r>
              <a:rPr lang="en-ID" b="0" i="0" dirty="0" err="1">
                <a:solidFill>
                  <a:schemeClr val="tx1"/>
                </a:solidFill>
                <a:effectLst/>
                <a:latin typeface="Arial" panose="020B0604020202020204" pitchFamily="34" charset="0"/>
              </a:rPr>
              <a:t>tubuh</a:t>
            </a:r>
            <a:r>
              <a:rPr lang="en-ID" b="0" i="0" dirty="0">
                <a:solidFill>
                  <a:schemeClr val="tx1"/>
                </a:solidFill>
                <a:effectLst/>
                <a:latin typeface="Arial" panose="020B0604020202020204" pitchFamily="34" charset="0"/>
              </a:rPr>
              <a:t>.</a:t>
            </a:r>
            <a:endParaRPr lang="en-ID" dirty="0">
              <a:solidFill>
                <a:schemeClr val="tx1"/>
              </a:solidFill>
            </a:endParaRPr>
          </a:p>
        </p:txBody>
      </p:sp>
    </p:spTree>
    <p:extLst>
      <p:ext uri="{BB962C8B-B14F-4D97-AF65-F5344CB8AC3E}">
        <p14:creationId xmlns:p14="http://schemas.microsoft.com/office/powerpoint/2010/main" val="50761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a:extLst>
              <a:ext uri="{FF2B5EF4-FFF2-40B4-BE49-F238E27FC236}">
                <a16:creationId xmlns:a16="http://schemas.microsoft.com/office/drawing/2014/main" id="{70E80CF0-4423-41F0-A9BF-C130B011C28E}"/>
              </a:ext>
            </a:extLst>
          </p:cNvPr>
          <p:cNvSpPr txBox="1">
            <a:spLocks noChangeArrowheads="1"/>
          </p:cNvSpPr>
          <p:nvPr/>
        </p:nvSpPr>
        <p:spPr bwMode="auto">
          <a:xfrm>
            <a:off x="1891554" y="1066800"/>
            <a:ext cx="983485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dirty="0" err="1">
                <a:latin typeface="Arial" panose="020B0604020202020204" pitchFamily="34" charset="0"/>
                <a:cs typeface="Arial" panose="020B0604020202020204" pitchFamily="34" charset="0"/>
              </a:rPr>
              <a:t>Asam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nikotinat</a:t>
            </a:r>
            <a:r>
              <a:rPr lang="en-US" altLang="en-US" dirty="0">
                <a:latin typeface="Arial" panose="020B0604020202020204" pitchFamily="34" charset="0"/>
                <a:cs typeface="Arial" panose="020B0604020202020204" pitchFamily="34" charset="0"/>
              </a:rPr>
              <a:t> (Niacin)</a:t>
            </a: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Khasiat</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menurunkan</a:t>
            </a:r>
            <a:r>
              <a:rPr lang="en-US" altLang="en-US" dirty="0">
                <a:latin typeface="Arial" panose="020B0604020202020204" pitchFamily="34" charset="0"/>
                <a:cs typeface="Arial" panose="020B0604020202020204" pitchFamily="34" charset="0"/>
              </a:rPr>
              <a:t> LDL dan VLDL </a:t>
            </a:r>
            <a:r>
              <a:rPr lang="en-US" altLang="en-US" dirty="0" err="1">
                <a:latin typeface="Arial" panose="020B0604020202020204" pitchFamily="34" charset="0"/>
                <a:cs typeface="Arial" panose="020B0604020202020204" pitchFamily="34" charset="0"/>
              </a:rPr>
              <a:t>sedangkan</a:t>
            </a:r>
            <a:r>
              <a:rPr lang="en-US" altLang="en-US" dirty="0">
                <a:latin typeface="Arial" panose="020B0604020202020204" pitchFamily="34" charset="0"/>
                <a:cs typeface="Arial" panose="020B0604020202020204" pitchFamily="34" charset="0"/>
              </a:rPr>
              <a:t> HDL </a:t>
            </a:r>
            <a:r>
              <a:rPr lang="en-US" altLang="en-US" dirty="0" err="1">
                <a:latin typeface="Arial" panose="020B0604020202020204" pitchFamily="34" charset="0"/>
                <a:cs typeface="Arial" panose="020B0604020202020204" pitchFamily="34" charset="0"/>
              </a:rPr>
              <a:t>dinaikan</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ES : </a:t>
            </a:r>
            <a:r>
              <a:rPr lang="en-US" altLang="en-US" dirty="0" err="1">
                <a:latin typeface="Arial" panose="020B0604020202020204" pitchFamily="34" charset="0"/>
                <a:cs typeface="Arial" panose="020B0604020202020204" pitchFamily="34" charset="0"/>
              </a:rPr>
              <a:t>Muka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memerah</a:t>
            </a:r>
            <a:r>
              <a:rPr lang="en-US" altLang="en-US" dirty="0">
                <a:latin typeface="Arial" panose="020B0604020202020204" pitchFamily="34" charset="0"/>
                <a:cs typeface="Arial" panose="020B0604020202020204" pitchFamily="34" charset="0"/>
              </a:rPr>
              <a:t> dan rasa </a:t>
            </a:r>
            <a:r>
              <a:rPr lang="en-US" altLang="en-US" dirty="0" err="1">
                <a:latin typeface="Arial" panose="020B0604020202020204" pitchFamily="34" charset="0"/>
                <a:cs typeface="Arial" panose="020B0604020202020204" pitchFamily="34" charset="0"/>
              </a:rPr>
              <a:t>panas</a:t>
            </a:r>
            <a:r>
              <a:rPr lang="en-US" altLang="en-US" dirty="0">
                <a:latin typeface="Arial" panose="020B0604020202020204" pitchFamily="34" charset="0"/>
                <a:cs typeface="Arial" panose="020B0604020202020204" pitchFamily="34" charset="0"/>
              </a:rPr>
              <a:t>, gatal2, </a:t>
            </a:r>
            <a:r>
              <a:rPr lang="en-US" altLang="en-US" dirty="0" err="1">
                <a:latin typeface="Arial" panose="020B0604020202020204" pitchFamily="34" charset="0"/>
                <a:cs typeface="Arial" panose="020B0604020202020204" pitchFamily="34" charset="0"/>
              </a:rPr>
              <a:t>nyeri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kepala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iritasi</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kulit</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Dosis</a:t>
            </a:r>
            <a:r>
              <a:rPr lang="en-US" altLang="en-US" dirty="0">
                <a:latin typeface="Arial" panose="020B0604020202020204" pitchFamily="34" charset="0"/>
                <a:cs typeface="Arial" panose="020B0604020202020204" pitchFamily="34" charset="0"/>
              </a:rPr>
              <a:t> : 3 x 100 mg pd </a:t>
            </a:r>
            <a:r>
              <a:rPr lang="en-US" altLang="en-US" dirty="0" err="1">
                <a:latin typeface="Arial" panose="020B0604020202020204" pitchFamily="34" charset="0"/>
                <a:cs typeface="Arial" panose="020B0604020202020204" pitchFamily="34" charset="0"/>
              </a:rPr>
              <a:t>saat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makan</a:t>
            </a:r>
            <a:r>
              <a:rPr lang="en-US" altLang="en-US" dirty="0">
                <a:latin typeface="Arial" panose="020B0604020202020204" pitchFamily="34" charset="0"/>
                <a:cs typeface="Arial" panose="020B0604020202020204" pitchFamily="34" charset="0"/>
              </a:rPr>
              <a:t> max 2-9 gr/ H</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2. </a:t>
            </a:r>
            <a:r>
              <a:rPr lang="en-US" altLang="en-US" dirty="0" err="1">
                <a:latin typeface="Arial" panose="020B0604020202020204" pitchFamily="34" charset="0"/>
                <a:cs typeface="Arial" panose="020B0604020202020204" pitchFamily="34" charset="0"/>
              </a:rPr>
              <a:t>Klofibrat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Arterol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Liposol</a:t>
            </a:r>
            <a:r>
              <a:rPr lang="en-US" altLang="en-US"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menurunkan</a:t>
            </a:r>
            <a:r>
              <a:rPr lang="en-US" altLang="en-US" dirty="0">
                <a:latin typeface="Arial" panose="020B0604020202020204" pitchFamily="34" charset="0"/>
                <a:cs typeface="Arial" panose="020B0604020202020204" pitchFamily="34" charset="0"/>
              </a:rPr>
              <a:t> VLDL </a:t>
            </a:r>
            <a:r>
              <a:rPr lang="en-US" altLang="en-US" dirty="0" err="1">
                <a:latin typeface="Arial" panose="020B0604020202020204" pitchFamily="34" charset="0"/>
                <a:cs typeface="Arial" panose="020B0604020202020204" pitchFamily="34" charset="0"/>
              </a:rPr>
              <a:t>sedangkan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terhadap</a:t>
            </a:r>
            <a:r>
              <a:rPr lang="en-US" altLang="en-US" dirty="0">
                <a:latin typeface="Arial" panose="020B0604020202020204" pitchFamily="34" charset="0"/>
                <a:cs typeface="Arial" panose="020B0604020202020204" pitchFamily="34" charset="0"/>
              </a:rPr>
              <a:t> LDL </a:t>
            </a:r>
            <a:r>
              <a:rPr lang="en-US" altLang="en-US" dirty="0" err="1">
                <a:latin typeface="Arial" panose="020B0604020202020204" pitchFamily="34" charset="0"/>
                <a:cs typeface="Arial" panose="020B0604020202020204" pitchFamily="34" charset="0"/>
              </a:rPr>
              <a:t>rendah</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ES : Paling </a:t>
            </a:r>
            <a:r>
              <a:rPr lang="en-US" altLang="en-US" dirty="0" err="1">
                <a:latin typeface="Arial" panose="020B0604020202020204" pitchFamily="34" charset="0"/>
                <a:cs typeface="Arial" panose="020B0604020202020204" pitchFamily="34" charset="0"/>
              </a:rPr>
              <a:t>sering</a:t>
            </a:r>
            <a:r>
              <a:rPr lang="en-US" altLang="en-US" dirty="0">
                <a:latin typeface="Arial" panose="020B0604020202020204" pitchFamily="34" charset="0"/>
                <a:cs typeface="Arial" panose="020B0604020202020204" pitchFamily="34" charset="0"/>
              </a:rPr>
              <a:t> gang </a:t>
            </a:r>
            <a:r>
              <a:rPr lang="en-US" altLang="en-US" dirty="0" err="1">
                <a:latin typeface="Arial" panose="020B0604020202020204" pitchFamily="34" charset="0"/>
                <a:cs typeface="Arial" panose="020B0604020202020204" pitchFamily="34" charset="0"/>
              </a:rPr>
              <a:t>sal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pencernaan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ngantuk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stimulasi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nafsu</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makan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resiko</a:t>
            </a:r>
            <a:r>
              <a:rPr lang="en-US" altLang="en-US" dirty="0">
                <a:latin typeface="Arial" panose="020B0604020202020204" pitchFamily="34" charset="0"/>
                <a:cs typeface="Arial" panose="020B0604020202020204" pitchFamily="34" charset="0"/>
              </a:rPr>
              <a:t> batu </a:t>
            </a:r>
            <a:r>
              <a:rPr lang="en-US" altLang="en-US" dirty="0" err="1">
                <a:latin typeface="Arial" panose="020B0604020202020204" pitchFamily="34" charset="0"/>
                <a:cs typeface="Arial" panose="020B0604020202020204" pitchFamily="34" charset="0"/>
              </a:rPr>
              <a:t>empedu</a:t>
            </a:r>
            <a:r>
              <a:rPr lang="en-US" altLang="en-US" dirty="0">
                <a:latin typeface="Arial" panose="020B0604020202020204" pitchFamily="34" charset="0"/>
                <a:cs typeface="Arial" panose="020B0604020202020204" pitchFamily="34" charset="0"/>
              </a:rPr>
              <a:t> dan </a:t>
            </a:r>
            <a:r>
              <a:rPr lang="en-US" altLang="en-US" dirty="0" err="1">
                <a:latin typeface="Arial" panose="020B0604020202020204" pitchFamily="34" charset="0"/>
                <a:cs typeface="Arial" panose="020B0604020202020204" pitchFamily="34" charset="0"/>
              </a:rPr>
              <a:t>radang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empedu</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Interaksi</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dengan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Furosemid</a:t>
            </a:r>
            <a:r>
              <a:rPr lang="en-US" altLang="en-US" dirty="0">
                <a:latin typeface="Arial" panose="020B0604020202020204" pitchFamily="34" charset="0"/>
                <a:cs typeface="Arial" panose="020B0604020202020204" pitchFamily="34" charset="0"/>
              </a:rPr>
              <a:t> dan </a:t>
            </a:r>
            <a:r>
              <a:rPr lang="en-US" altLang="en-US" dirty="0" err="1">
                <a:latin typeface="Arial" panose="020B0604020202020204" pitchFamily="34" charset="0"/>
                <a:cs typeface="Arial" panose="020B0604020202020204" pitchFamily="34" charset="0"/>
              </a:rPr>
              <a:t>antidiabetik</a:t>
            </a:r>
            <a:r>
              <a:rPr lang="en-US" altLang="en-US" dirty="0">
                <a:latin typeface="Arial" panose="020B0604020202020204" pitchFamily="34" charset="0"/>
                <a:cs typeface="Arial" panose="020B0604020202020204" pitchFamily="34" charset="0"/>
              </a:rPr>
              <a:t> oral </a:t>
            </a:r>
            <a:r>
              <a:rPr lang="en-US" altLang="en-US" dirty="0" err="1">
                <a:latin typeface="Arial" panose="020B0604020202020204" pitchFamily="34" charset="0"/>
                <a:cs typeface="Arial" panose="020B0604020202020204" pitchFamily="34" charset="0"/>
              </a:rPr>
              <a:t>efeknya</a:t>
            </a:r>
            <a:r>
              <a:rPr lang="en-US" altLang="en-US" dirty="0">
                <a:latin typeface="Arial" panose="020B0604020202020204" pitchFamily="34" charset="0"/>
                <a:cs typeface="Arial" panose="020B0604020202020204" pitchFamily="34" charset="0"/>
              </a:rPr>
              <a:t>    </a:t>
            </a: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Dosis</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Permulaan</a:t>
            </a:r>
            <a:r>
              <a:rPr lang="en-US" altLang="en-US" dirty="0">
                <a:latin typeface="Arial" panose="020B0604020202020204" pitchFamily="34" charset="0"/>
                <a:cs typeface="Arial" panose="020B0604020202020204" pitchFamily="34" charset="0"/>
              </a:rPr>
              <a:t> 500 mg/ H </a:t>
            </a:r>
            <a:r>
              <a:rPr lang="en-US" altLang="en-US" dirty="0" err="1">
                <a:latin typeface="Arial" panose="020B0604020202020204" pitchFamily="34" charset="0"/>
                <a:cs typeface="Arial" panose="020B0604020202020204" pitchFamily="34" charset="0"/>
              </a:rPr>
              <a:t>berangsur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dinaikan</a:t>
            </a:r>
            <a:r>
              <a:rPr lang="en-US" altLang="en-US" dirty="0">
                <a:latin typeface="Arial" panose="020B0604020202020204" pitchFamily="34" charset="0"/>
                <a:cs typeface="Arial" panose="020B0604020202020204" pitchFamily="34" charset="0"/>
              </a:rPr>
              <a:t> 3-4 x 500 mg</a:t>
            </a: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p.c</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Interaksi</a:t>
            </a:r>
            <a:r>
              <a:rPr lang="en-US" altLang="en-US" dirty="0">
                <a:latin typeface="Arial" panose="020B0604020202020204" pitchFamily="34" charset="0"/>
                <a:cs typeface="Arial" panose="020B0604020202020204" pitchFamily="34" charset="0"/>
              </a:rPr>
              <a:t> : * </a:t>
            </a:r>
            <a:r>
              <a:rPr lang="en-US" altLang="en-US" dirty="0" err="1">
                <a:latin typeface="Arial" panose="020B0604020202020204" pitchFamily="34" charset="0"/>
                <a:cs typeface="Arial" panose="020B0604020202020204" pitchFamily="34" charset="0"/>
              </a:rPr>
              <a:t>antikoagulan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efek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antikoagulan</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antidiabetes</a:t>
            </a:r>
            <a:r>
              <a:rPr lang="en-US" altLang="en-US" dirty="0">
                <a:latin typeface="Arial" panose="020B0604020202020204" pitchFamily="34" charset="0"/>
                <a:cs typeface="Arial" panose="020B0604020202020204" pitchFamily="34" charset="0"/>
              </a:rPr>
              <a:t> (oral)         </a:t>
            </a:r>
            <a:r>
              <a:rPr lang="en-US" altLang="en-US" dirty="0" err="1">
                <a:latin typeface="Arial" panose="020B0604020202020204" pitchFamily="34" charset="0"/>
                <a:cs typeface="Arial" panose="020B0604020202020204" pitchFamily="34" charset="0"/>
              </a:rPr>
              <a:t>efek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obat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antidibetes</a:t>
            </a:r>
            <a:r>
              <a:rPr lang="en-US" altLang="en-US" dirty="0">
                <a:latin typeface="Arial" panose="020B0604020202020204" pitchFamily="34" charset="0"/>
                <a:cs typeface="Arial" panose="020B0604020202020204" pitchFamily="34" charset="0"/>
              </a:rPr>
              <a:t> oral </a:t>
            </a:r>
          </a:p>
        </p:txBody>
      </p:sp>
      <p:sp>
        <p:nvSpPr>
          <p:cNvPr id="13316" name="Line 6">
            <a:extLst>
              <a:ext uri="{FF2B5EF4-FFF2-40B4-BE49-F238E27FC236}">
                <a16:creationId xmlns:a16="http://schemas.microsoft.com/office/drawing/2014/main" id="{0A78FBDA-2E1D-4789-8E3A-111C3335D1AE}"/>
              </a:ext>
            </a:extLst>
          </p:cNvPr>
          <p:cNvSpPr>
            <a:spLocks noChangeShapeType="1"/>
          </p:cNvSpPr>
          <p:nvPr/>
        </p:nvSpPr>
        <p:spPr bwMode="auto">
          <a:xfrm flipV="1">
            <a:off x="9982200" y="48006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3318" name="Line 20">
            <a:extLst>
              <a:ext uri="{FF2B5EF4-FFF2-40B4-BE49-F238E27FC236}">
                <a16:creationId xmlns:a16="http://schemas.microsoft.com/office/drawing/2014/main" id="{7E8BB566-5F10-42E5-94BD-567CEA1C0277}"/>
              </a:ext>
            </a:extLst>
          </p:cNvPr>
          <p:cNvSpPr>
            <a:spLocks noChangeShapeType="1"/>
          </p:cNvSpPr>
          <p:nvPr/>
        </p:nvSpPr>
        <p:spPr bwMode="auto">
          <a:xfrm>
            <a:off x="5943600" y="6096000"/>
            <a:ext cx="533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3319" name="Line 20">
            <a:extLst>
              <a:ext uri="{FF2B5EF4-FFF2-40B4-BE49-F238E27FC236}">
                <a16:creationId xmlns:a16="http://schemas.microsoft.com/office/drawing/2014/main" id="{39B8ED14-2C69-45C9-A76D-06465563DEEA}"/>
              </a:ext>
            </a:extLst>
          </p:cNvPr>
          <p:cNvSpPr>
            <a:spLocks noChangeShapeType="1"/>
          </p:cNvSpPr>
          <p:nvPr/>
        </p:nvSpPr>
        <p:spPr bwMode="auto">
          <a:xfrm>
            <a:off x="6477000" y="6477000"/>
            <a:ext cx="533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3320" name="Line 6">
            <a:extLst>
              <a:ext uri="{FF2B5EF4-FFF2-40B4-BE49-F238E27FC236}">
                <a16:creationId xmlns:a16="http://schemas.microsoft.com/office/drawing/2014/main" id="{5A91CE80-9BDF-4160-837F-0F18011FD97A}"/>
              </a:ext>
            </a:extLst>
          </p:cNvPr>
          <p:cNvSpPr>
            <a:spLocks noChangeShapeType="1"/>
          </p:cNvSpPr>
          <p:nvPr/>
        </p:nvSpPr>
        <p:spPr bwMode="auto">
          <a:xfrm flipV="1">
            <a:off x="8915400" y="58674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13321" name="Line 6">
            <a:extLst>
              <a:ext uri="{FF2B5EF4-FFF2-40B4-BE49-F238E27FC236}">
                <a16:creationId xmlns:a16="http://schemas.microsoft.com/office/drawing/2014/main" id="{6EF33CA4-A6E3-4A6B-B523-B7141DB3C9DE}"/>
              </a:ext>
            </a:extLst>
          </p:cNvPr>
          <p:cNvSpPr>
            <a:spLocks noChangeShapeType="1"/>
          </p:cNvSpPr>
          <p:nvPr/>
        </p:nvSpPr>
        <p:spPr bwMode="auto">
          <a:xfrm flipV="1">
            <a:off x="10210800" y="62484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ID"/>
          </a:p>
        </p:txBody>
      </p:sp>
      <p:sp>
        <p:nvSpPr>
          <p:cNvPr id="2" name="Title 1">
            <a:extLst>
              <a:ext uri="{FF2B5EF4-FFF2-40B4-BE49-F238E27FC236}">
                <a16:creationId xmlns:a16="http://schemas.microsoft.com/office/drawing/2014/main" id="{5699ABC9-1A59-407D-B6D0-FDC40FFE4B0D}"/>
              </a:ext>
            </a:extLst>
          </p:cNvPr>
          <p:cNvSpPr>
            <a:spLocks noGrp="1"/>
          </p:cNvSpPr>
          <p:nvPr>
            <p:ph type="title"/>
          </p:nvPr>
        </p:nvSpPr>
        <p:spPr>
          <a:xfrm>
            <a:off x="1102659" y="270950"/>
            <a:ext cx="10363200" cy="573740"/>
          </a:xfrm>
        </p:spPr>
        <p:txBody>
          <a:bodyPr/>
          <a:lstStyle/>
          <a:p>
            <a:r>
              <a:rPr lang="en-US" dirty="0" err="1"/>
              <a:t>Medikamentosa</a:t>
            </a:r>
            <a:endParaRPr lang="en-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5DC8B8A-AB9C-470F-98F8-56483D458935}"/>
              </a:ext>
            </a:extLst>
          </p:cNvPr>
          <p:cNvSpPr txBox="1">
            <a:spLocks noChangeArrowheads="1"/>
          </p:cNvSpPr>
          <p:nvPr/>
        </p:nvSpPr>
        <p:spPr bwMode="auto">
          <a:xfrm>
            <a:off x="2362200" y="381001"/>
            <a:ext cx="901240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Arial" panose="020B0604020202020204" pitchFamily="34" charset="0"/>
                <a:cs typeface="Arial" panose="020B0604020202020204" pitchFamily="34" charset="0"/>
              </a:rPr>
              <a:t>3. </a:t>
            </a:r>
            <a:r>
              <a:rPr lang="en-US" altLang="en-US" dirty="0" err="1">
                <a:latin typeface="Arial" panose="020B0604020202020204" pitchFamily="34" charset="0"/>
                <a:cs typeface="Arial" panose="020B0604020202020204" pitchFamily="34" charset="0"/>
              </a:rPr>
              <a:t>Gemfibrosil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Lopid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Lipozil</a:t>
            </a:r>
            <a:r>
              <a:rPr lang="en-US" altLang="en-US"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     idem </a:t>
            </a:r>
            <a:r>
              <a:rPr lang="en-US" altLang="en-US" dirty="0" err="1">
                <a:latin typeface="Arial" panose="020B0604020202020204" pitchFamily="34" charset="0"/>
                <a:cs typeface="Arial" panose="020B0604020202020204" pitchFamily="34" charset="0"/>
              </a:rPr>
              <a:t>klofibrat</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Dosis</a:t>
            </a:r>
            <a:r>
              <a:rPr lang="en-US" altLang="en-US" dirty="0">
                <a:latin typeface="Arial" panose="020B0604020202020204" pitchFamily="34" charset="0"/>
                <a:cs typeface="Arial" panose="020B0604020202020204" pitchFamily="34" charset="0"/>
              </a:rPr>
              <a:t> : 2 x 600 mg ½ jam </a:t>
            </a:r>
            <a:r>
              <a:rPr lang="en-US" altLang="en-US" dirty="0" err="1">
                <a:latin typeface="Arial" panose="020B0604020202020204" pitchFamily="34" charset="0"/>
                <a:cs typeface="Arial" panose="020B0604020202020204" pitchFamily="34" charset="0"/>
              </a:rPr>
              <a:t>a.c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pemeliharaan</a:t>
            </a:r>
            <a:r>
              <a:rPr lang="en-US" altLang="en-US" dirty="0">
                <a:latin typeface="Arial" panose="020B0604020202020204" pitchFamily="34" charset="0"/>
                <a:cs typeface="Arial" panose="020B0604020202020204" pitchFamily="34" charset="0"/>
              </a:rPr>
              <a:t> 900-1500 mg/H</a:t>
            </a: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Interaksi</a:t>
            </a:r>
            <a:r>
              <a:rPr lang="en-US" altLang="en-US" dirty="0">
                <a:latin typeface="Arial" panose="020B0604020202020204" pitchFamily="34" charset="0"/>
                <a:cs typeface="Arial" panose="020B0604020202020204" pitchFamily="34" charset="0"/>
              </a:rPr>
              <a:t> : * </a:t>
            </a:r>
            <a:r>
              <a:rPr lang="en-US" altLang="en-US" dirty="0" err="1">
                <a:latin typeface="Arial" panose="020B0604020202020204" pitchFamily="34" charset="0"/>
                <a:cs typeface="Arial" panose="020B0604020202020204" pitchFamily="34" charset="0"/>
              </a:rPr>
              <a:t>efek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aminofilin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meningkat</a:t>
            </a: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4. Simvastatin (</a:t>
            </a:r>
            <a:r>
              <a:rPr lang="en-US" altLang="en-US" dirty="0" err="1">
                <a:latin typeface="Arial" panose="020B0604020202020204" pitchFamily="34" charset="0"/>
                <a:cs typeface="Arial" panose="020B0604020202020204" pitchFamily="34" charset="0"/>
              </a:rPr>
              <a:t>zocor</a:t>
            </a:r>
            <a:r>
              <a:rPr lang="en-US" altLang="en-US"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    E.S : </a:t>
            </a:r>
            <a:r>
              <a:rPr lang="en-US" altLang="en-US" dirty="0" err="1">
                <a:latin typeface="Arial" panose="020B0604020202020204" pitchFamily="34" charset="0"/>
                <a:cs typeface="Arial" panose="020B0604020202020204" pitchFamily="34" charset="0"/>
              </a:rPr>
              <a:t>umumnya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rambut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rontok</a:t>
            </a:r>
            <a:r>
              <a:rPr lang="en-US" altLang="en-US" dirty="0">
                <a:latin typeface="Arial" panose="020B0604020202020204" pitchFamily="34" charset="0"/>
                <a:cs typeface="Arial" panose="020B0604020202020204" pitchFamily="34" charset="0"/>
              </a:rPr>
              <a:t>, gang </a:t>
            </a:r>
            <a:r>
              <a:rPr lang="en-US" altLang="en-US" dirty="0" err="1">
                <a:latin typeface="Arial" panose="020B0604020202020204" pitchFamily="34" charset="0"/>
                <a:cs typeface="Arial" panose="020B0604020202020204" pitchFamily="34" charset="0"/>
              </a:rPr>
              <a:t>psikis</a:t>
            </a:r>
            <a:r>
              <a:rPr lang="en-US" altLang="en-US" dirty="0">
                <a:latin typeface="Arial" panose="020B0604020202020204" pitchFamily="34" charset="0"/>
                <a:cs typeface="Arial" panose="020B0604020202020204" pitchFamily="34" charset="0"/>
              </a:rPr>
              <a:t> dan </a:t>
            </a:r>
            <a:r>
              <a:rPr lang="en-US" altLang="en-US" dirty="0" err="1">
                <a:latin typeface="Arial" panose="020B0604020202020204" pitchFamily="34" charset="0"/>
                <a:cs typeface="Arial" panose="020B0604020202020204" pitchFamily="34" charset="0"/>
              </a:rPr>
              <a:t>kerusakan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hati</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Dosis</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permulaan</a:t>
            </a:r>
            <a:r>
              <a:rPr lang="en-US" altLang="en-US" dirty="0">
                <a:latin typeface="Arial" panose="020B0604020202020204" pitchFamily="34" charset="0"/>
                <a:cs typeface="Arial" panose="020B0604020202020204" pitchFamily="34" charset="0"/>
              </a:rPr>
              <a:t> 10 mg </a:t>
            </a:r>
            <a:r>
              <a:rPr lang="en-US" altLang="en-US" dirty="0" err="1">
                <a:latin typeface="Arial" panose="020B0604020202020204" pitchFamily="34" charset="0"/>
                <a:cs typeface="Arial" panose="020B0604020202020204" pitchFamily="34" charset="0"/>
              </a:rPr>
              <a:t>malam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hari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dinaikan</a:t>
            </a:r>
            <a:r>
              <a:rPr lang="en-US" altLang="en-US" dirty="0">
                <a:latin typeface="Arial" panose="020B0604020202020204" pitchFamily="34" charset="0"/>
                <a:cs typeface="Arial" panose="020B0604020202020204" pitchFamily="34" charset="0"/>
              </a:rPr>
              <a:t> ad 40 mg </a:t>
            </a:r>
          </a:p>
          <a:p>
            <a:pPr eaLnBrk="1" hangingPunct="1"/>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selama</a:t>
            </a:r>
            <a:r>
              <a:rPr lang="en-US" altLang="en-US" dirty="0">
                <a:latin typeface="Arial" panose="020B0604020202020204" pitchFamily="34" charset="0"/>
                <a:cs typeface="Arial" panose="020B0604020202020204" pitchFamily="34" charset="0"/>
              </a:rPr>
              <a:t> 4 </a:t>
            </a:r>
            <a:r>
              <a:rPr lang="en-US" altLang="en-US" dirty="0" err="1">
                <a:latin typeface="Arial" panose="020B0604020202020204" pitchFamily="34" charset="0"/>
                <a:cs typeface="Arial" panose="020B0604020202020204" pitchFamily="34" charset="0"/>
              </a:rPr>
              <a:t>minggu</a:t>
            </a: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5. </a:t>
            </a:r>
            <a:r>
              <a:rPr lang="en-US" altLang="en-US" dirty="0" err="1">
                <a:latin typeface="Arial" panose="020B0604020202020204" pitchFamily="34" charset="0"/>
                <a:cs typeface="Arial" panose="020B0604020202020204" pitchFamily="34" charset="0"/>
              </a:rPr>
              <a:t>Untuk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menurunkan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kadar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homosistein</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 As </a:t>
            </a:r>
            <a:r>
              <a:rPr lang="en-US" altLang="en-US" dirty="0" err="1">
                <a:latin typeface="Arial" panose="020B0604020202020204" pitchFamily="34" charset="0"/>
                <a:cs typeface="Arial" panose="020B0604020202020204" pitchFamily="34" charset="0"/>
              </a:rPr>
              <a:t>folat</a:t>
            </a:r>
            <a:r>
              <a:rPr lang="en-US" altLang="en-US" dirty="0">
                <a:latin typeface="Arial" panose="020B0604020202020204" pitchFamily="34" charset="0"/>
                <a:cs typeface="Arial" panose="020B0604020202020204" pitchFamily="34" charset="0"/>
              </a:rPr>
              <a:t> 0,4-1mg/H</a:t>
            </a:r>
          </a:p>
          <a:p>
            <a:pPr eaLnBrk="1" hangingPunct="1"/>
            <a:r>
              <a:rPr lang="en-US" altLang="en-US" dirty="0">
                <a:latin typeface="Arial" panose="020B0604020202020204" pitchFamily="34" charset="0"/>
                <a:cs typeface="Arial" panose="020B0604020202020204" pitchFamily="34" charset="0"/>
              </a:rPr>
              <a:t>     - Vit B6 20-50 mg</a:t>
            </a:r>
          </a:p>
          <a:p>
            <a:pPr eaLnBrk="1" hangingPunct="1"/>
            <a:r>
              <a:rPr lang="en-US" altLang="en-US" dirty="0">
                <a:latin typeface="Arial" panose="020B0604020202020204" pitchFamily="34" charset="0"/>
                <a:cs typeface="Arial" panose="020B0604020202020204" pitchFamily="34" charset="0"/>
              </a:rPr>
              <a:t>     - Vit B12 0,5-1 mg</a:t>
            </a:r>
            <a:endParaRPr lang="en-GB" alt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8A23-DF0F-41CC-9B00-5F94FDE273A4}"/>
              </a:ext>
            </a:extLst>
          </p:cNvPr>
          <p:cNvSpPr>
            <a:spLocks noGrp="1"/>
          </p:cNvSpPr>
          <p:nvPr>
            <p:ph type="title"/>
          </p:nvPr>
        </p:nvSpPr>
        <p:spPr/>
        <p:txBody>
          <a:bodyPr/>
          <a:lstStyle/>
          <a:p>
            <a:pPr algn="l"/>
            <a:r>
              <a:rPr lang="en-ID" b="1" dirty="0">
                <a:solidFill>
                  <a:schemeClr val="tx1"/>
                </a:solidFill>
                <a:latin typeface="Arial" panose="020B0604020202020204" pitchFamily="34" charset="0"/>
              </a:rPr>
              <a:t>2. </a:t>
            </a:r>
            <a:r>
              <a:rPr lang="en-ID" b="1" i="0" dirty="0" err="1">
                <a:solidFill>
                  <a:schemeClr val="tx1"/>
                </a:solidFill>
                <a:effectLst/>
                <a:latin typeface="Arial" panose="020B0604020202020204" pitchFamily="34" charset="0"/>
              </a:rPr>
              <a:t>infark</a:t>
            </a:r>
            <a:r>
              <a:rPr lang="en-ID" b="1" i="0" dirty="0">
                <a:solidFill>
                  <a:schemeClr val="tx1"/>
                </a:solidFill>
                <a:effectLst/>
                <a:latin typeface="Arial" panose="020B0604020202020204" pitchFamily="34" charset="0"/>
              </a:rPr>
              <a:t> </a:t>
            </a:r>
            <a:r>
              <a:rPr lang="en-ID" b="1" i="0" dirty="0" err="1">
                <a:solidFill>
                  <a:schemeClr val="tx1"/>
                </a:solidFill>
                <a:effectLst/>
                <a:latin typeface="Arial" panose="020B0604020202020204" pitchFamily="34" charset="0"/>
              </a:rPr>
              <a:t>miokardial</a:t>
            </a:r>
            <a:endParaRPr lang="en-ID" dirty="0">
              <a:solidFill>
                <a:schemeClr val="tx1"/>
              </a:solidFill>
            </a:endParaRPr>
          </a:p>
        </p:txBody>
      </p:sp>
      <p:sp>
        <p:nvSpPr>
          <p:cNvPr id="3" name="Content Placeholder 2">
            <a:extLst>
              <a:ext uri="{FF2B5EF4-FFF2-40B4-BE49-F238E27FC236}">
                <a16:creationId xmlns:a16="http://schemas.microsoft.com/office/drawing/2014/main" id="{8AA20BFC-416C-4E60-80DC-C4C5C92A239D}"/>
              </a:ext>
            </a:extLst>
          </p:cNvPr>
          <p:cNvSpPr>
            <a:spLocks noGrp="1"/>
          </p:cNvSpPr>
          <p:nvPr>
            <p:ph idx="1"/>
          </p:nvPr>
        </p:nvSpPr>
        <p:spPr/>
        <p:txBody>
          <a:bodyPr/>
          <a:lstStyle/>
          <a:p>
            <a:pPr algn="l"/>
            <a:r>
              <a:rPr lang="en-ID" sz="2000" b="1" i="0" dirty="0" err="1">
                <a:effectLst/>
                <a:latin typeface="Arial" panose="020B0604020202020204" pitchFamily="34" charset="0"/>
              </a:rPr>
              <a:t>Serangan</a:t>
            </a:r>
            <a:r>
              <a:rPr lang="en-ID" sz="2000" b="1" i="0" dirty="0">
                <a:effectLst/>
                <a:latin typeface="Arial" panose="020B0604020202020204" pitchFamily="34" charset="0"/>
              </a:rPr>
              <a:t> </a:t>
            </a:r>
            <a:r>
              <a:rPr lang="en-ID" sz="2000" b="1"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atau</a:t>
            </a:r>
            <a:r>
              <a:rPr lang="en-ID" sz="2000" b="0" i="0" dirty="0">
                <a:effectLst/>
                <a:latin typeface="Arial" panose="020B0604020202020204" pitchFamily="34" charset="0"/>
              </a:rPr>
              <a:t> </a:t>
            </a:r>
            <a:r>
              <a:rPr lang="en-ID" sz="2000" b="1" i="0" dirty="0" err="1">
                <a:effectLst/>
                <a:latin typeface="Arial" panose="020B0604020202020204" pitchFamily="34" charset="0"/>
              </a:rPr>
              <a:t>infark</a:t>
            </a:r>
            <a:r>
              <a:rPr lang="en-ID" sz="2000" b="1" i="0" dirty="0">
                <a:effectLst/>
                <a:latin typeface="Arial" panose="020B0604020202020204" pitchFamily="34" charset="0"/>
              </a:rPr>
              <a:t> </a:t>
            </a:r>
            <a:r>
              <a:rPr lang="en-ID" sz="2000" b="1" i="0" dirty="0" err="1">
                <a:effectLst/>
                <a:latin typeface="Arial" panose="020B0604020202020204" pitchFamily="34" charset="0"/>
              </a:rPr>
              <a:t>miokardial</a:t>
            </a:r>
            <a:r>
              <a:rPr lang="en-ID" sz="2000" b="0" i="0" dirty="0">
                <a:effectLst/>
                <a:latin typeface="Arial" panose="020B0604020202020204" pitchFamily="34" charset="0"/>
              </a:rPr>
              <a:t> </a:t>
            </a:r>
            <a:r>
              <a:rPr lang="en-ID" sz="2000" b="0" i="0" dirty="0" err="1">
                <a:effectLst/>
                <a:latin typeface="Arial" panose="020B0604020202020204" pitchFamily="34" charset="0"/>
              </a:rPr>
              <a:t>adalah</a:t>
            </a:r>
            <a:r>
              <a:rPr lang="en-ID" sz="2000" b="0" i="0" dirty="0">
                <a:effectLst/>
                <a:latin typeface="Arial" panose="020B0604020202020204" pitchFamily="34" charset="0"/>
              </a:rPr>
              <a:t> </a:t>
            </a:r>
            <a:r>
              <a:rPr lang="en-ID" sz="2000" b="0" i="0" dirty="0" err="1">
                <a:effectLst/>
                <a:latin typeface="Arial" panose="020B0604020202020204" pitchFamily="34" charset="0"/>
              </a:rPr>
              <a:t>terhentinya</a:t>
            </a:r>
            <a:r>
              <a:rPr lang="en-ID" sz="2000" b="0" i="0" dirty="0">
                <a:effectLst/>
                <a:latin typeface="Arial" panose="020B0604020202020204" pitchFamily="34" charset="0"/>
              </a:rPr>
              <a:t> </a:t>
            </a:r>
            <a:r>
              <a:rPr lang="en-ID" sz="2000" b="0" i="0" dirty="0" err="1">
                <a:effectLst/>
                <a:latin typeface="Arial" panose="020B0604020202020204" pitchFamily="34" charset="0"/>
              </a:rPr>
              <a:t>aliran</a:t>
            </a:r>
            <a:r>
              <a:rPr lang="en-ID" sz="2000" b="0" i="0" dirty="0">
                <a:effectLst/>
                <a:latin typeface="Arial" panose="020B0604020202020204" pitchFamily="34" charset="0"/>
              </a:rPr>
              <a:t> </a:t>
            </a:r>
            <a:r>
              <a:rPr lang="en-ID" sz="2000" b="0" i="0" dirty="0" err="1">
                <a:effectLst/>
                <a:latin typeface="Arial" panose="020B0604020202020204" pitchFamily="34" charset="0"/>
              </a:rPr>
              <a:t>darah</a:t>
            </a:r>
            <a:r>
              <a:rPr lang="en-ID" sz="2000" b="0" i="0" dirty="0">
                <a:effectLst/>
                <a:latin typeface="Arial" panose="020B0604020202020204" pitchFamily="34" charset="0"/>
              </a:rPr>
              <a:t>, </a:t>
            </a:r>
            <a:r>
              <a:rPr lang="en-ID" sz="2000" b="0" i="0" dirty="0" err="1">
                <a:effectLst/>
                <a:latin typeface="Arial" panose="020B0604020202020204" pitchFamily="34" charset="0"/>
              </a:rPr>
              <a:t>meskipun</a:t>
            </a:r>
            <a:r>
              <a:rPr lang="en-ID" sz="2000" b="0" i="0" dirty="0">
                <a:effectLst/>
                <a:latin typeface="Arial" panose="020B0604020202020204" pitchFamily="34" charset="0"/>
              </a:rPr>
              <a:t> </a:t>
            </a:r>
            <a:r>
              <a:rPr lang="en-ID" sz="2000" b="0" i="0" dirty="0" err="1">
                <a:effectLst/>
                <a:latin typeface="Arial" panose="020B0604020202020204" pitchFamily="34" charset="0"/>
              </a:rPr>
              <a:t>hanya</a:t>
            </a:r>
            <a:r>
              <a:rPr lang="en-ID" sz="2000" b="0" i="0" dirty="0">
                <a:effectLst/>
                <a:latin typeface="Arial" panose="020B0604020202020204" pitchFamily="34" charset="0"/>
              </a:rPr>
              <a:t> </a:t>
            </a:r>
            <a:r>
              <a:rPr lang="en-ID" sz="2000" b="0" i="0" dirty="0" err="1">
                <a:effectLst/>
                <a:latin typeface="Arial" panose="020B0604020202020204" pitchFamily="34" charset="0"/>
              </a:rPr>
              <a:t>sesaat</a:t>
            </a:r>
            <a:r>
              <a:rPr lang="en-ID" sz="2000" b="0" i="0" dirty="0">
                <a:effectLst/>
                <a:latin typeface="Arial" panose="020B0604020202020204" pitchFamily="34" charset="0"/>
              </a:rPr>
              <a:t>, yang </a:t>
            </a:r>
            <a:r>
              <a:rPr lang="en-ID" sz="2000" b="0" i="0" dirty="0" err="1">
                <a:effectLst/>
                <a:latin typeface="Arial" panose="020B0604020202020204" pitchFamily="34" charset="0"/>
              </a:rPr>
              <a:t>menuju</a:t>
            </a:r>
            <a:r>
              <a:rPr lang="en-ID" sz="2000" b="0" i="0" dirty="0">
                <a:effectLst/>
                <a:latin typeface="Arial" panose="020B0604020202020204" pitchFamily="34" charset="0"/>
              </a:rPr>
              <a:t> </a:t>
            </a:r>
            <a:r>
              <a:rPr lang="en-ID" sz="2000" b="0" i="0" dirty="0" err="1">
                <a:effectLst/>
                <a:latin typeface="Arial" panose="020B0604020202020204" pitchFamily="34" charset="0"/>
              </a:rPr>
              <a:t>ke</a:t>
            </a:r>
            <a:r>
              <a:rPr lang="en-ID" sz="2000" b="0" i="0" dirty="0">
                <a:effectLst/>
                <a:latin typeface="Arial" panose="020B0604020202020204" pitchFamily="34" charset="0"/>
              </a:rPr>
              <a:t> </a:t>
            </a:r>
            <a:r>
              <a:rPr lang="en-ID" sz="2000" b="0" i="0" u="none" strike="noStrike" dirty="0" err="1">
                <a:effectLst/>
                <a:latin typeface="Arial" panose="020B0604020202020204" pitchFamily="34" charset="0"/>
                <a:hlinkClick r:id="rId2" tooltip="Jantung">
                  <a:extLst>
                    <a:ext uri="{A12FA001-AC4F-418D-AE19-62706E023703}">
                      <ahyp:hlinkClr xmlns:ahyp="http://schemas.microsoft.com/office/drawing/2018/hyperlinkcolor" val="tx"/>
                    </a:ext>
                  </a:extLst>
                </a:hlinkClick>
              </a:rPr>
              <a:t>jantung</a:t>
            </a:r>
            <a:r>
              <a:rPr lang="en-ID" sz="2000" b="0" i="0" dirty="0">
                <a:effectLst/>
                <a:latin typeface="Arial" panose="020B0604020202020204" pitchFamily="34" charset="0"/>
              </a:rPr>
              <a:t>, dan </a:t>
            </a:r>
            <a:r>
              <a:rPr lang="en-ID" sz="2000" b="0" i="0" dirty="0" err="1">
                <a:effectLst/>
                <a:latin typeface="Arial" panose="020B0604020202020204" pitchFamily="34" charset="0"/>
              </a:rPr>
              <a:t>mengakibatkan</a:t>
            </a:r>
            <a:r>
              <a:rPr lang="en-ID" sz="2000" b="0" i="0" dirty="0">
                <a:effectLst/>
                <a:latin typeface="Arial" panose="020B0604020202020204" pitchFamily="34" charset="0"/>
              </a:rPr>
              <a:t> </a:t>
            </a:r>
            <a:r>
              <a:rPr lang="en-ID" sz="2000" b="0" i="0" dirty="0" err="1">
                <a:effectLst/>
                <a:latin typeface="Arial" panose="020B0604020202020204" pitchFamily="34" charset="0"/>
              </a:rPr>
              <a:t>sebagian</a:t>
            </a:r>
            <a:r>
              <a:rPr lang="en-ID" sz="2000" b="0" i="0" dirty="0">
                <a:effectLst/>
                <a:latin typeface="Arial" panose="020B0604020202020204" pitchFamily="34" charset="0"/>
              </a:rPr>
              <a:t> </a:t>
            </a:r>
            <a:r>
              <a:rPr lang="en-ID" sz="2000" b="0" i="0" dirty="0" err="1">
                <a:effectLst/>
                <a:latin typeface="Arial" panose="020B0604020202020204" pitchFamily="34" charset="0"/>
              </a:rPr>
              <a:t>sel</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menjadi</a:t>
            </a:r>
            <a:r>
              <a:rPr lang="en-ID" sz="2000" b="0" i="0" dirty="0">
                <a:effectLst/>
                <a:latin typeface="Arial" panose="020B0604020202020204" pitchFamily="34" charset="0"/>
              </a:rPr>
              <a:t> </a:t>
            </a:r>
            <a:r>
              <a:rPr lang="en-ID" sz="2000" b="0" i="0" dirty="0" err="1">
                <a:effectLst/>
                <a:latin typeface="Arial" panose="020B0604020202020204" pitchFamily="34" charset="0"/>
              </a:rPr>
              <a:t>mati</a:t>
            </a:r>
            <a:r>
              <a:rPr lang="en-ID" sz="2000" b="0" i="0" dirty="0">
                <a:effectLst/>
                <a:latin typeface="Arial" panose="020B0604020202020204" pitchFamily="34" charset="0"/>
              </a:rPr>
              <a:t>. </a:t>
            </a:r>
            <a:r>
              <a:rPr lang="en-ID" sz="2000" b="0" i="0" dirty="0" err="1">
                <a:effectLst/>
                <a:latin typeface="Arial" panose="020B0604020202020204" pitchFamily="34" charset="0"/>
              </a:rPr>
              <a:t>Penyebab</a:t>
            </a:r>
            <a:r>
              <a:rPr lang="en-ID" sz="2000" b="0" i="0" dirty="0">
                <a:effectLst/>
                <a:latin typeface="Arial" panose="020B0604020202020204" pitchFamily="34" charset="0"/>
              </a:rPr>
              <a:t> </a:t>
            </a:r>
            <a:r>
              <a:rPr lang="en-ID" sz="2000" b="0" i="0" dirty="0" err="1">
                <a:effectLst/>
                <a:latin typeface="Arial" panose="020B0604020202020204" pitchFamily="34" charset="0"/>
              </a:rPr>
              <a:t>terbanyak</a:t>
            </a:r>
            <a:r>
              <a:rPr lang="en-ID" sz="2000" b="0" i="0" dirty="0">
                <a:effectLst/>
                <a:latin typeface="Arial" panose="020B0604020202020204" pitchFamily="34" charset="0"/>
              </a:rPr>
              <a:t> </a:t>
            </a:r>
            <a:r>
              <a:rPr lang="en-ID" sz="2000" b="0" i="0" dirty="0" err="1">
                <a:effectLst/>
                <a:latin typeface="Arial" panose="020B0604020202020204" pitchFamily="34" charset="0"/>
              </a:rPr>
              <a:t>diakibatkan</a:t>
            </a:r>
            <a:r>
              <a:rPr lang="en-ID" sz="2000" b="0" i="0" dirty="0">
                <a:effectLst/>
                <a:latin typeface="Arial" panose="020B0604020202020204" pitchFamily="34" charset="0"/>
              </a:rPr>
              <a:t> </a:t>
            </a:r>
            <a:r>
              <a:rPr lang="en-ID" sz="2000" b="0" i="0" dirty="0" err="1">
                <a:effectLst/>
                <a:latin typeface="Arial" panose="020B0604020202020204" pitchFamily="34" charset="0"/>
              </a:rPr>
              <a:t>penyumbatan</a:t>
            </a:r>
            <a:r>
              <a:rPr lang="en-ID" sz="2000" b="0" i="0" dirty="0">
                <a:effectLst/>
                <a:latin typeface="Arial" panose="020B0604020202020204" pitchFamily="34" charset="0"/>
              </a:rPr>
              <a:t> </a:t>
            </a:r>
            <a:r>
              <a:rPr lang="en-ID" sz="2000" b="0" i="0" dirty="0" err="1">
                <a:effectLst/>
                <a:latin typeface="Arial" panose="020B0604020202020204" pitchFamily="34" charset="0"/>
              </a:rPr>
              <a:t>pembuluh</a:t>
            </a:r>
            <a:r>
              <a:rPr lang="en-ID" sz="2000" b="0" i="0" dirty="0">
                <a:effectLst/>
                <a:latin typeface="Arial" panose="020B0604020202020204" pitchFamily="34" charset="0"/>
              </a:rPr>
              <a:t> </a:t>
            </a:r>
            <a:r>
              <a:rPr lang="en-ID" sz="2000" b="0" i="0" dirty="0" err="1">
                <a:effectLst/>
                <a:latin typeface="Arial" panose="020B0604020202020204" pitchFamily="34" charset="0"/>
              </a:rPr>
              <a:t>darah</a:t>
            </a:r>
            <a:r>
              <a:rPr lang="en-ID" sz="2000" b="0" i="0" dirty="0">
                <a:effectLst/>
                <a:latin typeface="Arial" panose="020B0604020202020204" pitchFamily="34" charset="0"/>
              </a:rPr>
              <a:t>.</a:t>
            </a:r>
          </a:p>
          <a:p>
            <a:pPr algn="l"/>
            <a:r>
              <a:rPr lang="en-ID" sz="2000" b="0" i="0" dirty="0" err="1">
                <a:effectLst/>
                <a:latin typeface="Arial" panose="020B0604020202020204" pitchFamily="34" charset="0"/>
              </a:rPr>
              <a:t>Serangan</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terutama</a:t>
            </a:r>
            <a:r>
              <a:rPr lang="en-ID" sz="2000" b="0" i="0" dirty="0">
                <a:effectLst/>
                <a:latin typeface="Arial" panose="020B0604020202020204" pitchFamily="34" charset="0"/>
              </a:rPr>
              <a:t> </a:t>
            </a:r>
            <a:r>
              <a:rPr lang="en-ID" sz="2000" b="0" i="0" dirty="0" err="1">
                <a:effectLst/>
                <a:latin typeface="Arial" panose="020B0604020202020204" pitchFamily="34" charset="0"/>
              </a:rPr>
              <a:t>disebabkan</a:t>
            </a:r>
            <a:r>
              <a:rPr lang="en-ID" sz="2000" b="0" i="0" dirty="0">
                <a:effectLst/>
                <a:latin typeface="Arial" panose="020B0604020202020204" pitchFamily="34" charset="0"/>
              </a:rPr>
              <a:t> oleh </a:t>
            </a:r>
            <a:r>
              <a:rPr lang="en-ID" sz="2000" b="0" i="0" u="none" strike="noStrike" dirty="0" err="1">
                <a:effectLst/>
                <a:latin typeface="Arial" panose="020B0604020202020204" pitchFamily="34" charset="0"/>
                <a:hlinkClick r:id="rId3" tooltip="Penyakit jantung koroner">
                  <a:extLst>
                    <a:ext uri="{A12FA001-AC4F-418D-AE19-62706E023703}">
                      <ahyp:hlinkClr xmlns:ahyp="http://schemas.microsoft.com/office/drawing/2018/hyperlinkcolor" val="tx"/>
                    </a:ext>
                  </a:extLst>
                </a:hlinkClick>
              </a:rPr>
              <a:t>penyakit</a:t>
            </a:r>
            <a:r>
              <a:rPr lang="en-ID" sz="2000" b="0" i="0" u="none" strike="noStrike" dirty="0">
                <a:effectLst/>
                <a:latin typeface="Arial" panose="020B0604020202020204" pitchFamily="34" charset="0"/>
                <a:hlinkClick r:id="rId3" tooltip="Penyakit jantung koroner">
                  <a:extLst>
                    <a:ext uri="{A12FA001-AC4F-418D-AE19-62706E023703}">
                      <ahyp:hlinkClr xmlns:ahyp="http://schemas.microsoft.com/office/drawing/2018/hyperlinkcolor" val="tx"/>
                    </a:ext>
                  </a:extLst>
                </a:hlinkClick>
              </a:rPr>
              <a:t> </a:t>
            </a:r>
            <a:r>
              <a:rPr lang="en-ID" sz="2000" b="0" i="0" u="none" strike="noStrike" dirty="0" err="1">
                <a:effectLst/>
                <a:latin typeface="Arial" panose="020B0604020202020204" pitchFamily="34" charset="0"/>
                <a:hlinkClick r:id="rId3" tooltip="Penyakit jantung koroner">
                  <a:extLst>
                    <a:ext uri="{A12FA001-AC4F-418D-AE19-62706E023703}">
                      <ahyp:hlinkClr xmlns:ahyp="http://schemas.microsoft.com/office/drawing/2018/hyperlinkcolor" val="tx"/>
                    </a:ext>
                  </a:extLst>
                </a:hlinkClick>
              </a:rPr>
              <a:t>jantung</a:t>
            </a:r>
            <a:r>
              <a:rPr lang="en-ID" sz="2000" b="0" i="0" u="none" strike="noStrike" dirty="0">
                <a:effectLst/>
                <a:latin typeface="Arial" panose="020B0604020202020204" pitchFamily="34" charset="0"/>
                <a:hlinkClick r:id="rId3" tooltip="Penyakit jantung koroner">
                  <a:extLst>
                    <a:ext uri="{A12FA001-AC4F-418D-AE19-62706E023703}">
                      <ahyp:hlinkClr xmlns:ahyp="http://schemas.microsoft.com/office/drawing/2018/hyperlinkcolor" val="tx"/>
                    </a:ext>
                  </a:extLst>
                </a:hlinkClick>
              </a:rPr>
              <a:t> </a:t>
            </a:r>
            <a:r>
              <a:rPr lang="en-ID" sz="2000" b="0" i="0" u="none" strike="noStrike" dirty="0" err="1">
                <a:effectLst/>
                <a:latin typeface="Arial" panose="020B0604020202020204" pitchFamily="34" charset="0"/>
                <a:hlinkClick r:id="rId3" tooltip="Penyakit jantung koroner">
                  <a:extLst>
                    <a:ext uri="{A12FA001-AC4F-418D-AE19-62706E023703}">
                      <ahyp:hlinkClr xmlns:ahyp="http://schemas.microsoft.com/office/drawing/2018/hyperlinkcolor" val="tx"/>
                    </a:ext>
                  </a:extLst>
                </a:hlinkClick>
              </a:rPr>
              <a:t>koroner</a:t>
            </a:r>
            <a:r>
              <a:rPr lang="en-ID" sz="2000" b="0" i="0" dirty="0">
                <a:effectLst/>
                <a:latin typeface="Arial" panose="020B0604020202020204" pitchFamily="34" charset="0"/>
              </a:rPr>
              <a:t>. Pada </a:t>
            </a:r>
            <a:r>
              <a:rPr lang="en-ID" sz="2000" b="0" i="0" u="none" strike="noStrike" dirty="0" err="1">
                <a:effectLst/>
                <a:latin typeface="Arial" panose="020B0604020202020204" pitchFamily="34" charset="0"/>
                <a:hlinkClick r:id="rId4" tooltip="Penyakit">
                  <a:extLst>
                    <a:ext uri="{A12FA001-AC4F-418D-AE19-62706E023703}">
                      <ahyp:hlinkClr xmlns:ahyp="http://schemas.microsoft.com/office/drawing/2018/hyperlinkcolor" val="tx"/>
                    </a:ext>
                  </a:extLst>
                </a:hlinkClick>
              </a:rPr>
              <a:t>penyakit</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koroner</a:t>
            </a:r>
            <a:r>
              <a:rPr lang="en-ID" sz="2000" b="0" i="0" dirty="0">
                <a:effectLst/>
                <a:latin typeface="Arial" panose="020B0604020202020204" pitchFamily="34" charset="0"/>
              </a:rPr>
              <a:t>, </a:t>
            </a:r>
            <a:r>
              <a:rPr lang="en-ID" sz="2000" b="0" i="0" dirty="0" err="1">
                <a:effectLst/>
                <a:latin typeface="Arial" panose="020B0604020202020204" pitchFamily="34" charset="0"/>
              </a:rPr>
              <a:t>sejenis</a:t>
            </a:r>
            <a:r>
              <a:rPr lang="en-ID" sz="2000" b="0" i="0" dirty="0">
                <a:effectLst/>
                <a:latin typeface="Arial" panose="020B0604020202020204" pitchFamily="34" charset="0"/>
              </a:rPr>
              <a:t> </a:t>
            </a:r>
            <a:r>
              <a:rPr lang="en-ID" sz="2000" b="0" i="0" dirty="0" err="1">
                <a:effectLst/>
                <a:latin typeface="Arial" panose="020B0604020202020204" pitchFamily="34" charset="0"/>
              </a:rPr>
              <a:t>plak</a:t>
            </a:r>
            <a:r>
              <a:rPr lang="en-ID" sz="2000" b="0" i="0" dirty="0">
                <a:effectLst/>
                <a:latin typeface="Arial" panose="020B0604020202020204" pitchFamily="34" charset="0"/>
              </a:rPr>
              <a:t> </a:t>
            </a:r>
            <a:r>
              <a:rPr lang="en-ID" sz="2000" b="0" i="0" dirty="0" err="1">
                <a:effectLst/>
                <a:latin typeface="Arial" panose="020B0604020202020204" pitchFamily="34" charset="0"/>
              </a:rPr>
              <a:t>terbentuk</a:t>
            </a:r>
            <a:r>
              <a:rPr lang="en-ID" sz="2000" b="0" i="0" dirty="0">
                <a:effectLst/>
                <a:latin typeface="Arial" panose="020B0604020202020204" pitchFamily="34" charset="0"/>
              </a:rPr>
              <a:t> di </a:t>
            </a:r>
            <a:r>
              <a:rPr lang="en-ID" sz="2000" b="0" i="0" dirty="0" err="1">
                <a:effectLst/>
                <a:latin typeface="Arial" panose="020B0604020202020204" pitchFamily="34" charset="0"/>
              </a:rPr>
              <a:t>bagian</a:t>
            </a:r>
            <a:r>
              <a:rPr lang="en-ID" sz="2000" b="0" i="0" dirty="0">
                <a:effectLst/>
                <a:latin typeface="Arial" panose="020B0604020202020204" pitchFamily="34" charset="0"/>
              </a:rPr>
              <a:t> </a:t>
            </a:r>
            <a:r>
              <a:rPr lang="en-ID" sz="2000" b="0" i="0" dirty="0" err="1">
                <a:effectLst/>
                <a:latin typeface="Arial" panose="020B0604020202020204" pitchFamily="34" charset="0"/>
              </a:rPr>
              <a:t>dalam</a:t>
            </a:r>
            <a:r>
              <a:rPr lang="en-ID" sz="2000" b="0" i="0" dirty="0">
                <a:effectLst/>
                <a:latin typeface="Arial" panose="020B0604020202020204" pitchFamily="34" charset="0"/>
              </a:rPr>
              <a:t> </a:t>
            </a:r>
            <a:r>
              <a:rPr lang="en-ID" sz="2000" b="0" i="0" dirty="0" err="1">
                <a:effectLst/>
                <a:latin typeface="Arial" panose="020B0604020202020204" pitchFamily="34" charset="0"/>
              </a:rPr>
              <a:t>arteri</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a:effectLst/>
                <a:latin typeface="Arial" panose="020B0604020202020204" pitchFamily="34" charset="0"/>
                <a:sym typeface="Wingdings" panose="05000000000000000000" pitchFamily="2" charset="2"/>
              </a:rPr>
              <a:t></a:t>
            </a:r>
            <a:r>
              <a:rPr lang="en-ID" sz="2000" b="0" i="0" dirty="0">
                <a:effectLst/>
                <a:latin typeface="Arial" panose="020B0604020202020204" pitchFamily="34" charset="0"/>
              </a:rPr>
              <a:t> </a:t>
            </a:r>
            <a:r>
              <a:rPr lang="en-ID" sz="2000" b="0" i="0" u="none" strike="noStrike" dirty="0">
                <a:effectLst/>
                <a:latin typeface="Arial" panose="020B0604020202020204" pitchFamily="34" charset="0"/>
                <a:hlinkClick r:id="rId5" tooltip="Atherosclerosis">
                  <a:extLst>
                    <a:ext uri="{A12FA001-AC4F-418D-AE19-62706E023703}">
                      <ahyp:hlinkClr xmlns:ahyp="http://schemas.microsoft.com/office/drawing/2018/hyperlinkcolor" val="tx"/>
                    </a:ext>
                  </a:extLst>
                </a:hlinkClick>
              </a:rPr>
              <a:t>atherosclerosis</a:t>
            </a:r>
            <a:r>
              <a:rPr lang="en-ID" sz="2000" b="0" i="0" dirty="0">
                <a:effectLst/>
                <a:latin typeface="Arial" panose="020B0604020202020204" pitchFamily="34" charset="0"/>
              </a:rPr>
              <a:t>. </a:t>
            </a:r>
            <a:r>
              <a:rPr lang="en-ID" sz="2000" b="0" i="0" dirty="0" err="1">
                <a:effectLst/>
                <a:latin typeface="Arial" panose="020B0604020202020204" pitchFamily="34" charset="0"/>
              </a:rPr>
              <a:t>Plak</a:t>
            </a:r>
            <a:r>
              <a:rPr lang="en-ID" sz="2000" b="0" i="0" dirty="0">
                <a:effectLst/>
                <a:latin typeface="Arial" panose="020B0604020202020204" pitchFamily="34" charset="0"/>
              </a:rPr>
              <a:t> </a:t>
            </a:r>
            <a:r>
              <a:rPr lang="en-ID" sz="2000" b="0" i="0" dirty="0" err="1">
                <a:effectLst/>
                <a:latin typeface="Arial" panose="020B0604020202020204" pitchFamily="34" charset="0"/>
              </a:rPr>
              <a:t>terbentuk</a:t>
            </a:r>
            <a:r>
              <a:rPr lang="en-ID" sz="2000" b="0" i="0" dirty="0">
                <a:effectLst/>
                <a:latin typeface="Arial" panose="020B0604020202020204" pitchFamily="34" charset="0"/>
              </a:rPr>
              <a:t> </a:t>
            </a:r>
            <a:r>
              <a:rPr lang="en-ID" sz="2000" b="0" i="0" dirty="0" err="1">
                <a:effectLst/>
                <a:latin typeface="Arial" panose="020B0604020202020204" pitchFamily="34" charset="0"/>
              </a:rPr>
              <a:t>dari</a:t>
            </a:r>
            <a:r>
              <a:rPr lang="en-ID" sz="2000" b="0" i="0" dirty="0">
                <a:effectLst/>
                <a:latin typeface="Arial" panose="020B0604020202020204" pitchFamily="34" charset="0"/>
              </a:rPr>
              <a:t> </a:t>
            </a:r>
            <a:r>
              <a:rPr lang="en-ID" sz="2000" b="0" i="0" u="none" strike="noStrike" dirty="0" err="1">
                <a:effectLst/>
                <a:latin typeface="Arial" panose="020B0604020202020204" pitchFamily="34" charset="0"/>
                <a:hlinkClick r:id="rId6" tooltip="Kolesterol">
                  <a:extLst>
                    <a:ext uri="{A12FA001-AC4F-418D-AE19-62706E023703}">
                      <ahyp:hlinkClr xmlns:ahyp="http://schemas.microsoft.com/office/drawing/2018/hyperlinkcolor" val="tx"/>
                    </a:ext>
                  </a:extLst>
                </a:hlinkClick>
              </a:rPr>
              <a:t>kolesterol</a:t>
            </a:r>
            <a:r>
              <a:rPr lang="en-ID" sz="2000" b="0" i="0" dirty="0">
                <a:effectLst/>
                <a:latin typeface="Arial" panose="020B0604020202020204" pitchFamily="34" charset="0"/>
              </a:rPr>
              <a:t> dan </a:t>
            </a:r>
            <a:r>
              <a:rPr lang="en-ID" sz="2000" b="0" i="0" dirty="0" err="1">
                <a:effectLst/>
                <a:latin typeface="Arial" panose="020B0604020202020204" pitchFamily="34" charset="0"/>
              </a:rPr>
              <a:t>sel-sel</a:t>
            </a:r>
            <a:r>
              <a:rPr lang="en-ID" sz="2000" b="0" i="0" dirty="0">
                <a:effectLst/>
                <a:latin typeface="Arial" panose="020B0604020202020204" pitchFamily="34" charset="0"/>
              </a:rPr>
              <a:t> </a:t>
            </a:r>
            <a:r>
              <a:rPr lang="en-ID" sz="2000" b="0" i="0" dirty="0" err="1">
                <a:effectLst/>
                <a:latin typeface="Arial" panose="020B0604020202020204" pitchFamily="34" charset="0"/>
              </a:rPr>
              <a:t>lainnya</a:t>
            </a:r>
            <a:r>
              <a:rPr lang="en-ID" sz="2000" b="0" i="0" dirty="0">
                <a:effectLst/>
                <a:latin typeface="Arial" panose="020B0604020202020204" pitchFamily="34" charset="0"/>
              </a:rPr>
              <a:t>. </a:t>
            </a:r>
            <a:r>
              <a:rPr lang="en-ID" sz="2000" b="0" i="0" dirty="0" err="1">
                <a:effectLst/>
                <a:latin typeface="Arial" panose="020B0604020202020204" pitchFamily="34" charset="0"/>
              </a:rPr>
              <a:t>Jumlah</a:t>
            </a:r>
            <a:r>
              <a:rPr lang="en-ID" sz="2000" b="0" i="0" dirty="0">
                <a:effectLst/>
                <a:latin typeface="Arial" panose="020B0604020202020204" pitchFamily="34" charset="0"/>
              </a:rPr>
              <a:t> </a:t>
            </a:r>
            <a:r>
              <a:rPr lang="en-ID" sz="2000" b="0" i="0" dirty="0" err="1">
                <a:effectLst/>
                <a:latin typeface="Arial" panose="020B0604020202020204" pitchFamily="34" charset="0"/>
              </a:rPr>
              <a:t>plak</a:t>
            </a:r>
            <a:r>
              <a:rPr lang="en-ID" sz="2000" b="0" i="0" dirty="0">
                <a:effectLst/>
                <a:latin typeface="Arial" panose="020B0604020202020204" pitchFamily="34" charset="0"/>
              </a:rPr>
              <a:t> </a:t>
            </a:r>
            <a:r>
              <a:rPr lang="en-ID" sz="2000" b="0" i="0" dirty="0" err="1">
                <a:effectLst/>
                <a:latin typeface="Arial" panose="020B0604020202020204" pitchFamily="34" charset="0"/>
              </a:rPr>
              <a:t>meningkat</a:t>
            </a:r>
            <a:r>
              <a:rPr lang="en-ID" sz="2000" b="0" i="0" dirty="0">
                <a:effectLst/>
                <a:latin typeface="Arial" panose="020B0604020202020204" pitchFamily="34" charset="0"/>
              </a:rPr>
              <a:t> </a:t>
            </a:r>
            <a:r>
              <a:rPr lang="en-ID" sz="2000" b="0" i="0" dirty="0" err="1">
                <a:effectLst/>
                <a:latin typeface="Arial" panose="020B0604020202020204" pitchFamily="34" charset="0"/>
              </a:rPr>
              <a:t>perlahan-lahan</a:t>
            </a:r>
            <a:r>
              <a:rPr lang="en-ID" sz="2000" b="0" i="0" dirty="0">
                <a:effectLst/>
                <a:latin typeface="Arial" panose="020B0604020202020204" pitchFamily="34" charset="0"/>
              </a:rPr>
              <a:t> dan </a:t>
            </a:r>
            <a:r>
              <a:rPr lang="en-ID" sz="2000" b="0" i="0" dirty="0" err="1">
                <a:effectLst/>
                <a:latin typeface="Arial" panose="020B0604020202020204" pitchFamily="34" charset="0"/>
              </a:rPr>
              <a:t>membuat</a:t>
            </a:r>
            <a:r>
              <a:rPr lang="en-ID" sz="2000" b="0" i="0" dirty="0">
                <a:effectLst/>
                <a:latin typeface="Arial" panose="020B0604020202020204" pitchFamily="34" charset="0"/>
              </a:rPr>
              <a:t> </a:t>
            </a:r>
            <a:r>
              <a:rPr lang="en-ID" sz="2000" b="0" i="0" dirty="0" err="1">
                <a:effectLst/>
                <a:latin typeface="Arial" panose="020B0604020202020204" pitchFamily="34" charset="0"/>
              </a:rPr>
              <a:t>bagian</a:t>
            </a:r>
            <a:r>
              <a:rPr lang="en-ID" sz="2000" b="0" i="0" dirty="0">
                <a:effectLst/>
                <a:latin typeface="Arial" panose="020B0604020202020204" pitchFamily="34" charset="0"/>
              </a:rPr>
              <a:t> </a:t>
            </a:r>
            <a:r>
              <a:rPr lang="en-ID" sz="2000" b="0" i="0" dirty="0" err="1">
                <a:effectLst/>
                <a:latin typeface="Arial" panose="020B0604020202020204" pitchFamily="34" charset="0"/>
              </a:rPr>
              <a:t>dalam</a:t>
            </a:r>
            <a:r>
              <a:rPr lang="en-ID" sz="2000" b="0" i="0" dirty="0">
                <a:effectLst/>
                <a:latin typeface="Arial" panose="020B0604020202020204" pitchFamily="34" charset="0"/>
              </a:rPr>
              <a:t> </a:t>
            </a:r>
            <a:r>
              <a:rPr lang="en-ID" sz="2000" b="0" i="0" u="none" strike="noStrike" dirty="0" err="1">
                <a:effectLst/>
                <a:latin typeface="Arial" panose="020B0604020202020204" pitchFamily="34" charset="0"/>
                <a:hlinkClick r:id="rId7" tooltip="Pembuluh darah">
                  <a:extLst>
                    <a:ext uri="{A12FA001-AC4F-418D-AE19-62706E023703}">
                      <ahyp:hlinkClr xmlns:ahyp="http://schemas.microsoft.com/office/drawing/2018/hyperlinkcolor" val="tx"/>
                    </a:ext>
                  </a:extLst>
                </a:hlinkClick>
              </a:rPr>
              <a:t>pembuluh</a:t>
            </a:r>
            <a:r>
              <a:rPr lang="en-ID" sz="2000" b="0" i="0" u="none" strike="noStrike" dirty="0">
                <a:effectLst/>
                <a:latin typeface="Arial" panose="020B0604020202020204" pitchFamily="34" charset="0"/>
                <a:hlinkClick r:id="rId7" tooltip="Pembuluh darah">
                  <a:extLst>
                    <a:ext uri="{A12FA001-AC4F-418D-AE19-62706E023703}">
                      <ahyp:hlinkClr xmlns:ahyp="http://schemas.microsoft.com/office/drawing/2018/hyperlinkcolor" val="tx"/>
                    </a:ext>
                  </a:extLst>
                </a:hlinkClick>
              </a:rPr>
              <a:t> </a:t>
            </a:r>
            <a:r>
              <a:rPr lang="en-ID" sz="2000" b="0" i="0" u="none" strike="noStrike" dirty="0" err="1">
                <a:effectLst/>
                <a:latin typeface="Arial" panose="020B0604020202020204" pitchFamily="34" charset="0"/>
                <a:hlinkClick r:id="rId7" tooltip="Pembuluh darah">
                  <a:extLst>
                    <a:ext uri="{A12FA001-AC4F-418D-AE19-62706E023703}">
                      <ahyp:hlinkClr xmlns:ahyp="http://schemas.microsoft.com/office/drawing/2018/hyperlinkcolor" val="tx"/>
                    </a:ext>
                  </a:extLst>
                </a:hlinkClick>
              </a:rPr>
              <a:t>darah</a:t>
            </a:r>
            <a:r>
              <a:rPr lang="en-ID" sz="2000" b="0" i="0" dirty="0">
                <a:effectLst/>
                <a:latin typeface="Arial" panose="020B0604020202020204" pitchFamily="34" charset="0"/>
              </a:rPr>
              <a:t> </a:t>
            </a:r>
            <a:r>
              <a:rPr lang="en-ID" sz="2000" b="0" i="0" dirty="0" err="1">
                <a:effectLst/>
                <a:latin typeface="Arial" panose="020B0604020202020204" pitchFamily="34" charset="0"/>
              </a:rPr>
              <a:t>menyempit</a:t>
            </a:r>
            <a:r>
              <a:rPr lang="en-ID" sz="2000" b="0" i="0" dirty="0">
                <a:effectLst/>
                <a:latin typeface="Arial" panose="020B0604020202020204" pitchFamily="34" charset="0"/>
              </a:rPr>
              <a:t>. </a:t>
            </a:r>
            <a:r>
              <a:rPr lang="en-ID" sz="2000" b="0" i="0" dirty="0" err="1">
                <a:effectLst/>
                <a:latin typeface="Arial" panose="020B0604020202020204" pitchFamily="34" charset="0"/>
              </a:rPr>
              <a:t>Sedikit</a:t>
            </a:r>
            <a:r>
              <a:rPr lang="en-ID" sz="2000" b="0" i="0" dirty="0">
                <a:effectLst/>
                <a:latin typeface="Arial" panose="020B0604020202020204" pitchFamily="34" charset="0"/>
              </a:rPr>
              <a:t> </a:t>
            </a:r>
            <a:r>
              <a:rPr lang="en-ID" sz="2000" b="0" i="0" dirty="0" err="1">
                <a:effectLst/>
                <a:latin typeface="Arial" panose="020B0604020202020204" pitchFamily="34" charset="0"/>
              </a:rPr>
              <a:t>darah</a:t>
            </a:r>
            <a:r>
              <a:rPr lang="en-ID" sz="2000" b="0" i="0" dirty="0">
                <a:effectLst/>
                <a:latin typeface="Arial" panose="020B0604020202020204" pitchFamily="34" charset="0"/>
              </a:rPr>
              <a:t> </a:t>
            </a:r>
            <a:r>
              <a:rPr lang="en-ID" sz="2000" b="0" i="0" dirty="0" err="1">
                <a:effectLst/>
                <a:latin typeface="Arial" panose="020B0604020202020204" pitchFamily="34" charset="0"/>
              </a:rPr>
              <a:t>dapat</a:t>
            </a:r>
            <a:r>
              <a:rPr lang="en-ID" sz="2000" b="0" i="0" dirty="0">
                <a:effectLst/>
                <a:latin typeface="Arial" panose="020B0604020202020204" pitchFamily="34" charset="0"/>
              </a:rPr>
              <a:t> </a:t>
            </a:r>
            <a:r>
              <a:rPr lang="en-ID" sz="2000" b="0" i="0" dirty="0" err="1">
                <a:effectLst/>
                <a:latin typeface="Arial" panose="020B0604020202020204" pitchFamily="34" charset="0"/>
              </a:rPr>
              <a:t>mengalir</a:t>
            </a:r>
            <a:r>
              <a:rPr lang="en-ID" sz="2000" b="0" i="0" dirty="0">
                <a:effectLst/>
                <a:latin typeface="Arial" panose="020B0604020202020204" pitchFamily="34" charset="0"/>
              </a:rPr>
              <a:t> </a:t>
            </a:r>
            <a:r>
              <a:rPr lang="en-ID" sz="2000" b="0" i="0" dirty="0" err="1">
                <a:effectLst/>
                <a:latin typeface="Arial" panose="020B0604020202020204" pitchFamily="34" charset="0"/>
              </a:rPr>
              <a:t>melaluinya</a:t>
            </a:r>
            <a:r>
              <a:rPr lang="en-ID" sz="2000" b="0" i="0" dirty="0">
                <a:effectLst/>
                <a:latin typeface="Arial" panose="020B0604020202020204" pitchFamily="34" charset="0"/>
              </a:rPr>
              <a:t> dan </a:t>
            </a:r>
            <a:r>
              <a:rPr lang="en-ID" sz="2000" b="0" i="0" u="none" strike="noStrike" dirty="0" err="1">
                <a:effectLst/>
                <a:latin typeface="Arial" panose="020B0604020202020204" pitchFamily="34" charset="0"/>
                <a:hlinkClick r:id="rId8" tooltip="Keping darah">
                  <a:extLst>
                    <a:ext uri="{A12FA001-AC4F-418D-AE19-62706E023703}">
                      <ahyp:hlinkClr xmlns:ahyp="http://schemas.microsoft.com/office/drawing/2018/hyperlinkcolor" val="tx"/>
                    </a:ext>
                  </a:extLst>
                </a:hlinkClick>
              </a:rPr>
              <a:t>keping</a:t>
            </a:r>
            <a:r>
              <a:rPr lang="en-ID" sz="2000" b="0" i="0" u="none" strike="noStrike" dirty="0">
                <a:effectLst/>
                <a:latin typeface="Arial" panose="020B0604020202020204" pitchFamily="34" charset="0"/>
                <a:hlinkClick r:id="rId8" tooltip="Keping darah">
                  <a:extLst>
                    <a:ext uri="{A12FA001-AC4F-418D-AE19-62706E023703}">
                      <ahyp:hlinkClr xmlns:ahyp="http://schemas.microsoft.com/office/drawing/2018/hyperlinkcolor" val="tx"/>
                    </a:ext>
                  </a:extLst>
                </a:hlinkClick>
              </a:rPr>
              <a:t> </a:t>
            </a:r>
            <a:r>
              <a:rPr lang="en-ID" sz="2000" b="0" i="0" u="none" strike="noStrike" dirty="0" err="1">
                <a:effectLst/>
                <a:latin typeface="Arial" panose="020B0604020202020204" pitchFamily="34" charset="0"/>
                <a:hlinkClick r:id="rId8" tooltip="Keping darah">
                  <a:extLst>
                    <a:ext uri="{A12FA001-AC4F-418D-AE19-62706E023703}">
                      <ahyp:hlinkClr xmlns:ahyp="http://schemas.microsoft.com/office/drawing/2018/hyperlinkcolor" val="tx"/>
                    </a:ext>
                  </a:extLst>
                </a:hlinkClick>
              </a:rPr>
              <a:t>darah</a:t>
            </a:r>
            <a:r>
              <a:rPr lang="en-ID" sz="2000" b="0" i="0" dirty="0">
                <a:effectLst/>
                <a:latin typeface="Arial" panose="020B0604020202020204" pitchFamily="34" charset="0"/>
              </a:rPr>
              <a:t> </a:t>
            </a:r>
            <a:r>
              <a:rPr lang="en-ID" sz="2000" b="0" i="0" dirty="0" err="1">
                <a:effectLst/>
                <a:latin typeface="Arial" panose="020B0604020202020204" pitchFamily="34" charset="0"/>
              </a:rPr>
              <a:t>dapat</a:t>
            </a:r>
            <a:r>
              <a:rPr lang="en-ID" sz="2000" b="0" i="0" dirty="0">
                <a:effectLst/>
                <a:latin typeface="Arial" panose="020B0604020202020204" pitchFamily="34" charset="0"/>
              </a:rPr>
              <a:t> </a:t>
            </a:r>
            <a:r>
              <a:rPr lang="en-ID" sz="2000" b="0" i="0" dirty="0" err="1">
                <a:effectLst/>
                <a:latin typeface="Arial" panose="020B0604020202020204" pitchFamily="34" charset="0"/>
              </a:rPr>
              <a:t>menumpuk</a:t>
            </a:r>
            <a:r>
              <a:rPr lang="en-ID" sz="2000" b="0" i="0" dirty="0">
                <a:effectLst/>
                <a:latin typeface="Arial" panose="020B0604020202020204" pitchFamily="34" charset="0"/>
              </a:rPr>
              <a:t> di </a:t>
            </a:r>
            <a:r>
              <a:rPr lang="en-ID" sz="2000" b="0" i="0" dirty="0" err="1">
                <a:effectLst/>
                <a:latin typeface="Arial" panose="020B0604020202020204" pitchFamily="34" charset="0"/>
              </a:rPr>
              <a:t>depan</a:t>
            </a:r>
            <a:r>
              <a:rPr lang="en-ID" sz="2000" b="0" i="0" dirty="0">
                <a:effectLst/>
                <a:latin typeface="Arial" panose="020B0604020202020204" pitchFamily="34" charset="0"/>
              </a:rPr>
              <a:t> </a:t>
            </a:r>
            <a:r>
              <a:rPr lang="en-ID" sz="2000" b="0" i="0" dirty="0" err="1">
                <a:effectLst/>
                <a:latin typeface="Arial" panose="020B0604020202020204" pitchFamily="34" charset="0"/>
              </a:rPr>
              <a:t>plak</a:t>
            </a:r>
            <a:r>
              <a:rPr lang="en-ID" sz="2000" b="0" i="0" dirty="0">
                <a:effectLst/>
                <a:latin typeface="Arial" panose="020B0604020202020204" pitchFamily="34" charset="0"/>
              </a:rPr>
              <a:t> dan </a:t>
            </a:r>
            <a:r>
              <a:rPr lang="en-ID" sz="2000" b="0" i="0" dirty="0" err="1">
                <a:effectLst/>
                <a:latin typeface="Arial" panose="020B0604020202020204" pitchFamily="34" charset="0"/>
              </a:rPr>
              <a:t>membuat</a:t>
            </a:r>
            <a:r>
              <a:rPr lang="en-ID" sz="2000" b="0" i="0" dirty="0">
                <a:effectLst/>
                <a:latin typeface="Arial" panose="020B0604020202020204" pitchFamily="34" charset="0"/>
              </a:rPr>
              <a:t> </a:t>
            </a:r>
            <a:r>
              <a:rPr lang="en-ID" sz="2000" b="0" i="0" dirty="0" err="1">
                <a:effectLst/>
                <a:latin typeface="Arial" panose="020B0604020202020204" pitchFamily="34" charset="0"/>
              </a:rPr>
              <a:t>penggumpalan</a:t>
            </a:r>
            <a:r>
              <a:rPr lang="en-ID" sz="2000" b="0" i="0" dirty="0">
                <a:effectLst/>
                <a:latin typeface="Arial" panose="020B0604020202020204" pitchFamily="34" charset="0"/>
              </a:rPr>
              <a:t>. Jika </a:t>
            </a:r>
            <a:r>
              <a:rPr lang="en-ID" sz="2000" b="0" i="0" dirty="0" err="1">
                <a:effectLst/>
                <a:latin typeface="Arial" panose="020B0604020202020204" pitchFamily="34" charset="0"/>
              </a:rPr>
              <a:t>penggumpalan</a:t>
            </a:r>
            <a:r>
              <a:rPr lang="en-ID" sz="2000" b="0" i="0" dirty="0">
                <a:effectLst/>
                <a:latin typeface="Arial" panose="020B0604020202020204" pitchFamily="34" charset="0"/>
              </a:rPr>
              <a:t> </a:t>
            </a:r>
            <a:r>
              <a:rPr lang="en-ID" sz="2000" b="0" i="0" dirty="0" err="1">
                <a:effectLst/>
                <a:latin typeface="Arial" panose="020B0604020202020204" pitchFamily="34" charset="0"/>
              </a:rPr>
              <a:t>pecah</a:t>
            </a:r>
            <a:r>
              <a:rPr lang="en-ID" sz="2000" b="0" i="0" dirty="0">
                <a:effectLst/>
                <a:latin typeface="Arial" panose="020B0604020202020204" pitchFamily="34" charset="0"/>
              </a:rPr>
              <a:t> dan </a:t>
            </a:r>
            <a:r>
              <a:rPr lang="en-ID" sz="2000" b="0" i="0" dirty="0" err="1">
                <a:effectLst/>
                <a:latin typeface="Arial" panose="020B0604020202020204" pitchFamily="34" charset="0"/>
              </a:rPr>
              <a:t>tersendat</a:t>
            </a:r>
            <a:r>
              <a:rPr lang="en-ID" sz="2000" b="0" i="0" dirty="0">
                <a:effectLst/>
                <a:latin typeface="Arial" panose="020B0604020202020204" pitchFamily="34" charset="0"/>
              </a:rPr>
              <a:t> di </a:t>
            </a:r>
            <a:r>
              <a:rPr lang="en-ID" sz="2000" b="0" i="0" dirty="0" err="1">
                <a:effectLst/>
                <a:latin typeface="Arial" panose="020B0604020202020204" pitchFamily="34" charset="0"/>
              </a:rPr>
              <a:t>bagian</a:t>
            </a:r>
            <a:r>
              <a:rPr lang="en-ID" sz="2000" b="0" i="0" dirty="0">
                <a:effectLst/>
                <a:latin typeface="Arial" panose="020B0604020202020204" pitchFamily="34" charset="0"/>
              </a:rPr>
              <a:t> </a:t>
            </a:r>
            <a:r>
              <a:rPr lang="en-ID" sz="2000" b="0" i="0" dirty="0" err="1">
                <a:effectLst/>
                <a:latin typeface="Arial" panose="020B0604020202020204" pitchFamily="34" charset="0"/>
              </a:rPr>
              <a:t>pembuluh</a:t>
            </a:r>
            <a:r>
              <a:rPr lang="en-ID" sz="2000" b="0" i="0" dirty="0">
                <a:effectLst/>
                <a:latin typeface="Arial" panose="020B0604020202020204" pitchFamily="34" charset="0"/>
              </a:rPr>
              <a:t> </a:t>
            </a:r>
            <a:r>
              <a:rPr lang="en-ID" sz="2000" b="0" i="0" dirty="0" err="1">
                <a:effectLst/>
                <a:latin typeface="Arial" panose="020B0604020202020204" pitchFamily="34" charset="0"/>
              </a:rPr>
              <a:t>darah</a:t>
            </a:r>
            <a:r>
              <a:rPr lang="en-ID" sz="2000" b="0" i="0" dirty="0">
                <a:effectLst/>
                <a:latin typeface="Arial" panose="020B0604020202020204" pitchFamily="34" charset="0"/>
              </a:rPr>
              <a:t> yang </a:t>
            </a:r>
            <a:r>
              <a:rPr lang="en-ID" sz="2000" b="0" i="0" dirty="0" err="1">
                <a:effectLst/>
                <a:latin typeface="Arial" panose="020B0604020202020204" pitchFamily="34" charset="0"/>
              </a:rPr>
              <a:t>menyempit</a:t>
            </a:r>
            <a:r>
              <a:rPr lang="en-ID" sz="2000" b="0" i="0" dirty="0">
                <a:effectLst/>
                <a:latin typeface="Arial" panose="020B0604020202020204" pitchFamily="34" charset="0"/>
              </a:rPr>
              <a:t>, </a:t>
            </a:r>
            <a:r>
              <a:rPr lang="en-ID" sz="2000" b="0" i="0" dirty="0" err="1">
                <a:effectLst/>
                <a:latin typeface="Arial" panose="020B0604020202020204" pitchFamily="34" charset="0"/>
              </a:rPr>
              <a:t>maka</a:t>
            </a:r>
            <a:r>
              <a:rPr lang="en-ID" sz="2000" b="0" i="0" dirty="0">
                <a:effectLst/>
                <a:latin typeface="Arial" panose="020B0604020202020204" pitchFamily="34" charset="0"/>
              </a:rPr>
              <a:t> </a:t>
            </a:r>
            <a:r>
              <a:rPr lang="en-ID" sz="2000" b="0" i="0" dirty="0" err="1">
                <a:effectLst/>
                <a:latin typeface="Arial" panose="020B0604020202020204" pitchFamily="34" charset="0"/>
              </a:rPr>
              <a:t>serangan</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terjadi</a:t>
            </a:r>
            <a:r>
              <a:rPr lang="en-ID" sz="2000" b="0" i="0" dirty="0">
                <a:effectLst/>
                <a:latin typeface="Arial" panose="020B0604020202020204" pitchFamily="34" charset="0"/>
              </a:rPr>
              <a:t>. </a:t>
            </a:r>
          </a:p>
          <a:p>
            <a:pPr algn="l"/>
            <a:r>
              <a:rPr lang="en-ID" sz="2000" b="0" i="0" dirty="0" err="1">
                <a:effectLst/>
                <a:latin typeface="Arial" panose="020B0604020202020204" pitchFamily="34" charset="0"/>
              </a:rPr>
              <a:t>Serangan</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adalah</a:t>
            </a:r>
            <a:r>
              <a:rPr lang="en-ID" sz="2000" b="0" i="0" dirty="0">
                <a:effectLst/>
                <a:latin typeface="Arial" panose="020B0604020202020204" pitchFamily="34" charset="0"/>
              </a:rPr>
              <a:t> </a:t>
            </a:r>
            <a:r>
              <a:rPr lang="en-ID" sz="2000" b="0" i="0" u="none" strike="noStrike" dirty="0" err="1">
                <a:effectLst/>
                <a:latin typeface="Arial" panose="020B0604020202020204" pitchFamily="34" charset="0"/>
                <a:hlinkClick r:id="rId9" tooltip="Gawat darurat (halaman belum tersedia)">
                  <a:extLst>
                    <a:ext uri="{A12FA001-AC4F-418D-AE19-62706E023703}">
                      <ahyp:hlinkClr xmlns:ahyp="http://schemas.microsoft.com/office/drawing/2018/hyperlinkcolor" val="tx"/>
                    </a:ext>
                  </a:extLst>
                </a:hlinkClick>
              </a:rPr>
              <a:t>gawat</a:t>
            </a:r>
            <a:r>
              <a:rPr lang="en-ID" sz="2000" b="0" i="0" u="none" strike="noStrike" dirty="0">
                <a:effectLst/>
                <a:latin typeface="Arial" panose="020B0604020202020204" pitchFamily="34" charset="0"/>
                <a:hlinkClick r:id="rId9" tooltip="Gawat darurat (halaman belum tersedia)">
                  <a:extLst>
                    <a:ext uri="{A12FA001-AC4F-418D-AE19-62706E023703}">
                      <ahyp:hlinkClr xmlns:ahyp="http://schemas.microsoft.com/office/drawing/2018/hyperlinkcolor" val="tx"/>
                    </a:ext>
                  </a:extLst>
                </a:hlinkClick>
              </a:rPr>
              <a:t> </a:t>
            </a:r>
            <a:r>
              <a:rPr lang="en-ID" sz="2000" b="0" i="0" u="none" strike="noStrike" dirty="0" err="1">
                <a:effectLst/>
                <a:latin typeface="Arial" panose="020B0604020202020204" pitchFamily="34" charset="0"/>
                <a:hlinkClick r:id="rId9" tooltip="Gawat darurat (halaman belum tersedia)">
                  <a:extLst>
                    <a:ext uri="{A12FA001-AC4F-418D-AE19-62706E023703}">
                      <ahyp:hlinkClr xmlns:ahyp="http://schemas.microsoft.com/office/drawing/2018/hyperlinkcolor" val="tx"/>
                    </a:ext>
                  </a:extLst>
                </a:hlinkClick>
              </a:rPr>
              <a:t>darurat</a:t>
            </a:r>
            <a:r>
              <a:rPr lang="en-ID" sz="2000" b="0" i="0" dirty="0">
                <a:effectLst/>
                <a:latin typeface="Arial" panose="020B0604020202020204" pitchFamily="34" charset="0"/>
              </a:rPr>
              <a:t>. </a:t>
            </a:r>
          </a:p>
          <a:p>
            <a:pPr algn="l"/>
            <a:r>
              <a:rPr lang="en-ID" sz="2000" b="0" i="0" dirty="0" err="1">
                <a:effectLst/>
                <a:latin typeface="Arial" panose="020B0604020202020204" pitchFamily="34" charset="0"/>
              </a:rPr>
              <a:t>Penyakit</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r>
              <a:rPr lang="en-ID" sz="2000" b="0" i="0" dirty="0">
                <a:effectLst/>
                <a:latin typeface="Arial" panose="020B0604020202020204" pitchFamily="34" charset="0"/>
              </a:rPr>
              <a:t> </a:t>
            </a:r>
            <a:r>
              <a:rPr lang="en-ID" sz="2000" b="0" i="0" dirty="0" err="1">
                <a:effectLst/>
                <a:latin typeface="Arial" panose="020B0604020202020204" pitchFamily="34" charset="0"/>
              </a:rPr>
              <a:t>merupakan</a:t>
            </a:r>
            <a:r>
              <a:rPr lang="en-ID" sz="2000" b="0" i="0" dirty="0">
                <a:effectLst/>
                <a:latin typeface="Arial" panose="020B0604020202020204" pitchFamily="34" charset="0"/>
              </a:rPr>
              <a:t> </a:t>
            </a:r>
            <a:r>
              <a:rPr lang="en-ID" sz="2000" b="0" i="0" dirty="0" err="1">
                <a:effectLst/>
                <a:latin typeface="Arial" panose="020B0604020202020204" pitchFamily="34" charset="0"/>
              </a:rPr>
              <a:t>penyebab</a:t>
            </a:r>
            <a:r>
              <a:rPr lang="en-ID" sz="2000" b="0" i="0" dirty="0">
                <a:effectLst/>
                <a:latin typeface="Arial" panose="020B0604020202020204" pitchFamily="34" charset="0"/>
              </a:rPr>
              <a:t> </a:t>
            </a:r>
            <a:r>
              <a:rPr lang="en-ID" sz="2000" b="0" i="0" dirty="0" err="1">
                <a:effectLst/>
                <a:latin typeface="Arial" panose="020B0604020202020204" pitchFamily="34" charset="0"/>
              </a:rPr>
              <a:t>kematian</a:t>
            </a:r>
            <a:r>
              <a:rPr lang="en-ID" sz="2000" b="0" i="0" dirty="0">
                <a:effectLst/>
                <a:latin typeface="Arial" panose="020B0604020202020204" pitchFamily="34" charset="0"/>
              </a:rPr>
              <a:t> </a:t>
            </a:r>
            <a:r>
              <a:rPr lang="en-ID" sz="2000" b="0" i="0" dirty="0" err="1">
                <a:effectLst/>
                <a:latin typeface="Arial" panose="020B0604020202020204" pitchFamily="34" charset="0"/>
              </a:rPr>
              <a:t>nomor</a:t>
            </a:r>
            <a:r>
              <a:rPr lang="en-ID" sz="2000" b="0" i="0" dirty="0">
                <a:effectLst/>
                <a:latin typeface="Arial" panose="020B0604020202020204" pitchFamily="34" charset="0"/>
              </a:rPr>
              <a:t> </a:t>
            </a:r>
            <a:r>
              <a:rPr lang="en-ID" sz="2000" b="0" i="0" dirty="0" err="1">
                <a:effectLst/>
                <a:latin typeface="Arial" panose="020B0604020202020204" pitchFamily="34" charset="0"/>
              </a:rPr>
              <a:t>satu</a:t>
            </a:r>
            <a:r>
              <a:rPr lang="en-ID" sz="2000" b="0" i="0" dirty="0">
                <a:effectLst/>
                <a:latin typeface="Arial" panose="020B0604020202020204" pitchFamily="34" charset="0"/>
              </a:rPr>
              <a:t> pada orang </a:t>
            </a:r>
            <a:r>
              <a:rPr lang="en-ID" sz="2000" b="0" i="0" dirty="0" err="1">
                <a:effectLst/>
                <a:latin typeface="Arial" panose="020B0604020202020204" pitchFamily="34" charset="0"/>
              </a:rPr>
              <a:t>dewasa</a:t>
            </a:r>
            <a:r>
              <a:rPr lang="en-ID" sz="2000" b="0" i="0" dirty="0">
                <a:effectLst/>
                <a:latin typeface="Arial" panose="020B0604020202020204" pitchFamily="34" charset="0"/>
              </a:rPr>
              <a:t> di </a:t>
            </a:r>
            <a:r>
              <a:rPr lang="en-ID" sz="2000" b="0" i="0" u="none" strike="noStrike" dirty="0">
                <a:effectLst/>
                <a:latin typeface="Arial" panose="020B0604020202020204" pitchFamily="34" charset="0"/>
                <a:hlinkClick r:id="rId10" tooltip="Amerika Serikat">
                  <a:extLst>
                    <a:ext uri="{A12FA001-AC4F-418D-AE19-62706E023703}">
                      <ahyp:hlinkClr xmlns:ahyp="http://schemas.microsoft.com/office/drawing/2018/hyperlinkcolor" val="tx"/>
                    </a:ext>
                  </a:extLst>
                </a:hlinkClick>
              </a:rPr>
              <a:t>Amerika</a:t>
            </a:r>
            <a:r>
              <a:rPr lang="en-ID" sz="2000" b="0" i="0" dirty="0">
                <a:effectLst/>
                <a:latin typeface="Arial" panose="020B0604020202020204" pitchFamily="34" charset="0"/>
              </a:rPr>
              <a:t>. </a:t>
            </a:r>
            <a:endParaRPr lang="en-ID" sz="2000" dirty="0"/>
          </a:p>
        </p:txBody>
      </p:sp>
    </p:spTree>
    <p:extLst>
      <p:ext uri="{BB962C8B-B14F-4D97-AF65-F5344CB8AC3E}">
        <p14:creationId xmlns:p14="http://schemas.microsoft.com/office/powerpoint/2010/main" val="4641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2697-C28F-445F-B576-BCEE3733AC20}"/>
              </a:ext>
            </a:extLst>
          </p:cNvPr>
          <p:cNvSpPr>
            <a:spLocks noGrp="1"/>
          </p:cNvSpPr>
          <p:nvPr>
            <p:ph type="title"/>
          </p:nvPr>
        </p:nvSpPr>
        <p:spPr/>
        <p:txBody>
          <a:bodyPr/>
          <a:lstStyle/>
          <a:p>
            <a:r>
              <a:rPr lang="en-US" dirty="0" err="1"/>
              <a:t>Faktor</a:t>
            </a:r>
            <a:r>
              <a:rPr lang="en-US" dirty="0"/>
              <a:t> </a:t>
            </a:r>
            <a:r>
              <a:rPr lang="en-US" dirty="0" err="1"/>
              <a:t>Risiko</a:t>
            </a:r>
            <a:endParaRPr lang="en-ID" dirty="0"/>
          </a:p>
        </p:txBody>
      </p:sp>
      <p:sp>
        <p:nvSpPr>
          <p:cNvPr id="3" name="Content Placeholder 2">
            <a:extLst>
              <a:ext uri="{FF2B5EF4-FFF2-40B4-BE49-F238E27FC236}">
                <a16:creationId xmlns:a16="http://schemas.microsoft.com/office/drawing/2014/main" id="{3BA0CD0E-9E48-43BA-BB0B-B44B440C0D8C}"/>
              </a:ext>
            </a:extLst>
          </p:cNvPr>
          <p:cNvSpPr>
            <a:spLocks noGrp="1"/>
          </p:cNvSpPr>
          <p:nvPr>
            <p:ph idx="1"/>
          </p:nvPr>
        </p:nvSpPr>
        <p:spPr/>
        <p:txBody>
          <a:bodyPr/>
          <a:lstStyle/>
          <a:p>
            <a:pPr>
              <a:lnSpc>
                <a:spcPct val="107000"/>
              </a:lnSpc>
              <a:spcAft>
                <a:spcPts val="800"/>
              </a:spcAft>
            </a:pPr>
            <a:r>
              <a:rPr lang="en-ID" sz="1800" dirty="0" err="1">
                <a:effectLst/>
                <a:latin typeface="Arial" panose="020B0604020202020204" pitchFamily="34" charset="0"/>
                <a:ea typeface="Calibri" panose="020F0502020204030204" pitchFamily="34" charset="0"/>
                <a:cs typeface="Arial" panose="020B0604020202020204" pitchFamily="34" charset="0"/>
              </a:rPr>
              <a:t>Memasuki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usia</a:t>
            </a:r>
            <a:r>
              <a:rPr lang="en-ID" sz="1800" dirty="0">
                <a:effectLst/>
                <a:latin typeface="Arial" panose="020B0604020202020204" pitchFamily="34" charset="0"/>
                <a:ea typeface="Calibri" panose="020F0502020204030204" pitchFamily="34" charset="0"/>
                <a:cs typeface="Arial" panose="020B0604020202020204" pitchFamily="34" charset="0"/>
              </a:rPr>
              <a:t> 45 </a:t>
            </a:r>
            <a:r>
              <a:rPr lang="en-ID" sz="1800" dirty="0" err="1">
                <a:effectLst/>
                <a:latin typeface="Arial" panose="020B0604020202020204" pitchFamily="34" charset="0"/>
                <a:ea typeface="Calibri" panose="020F0502020204030204" pitchFamily="34" charset="0"/>
                <a:cs typeface="Arial" panose="020B0604020202020204" pitchFamily="34" charset="0"/>
              </a:rPr>
              <a:t>tahun</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bagi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pria</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err="1">
                <a:effectLst/>
                <a:latin typeface="Arial" panose="020B0604020202020204" pitchFamily="34" charset="0"/>
                <a:ea typeface="Calibri" panose="020F0502020204030204" pitchFamily="34" charset="0"/>
                <a:cs typeface="Arial" panose="020B0604020202020204" pitchFamily="34" charset="0"/>
              </a:rPr>
              <a:t>Bagi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wanita</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memasuki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usia</a:t>
            </a:r>
            <a:r>
              <a:rPr lang="en-ID" sz="1800" dirty="0">
                <a:effectLst/>
                <a:latin typeface="Arial" panose="020B0604020202020204" pitchFamily="34" charset="0"/>
                <a:ea typeface="Calibri" panose="020F0502020204030204" pitchFamily="34" charset="0"/>
                <a:cs typeface="Arial" panose="020B0604020202020204" pitchFamily="34" charset="0"/>
              </a:rPr>
              <a:t> 55 </a:t>
            </a:r>
            <a:r>
              <a:rPr lang="en-ID" sz="1800" dirty="0" err="1">
                <a:effectLst/>
                <a:latin typeface="Arial" panose="020B0604020202020204" pitchFamily="34" charset="0"/>
                <a:ea typeface="Calibri" panose="020F0502020204030204" pitchFamily="34" charset="0"/>
                <a:cs typeface="Arial" panose="020B0604020202020204" pitchFamily="34" charset="0"/>
              </a:rPr>
              <a:t>tahun</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atau</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mengalami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i="1" dirty="0">
                <a:effectLst/>
                <a:latin typeface="Arial" panose="020B0604020202020204" pitchFamily="34" charset="0"/>
                <a:ea typeface="Calibri" panose="020F0502020204030204" pitchFamily="34" charset="0"/>
                <a:cs typeface="Arial" panose="020B0604020202020204" pitchFamily="34" charset="0"/>
              </a:rPr>
              <a:t>menopause</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dini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sebagai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akibat</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operasi</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a:effectLst/>
                <a:latin typeface="Arial" panose="020B0604020202020204" pitchFamily="34" charset="0"/>
                <a:ea typeface="Calibri" panose="020F0502020204030204" pitchFamily="34" charset="0"/>
                <a:cs typeface="Arial" panose="020B0604020202020204" pitchFamily="34" charset="0"/>
              </a:rPr>
              <a:t>Riwayat </a:t>
            </a:r>
            <a:r>
              <a:rPr lang="en-ID" sz="1800" dirty="0" err="1">
                <a:effectLst/>
                <a:latin typeface="Arial" panose="020B0604020202020204" pitchFamily="34" charset="0"/>
                <a:ea typeface="Calibri" panose="020F0502020204030204" pitchFamily="34" charset="0"/>
                <a:cs typeface="Arial" panose="020B0604020202020204" pitchFamily="34" charset="0"/>
              </a:rPr>
              <a:t>penyakit</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jantung</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dalam</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keluarga</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a:effectLst/>
                <a:latin typeface="Arial" panose="020B0604020202020204" pitchFamily="34" charset="0"/>
                <a:ea typeface="Calibri" panose="020F0502020204030204" pitchFamily="34" charset="0"/>
                <a:cs typeface="Arial" panose="020B0604020202020204" pitchFamily="34" charset="0"/>
              </a:rPr>
              <a:t>Diabetes.</a:t>
            </a:r>
          </a:p>
          <a:p>
            <a:pPr>
              <a:lnSpc>
                <a:spcPct val="107000"/>
              </a:lnSpc>
              <a:spcAft>
                <a:spcPts val="800"/>
              </a:spcAft>
            </a:pPr>
            <a:r>
              <a:rPr lang="en-ID" sz="1800" dirty="0" err="1">
                <a:effectLst/>
                <a:latin typeface="Arial" panose="020B0604020202020204" pitchFamily="34" charset="0"/>
                <a:ea typeface="Calibri" panose="020F0502020204030204" pitchFamily="34" charset="0"/>
                <a:cs typeface="Arial" panose="020B0604020202020204" pitchFamily="34" charset="0"/>
              </a:rPr>
              <a:t>Merokok</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err="1">
                <a:effectLst/>
                <a:latin typeface="Arial" panose="020B0604020202020204" pitchFamily="34" charset="0"/>
                <a:ea typeface="Calibri" panose="020F0502020204030204" pitchFamily="34" charset="0"/>
                <a:cs typeface="Arial" panose="020B0604020202020204" pitchFamily="34" charset="0"/>
              </a:rPr>
              <a:t>Tekanan</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darah</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tinggi</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hipertensi</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err="1">
                <a:effectLst/>
                <a:latin typeface="Arial" panose="020B0604020202020204" pitchFamily="34" charset="0"/>
                <a:ea typeface="Calibri" panose="020F0502020204030204" pitchFamily="34" charset="0"/>
                <a:cs typeface="Arial" panose="020B0604020202020204" pitchFamily="34" charset="0"/>
              </a:rPr>
              <a:t>Kegemukan</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obesitas</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a:effectLst/>
                <a:latin typeface="Arial" panose="020B0604020202020204" pitchFamily="34" charset="0"/>
                <a:ea typeface="Calibri" panose="020F0502020204030204" pitchFamily="34" charset="0"/>
                <a:cs typeface="Arial" panose="020B0604020202020204" pitchFamily="34" charset="0"/>
              </a:rPr>
              <a:t>Gaya </a:t>
            </a:r>
            <a:r>
              <a:rPr lang="en-ID" sz="1800" dirty="0" err="1">
                <a:effectLst/>
                <a:latin typeface="Arial" panose="020B0604020202020204" pitchFamily="34" charset="0"/>
                <a:ea typeface="Calibri" panose="020F0502020204030204" pitchFamily="34" charset="0"/>
                <a:cs typeface="Arial" panose="020B0604020202020204" pitchFamily="34" charset="0"/>
              </a:rPr>
              <a:t>hidup</a:t>
            </a:r>
            <a:r>
              <a:rPr lang="en-ID" sz="1800" dirty="0">
                <a:effectLst/>
                <a:latin typeface="Arial" panose="020B0604020202020204" pitchFamily="34" charset="0"/>
                <a:ea typeface="Calibri" panose="020F0502020204030204" pitchFamily="34" charset="0"/>
                <a:cs typeface="Arial" panose="020B0604020202020204" pitchFamily="34" charset="0"/>
              </a:rPr>
              <a:t> yang </a:t>
            </a:r>
            <a:r>
              <a:rPr lang="en-ID" sz="1800" dirty="0" err="1">
                <a:effectLst/>
                <a:latin typeface="Arial" panose="020B0604020202020204" pitchFamily="34" charset="0"/>
                <a:ea typeface="Calibri" panose="020F0502020204030204" pitchFamily="34" charset="0"/>
                <a:cs typeface="Arial" panose="020B0604020202020204" pitchFamily="34" charset="0"/>
              </a:rPr>
              <a:t>kurang</a:t>
            </a:r>
            <a:r>
              <a:rPr lang="en-ID" sz="1800" dirty="0">
                <a:effectLst/>
                <a:latin typeface="Arial" panose="020B0604020202020204" pitchFamily="34" charset="0"/>
                <a:ea typeface="Calibri" panose="020F0502020204030204" pitchFamily="34" charset="0"/>
                <a:cs typeface="Arial" panose="020B0604020202020204" pitchFamily="34" charset="0"/>
              </a:rPr>
              <a:t> </a:t>
            </a:r>
            <a:r>
              <a:rPr lang="en-ID" sz="1800" dirty="0" err="1">
                <a:effectLst/>
                <a:latin typeface="Arial" panose="020B0604020202020204" pitchFamily="34" charset="0"/>
                <a:ea typeface="Calibri" panose="020F0502020204030204" pitchFamily="34" charset="0"/>
                <a:cs typeface="Arial" panose="020B0604020202020204" pitchFamily="34" charset="0"/>
              </a:rPr>
              <a:t>baik</a:t>
            </a:r>
            <a:r>
              <a:rPr lang="en-ID" sz="18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ID" sz="1800" dirty="0">
                <a:effectLst/>
                <a:latin typeface="Arial" panose="020B0604020202020204" pitchFamily="34" charset="0"/>
                <a:ea typeface="Calibri" panose="020F0502020204030204" pitchFamily="34" charset="0"/>
                <a:cs typeface="Arial" panose="020B0604020202020204" pitchFamily="34" charset="0"/>
              </a:rPr>
              <a:t>Stress.</a:t>
            </a:r>
          </a:p>
        </p:txBody>
      </p:sp>
    </p:spTree>
    <p:extLst>
      <p:ext uri="{BB962C8B-B14F-4D97-AF65-F5344CB8AC3E}">
        <p14:creationId xmlns:p14="http://schemas.microsoft.com/office/powerpoint/2010/main" val="18697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CF98-DBFD-461E-B9F5-44AF2EC8EEFA}"/>
              </a:ext>
            </a:extLst>
          </p:cNvPr>
          <p:cNvSpPr>
            <a:spLocks noGrp="1"/>
          </p:cNvSpPr>
          <p:nvPr>
            <p:ph type="title"/>
          </p:nvPr>
        </p:nvSpPr>
        <p:spPr/>
        <p:txBody>
          <a:bodyPr/>
          <a:lstStyle/>
          <a:p>
            <a:r>
              <a:rPr lang="en-US" dirty="0" err="1"/>
              <a:t>Gejala</a:t>
            </a:r>
            <a:endParaRPr lang="en-ID" dirty="0"/>
          </a:p>
        </p:txBody>
      </p:sp>
      <p:sp>
        <p:nvSpPr>
          <p:cNvPr id="3" name="Content Placeholder 2">
            <a:extLst>
              <a:ext uri="{FF2B5EF4-FFF2-40B4-BE49-F238E27FC236}">
                <a16:creationId xmlns:a16="http://schemas.microsoft.com/office/drawing/2014/main" id="{549644A7-6B52-4909-BF2D-76451D1BC181}"/>
              </a:ext>
            </a:extLst>
          </p:cNvPr>
          <p:cNvSpPr>
            <a:spLocks noGrp="1"/>
          </p:cNvSpPr>
          <p:nvPr>
            <p:ph idx="1"/>
          </p:nvPr>
        </p:nvSpPr>
        <p:spPr/>
        <p:txBody>
          <a:bodyPr/>
          <a:lstStyle/>
          <a:p>
            <a:pPr>
              <a:lnSpc>
                <a:spcPct val="107000"/>
              </a:lnSpc>
              <a:spcAft>
                <a:spcPts val="80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Nyeri </a:t>
            </a:r>
            <a:r>
              <a:rPr lang="en-ID"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ID" sz="1800" dirty="0">
                <a:effectLst/>
                <a:latin typeface="Calibri" panose="020F0502020204030204" pitchFamily="34" charset="0"/>
                <a:ea typeface="Calibri" panose="020F0502020204030204" pitchFamily="34" charset="0"/>
                <a:cs typeface="Times New Roman" panose="02020603050405020304" pitchFamily="18" charset="0"/>
              </a:rPr>
              <a:t>Angina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perasaan</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sesak</a:t>
            </a:r>
            <a:r>
              <a:rPr lang="en-ID" sz="1800" dirty="0">
                <a:effectLst/>
                <a:latin typeface="Calibri" panose="020F0502020204030204" pitchFamily="34" charset="0"/>
                <a:ea typeface="Calibri" panose="020F0502020204030204" pitchFamily="34" charset="0"/>
                <a:cs typeface="Times New Roman" panose="02020603050405020304" pitchFamily="18" charset="0"/>
              </a:rPr>
              <a:t> di dada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perasaan</a:t>
            </a:r>
            <a:r>
              <a:rPr lang="en-ID" sz="1800" dirty="0">
                <a:effectLst/>
                <a:latin typeface="Calibri" panose="020F0502020204030204" pitchFamily="34" charset="0"/>
                <a:ea typeface="Calibri" panose="020F0502020204030204" pitchFamily="34" charset="0"/>
                <a:cs typeface="Times New Roman" panose="02020603050405020304" pitchFamily="18" charset="0"/>
              </a:rPr>
              <a:t> dada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diremas-remas</a:t>
            </a:r>
            <a:r>
              <a:rPr lang="en-ID"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timbul</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jika</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otot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jantung</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mendapatkan</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darah</a:t>
            </a:r>
            <a:r>
              <a:rPr lang="en-ID"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cukup</a:t>
            </a:r>
            <a:r>
              <a:rPr lang="en-ID" sz="1800" dirty="0">
                <a:effectLst/>
                <a:latin typeface="Calibri" panose="020F0502020204030204" pitchFamily="34" charset="0"/>
                <a:ea typeface="Calibri" panose="020F0502020204030204" pitchFamily="34" charset="0"/>
                <a:cs typeface="Times New Roman" panose="02020603050405020304" pitchFamily="18" charset="0"/>
              </a:rPr>
              <a:t>. Ada yang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tidak</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merasakan</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nyeri</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sama</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sekali</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i="1" dirty="0">
                <a:effectLst/>
                <a:latin typeface="Calibri" panose="020F0502020204030204" pitchFamily="34" charset="0"/>
                <a:ea typeface="Calibri" panose="020F0502020204030204" pitchFamily="34" charset="0"/>
                <a:cs typeface="Times New Roman" panose="02020603050405020304" pitchFamily="18" charset="0"/>
              </a:rPr>
              <a:t>silent ischemia</a:t>
            </a:r>
            <a:r>
              <a:rPr lang="en-ID"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ID" sz="1800" u="sng" dirty="0" err="1">
                <a:effectLst/>
                <a:latin typeface="Calibri" panose="020F0502020204030204" pitchFamily="34" charset="0"/>
                <a:ea typeface="Calibri" panose="020F0502020204030204" pitchFamily="34" charset="0"/>
                <a:cs typeface="Times New Roman" panose="02020603050405020304" pitchFamily="18" charset="0"/>
                <a:hlinkClick r:id="rId2" tooltip="Sesak napas">
                  <a:extLst>
                    <a:ext uri="{A12FA001-AC4F-418D-AE19-62706E023703}">
                      <ahyp:hlinkClr xmlns:ahyp="http://schemas.microsoft.com/office/drawing/2018/hyperlinkcolor" val="tx"/>
                    </a:ext>
                  </a:extLst>
                </a:hlinkClick>
              </a:rPr>
              <a:t>Sesak</a:t>
            </a:r>
            <a:r>
              <a:rPr lang="en-ID" sz="1800" u="sng" dirty="0">
                <a:effectLst/>
                <a:latin typeface="Calibri" panose="020F0502020204030204" pitchFamily="34" charset="0"/>
                <a:ea typeface="Calibri" panose="020F0502020204030204" pitchFamily="34" charset="0"/>
                <a:cs typeface="Times New Roman" panose="02020603050405020304" pitchFamily="18" charset="0"/>
                <a:hlinkClick r:id="rId2" tooltip="Sesak napas">
                  <a:extLst>
                    <a:ext uri="{A12FA001-AC4F-418D-AE19-62706E023703}">
                      <ahyp:hlinkClr xmlns:ahyp="http://schemas.microsoft.com/office/drawing/2018/hyperlinkcolor" val="tx"/>
                    </a:ext>
                  </a:extLst>
                </a:hlinkClick>
              </a:rPr>
              <a:t> napas</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D" sz="1800" dirty="0" err="1">
                <a:effectLst/>
                <a:latin typeface="Calibri" panose="020F0502020204030204" pitchFamily="34" charset="0"/>
                <a:ea typeface="Calibri" panose="020F0502020204030204" pitchFamily="34" charset="0"/>
                <a:cs typeface="Times New Roman" panose="02020603050405020304" pitchFamily="18" charset="0"/>
              </a:rPr>
              <a:t>Kelelahan</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kepenatan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D" sz="1800" u="sng" dirty="0" err="1">
                <a:effectLst/>
                <a:latin typeface="Calibri" panose="020F0502020204030204" pitchFamily="34" charset="0"/>
                <a:ea typeface="Calibri" panose="020F0502020204030204" pitchFamily="34" charset="0"/>
                <a:cs typeface="Times New Roman" panose="02020603050405020304" pitchFamily="18" charset="0"/>
                <a:hlinkClick r:id="rId3" tooltip="Palpitasi">
                  <a:extLst>
                    <a:ext uri="{A12FA001-AC4F-418D-AE19-62706E023703}">
                      <ahyp:hlinkClr xmlns:ahyp="http://schemas.microsoft.com/office/drawing/2018/hyperlinkcolor" val="tx"/>
                    </a:ext>
                  </a:extLst>
                </a:hlinkClick>
              </a:rPr>
              <a:t>Palpitasi</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jantung</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berdebar</a:t>
            </a:r>
            <a:r>
              <a:rPr lang="en-ID" sz="1800" dirty="0">
                <a:effectLst/>
                <a:latin typeface="Calibri" panose="020F0502020204030204" pitchFamily="34" charset="0"/>
                <a:ea typeface="Calibri" panose="020F0502020204030204" pitchFamily="34" charset="0"/>
                <a:cs typeface="Times New Roman" panose="02020603050405020304" pitchFamily="18" charset="0"/>
              </a:rPr>
              <a:t>-debar)</a:t>
            </a:r>
          </a:p>
          <a:p>
            <a:pPr>
              <a:lnSpc>
                <a:spcPct val="107000"/>
              </a:lnSpc>
              <a:spcAft>
                <a:spcPts val="800"/>
              </a:spcAft>
            </a:pPr>
            <a:r>
              <a:rPr lang="en-ID" sz="1800" dirty="0" err="1">
                <a:effectLst/>
                <a:latin typeface="Calibri" panose="020F0502020204030204" pitchFamily="34" charset="0"/>
                <a:ea typeface="Calibri" panose="020F0502020204030204" pitchFamily="34" charset="0"/>
                <a:cs typeface="Times New Roman" panose="02020603050405020304" pitchFamily="18" charset="0"/>
              </a:rPr>
              <a:t>Pusing</a:t>
            </a:r>
            <a:r>
              <a:rPr lang="en-ID" sz="1800" dirty="0">
                <a:effectLst/>
                <a:latin typeface="Calibri" panose="020F0502020204030204" pitchFamily="34" charset="0"/>
                <a:ea typeface="Calibri" panose="020F0502020204030204" pitchFamily="34" charset="0"/>
                <a:cs typeface="Times New Roman" panose="02020603050405020304" pitchFamily="18" charset="0"/>
              </a:rPr>
              <a:t> &amp;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pingsan</a:t>
            </a:r>
            <a:endParaRPr lang="en-ID" dirty="0"/>
          </a:p>
        </p:txBody>
      </p:sp>
    </p:spTree>
    <p:extLst>
      <p:ext uri="{BB962C8B-B14F-4D97-AF65-F5344CB8AC3E}">
        <p14:creationId xmlns:p14="http://schemas.microsoft.com/office/powerpoint/2010/main" val="312847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41782-667C-4602-AFE8-2667F11601E3}"/>
              </a:ext>
            </a:extLst>
          </p:cNvPr>
          <p:cNvSpPr>
            <a:spLocks noGrp="1"/>
          </p:cNvSpPr>
          <p:nvPr>
            <p:ph type="title"/>
          </p:nvPr>
        </p:nvSpPr>
        <p:spPr/>
        <p:txBody>
          <a:bodyPr/>
          <a:lstStyle/>
          <a:p>
            <a:r>
              <a:rPr lang="en-US" dirty="0"/>
              <a:t>Diagnosis </a:t>
            </a:r>
            <a:endParaRPr lang="en-ID" dirty="0"/>
          </a:p>
        </p:txBody>
      </p:sp>
      <p:sp>
        <p:nvSpPr>
          <p:cNvPr id="4" name="Content Placeholder 3">
            <a:extLst>
              <a:ext uri="{FF2B5EF4-FFF2-40B4-BE49-F238E27FC236}">
                <a16:creationId xmlns:a16="http://schemas.microsoft.com/office/drawing/2014/main" id="{BDEAC1FE-A074-48E4-A54C-397F360E2C4D}"/>
              </a:ext>
            </a:extLst>
          </p:cNvPr>
          <p:cNvSpPr>
            <a:spLocks noGrp="1"/>
          </p:cNvSpPr>
          <p:nvPr>
            <p:ph idx="1"/>
          </p:nvPr>
        </p:nvSpPr>
        <p:spPr/>
        <p:txBody>
          <a:bodyPr/>
          <a:lstStyle/>
          <a:p>
            <a:r>
              <a:rPr lang="en-US" dirty="0" err="1"/>
              <a:t>Kriteria</a:t>
            </a:r>
            <a:r>
              <a:rPr lang="en-US" dirty="0"/>
              <a:t>:</a:t>
            </a:r>
          </a:p>
          <a:p>
            <a:pPr lvl="1"/>
            <a:r>
              <a:rPr lang="en-US" dirty="0" err="1"/>
              <a:t>Gejala</a:t>
            </a:r>
            <a:r>
              <a:rPr lang="en-US" dirty="0"/>
              <a:t> yang </a:t>
            </a:r>
            <a:r>
              <a:rPr lang="en-US" dirty="0" err="1"/>
              <a:t>berhubungan</a:t>
            </a:r>
            <a:r>
              <a:rPr lang="en-US" dirty="0"/>
              <a:t> </a:t>
            </a:r>
            <a:r>
              <a:rPr lang="en-US" dirty="0" err="1"/>
              <a:t>dengan</a:t>
            </a:r>
            <a:r>
              <a:rPr lang="en-US" dirty="0"/>
              <a:t> </a:t>
            </a:r>
            <a:r>
              <a:rPr lang="en-US" dirty="0" err="1"/>
              <a:t>iskemia</a:t>
            </a:r>
            <a:r>
              <a:rPr lang="en-US" dirty="0"/>
              <a:t> </a:t>
            </a:r>
            <a:r>
              <a:rPr lang="en-US" dirty="0" err="1"/>
              <a:t>jantung</a:t>
            </a:r>
            <a:endParaRPr lang="en-US" dirty="0"/>
          </a:p>
          <a:p>
            <a:pPr lvl="1"/>
            <a:r>
              <a:rPr lang="en-US" dirty="0"/>
              <a:t>EKG: </a:t>
            </a:r>
            <a:r>
              <a:rPr lang="en-US" dirty="0" err="1"/>
              <a:t>perubahan</a:t>
            </a:r>
            <a:r>
              <a:rPr lang="en-US" dirty="0"/>
              <a:t> </a:t>
            </a:r>
            <a:r>
              <a:rPr lang="en-US" dirty="0" err="1"/>
              <a:t>segmen</a:t>
            </a:r>
            <a:r>
              <a:rPr lang="en-US" dirty="0"/>
              <a:t> ST, LBBB </a:t>
            </a:r>
            <a:r>
              <a:rPr lang="en-US" dirty="0" err="1"/>
              <a:t>baru</a:t>
            </a:r>
            <a:r>
              <a:rPr lang="en-US" dirty="0"/>
              <a:t>, </a:t>
            </a:r>
            <a:r>
              <a:rPr lang="en-US" dirty="0" err="1"/>
              <a:t>atau</a:t>
            </a:r>
            <a:r>
              <a:rPr lang="en-US" dirty="0"/>
              <a:t> Q </a:t>
            </a:r>
            <a:r>
              <a:rPr lang="en-US" dirty="0" err="1"/>
              <a:t>patologis</a:t>
            </a:r>
            <a:endParaRPr lang="en-US" dirty="0"/>
          </a:p>
          <a:p>
            <a:pPr lvl="1"/>
            <a:r>
              <a:rPr lang="en-US" dirty="0" err="1"/>
              <a:t>Perubahan</a:t>
            </a:r>
            <a:r>
              <a:rPr lang="en-US" dirty="0"/>
              <a:t> </a:t>
            </a:r>
            <a:r>
              <a:rPr lang="en-US" dirty="0" err="1"/>
              <a:t>gerak</a:t>
            </a:r>
            <a:r>
              <a:rPr lang="en-US" dirty="0"/>
              <a:t> </a:t>
            </a:r>
            <a:r>
              <a:rPr lang="en-US" dirty="0" err="1"/>
              <a:t>dinding</a:t>
            </a:r>
            <a:r>
              <a:rPr lang="en-US" dirty="0"/>
              <a:t> </a:t>
            </a:r>
            <a:r>
              <a:rPr lang="en-US" dirty="0" err="1"/>
              <a:t>jantung</a:t>
            </a:r>
            <a:r>
              <a:rPr lang="en-US" dirty="0"/>
              <a:t> pada </a:t>
            </a:r>
            <a:r>
              <a:rPr lang="en-US" dirty="0" err="1"/>
              <a:t>pencitraan</a:t>
            </a:r>
            <a:endParaRPr lang="en-US" dirty="0"/>
          </a:p>
          <a:p>
            <a:pPr lvl="1"/>
            <a:r>
              <a:rPr lang="en-US" dirty="0" err="1"/>
              <a:t>Adanya</a:t>
            </a:r>
            <a:r>
              <a:rPr lang="en-US" dirty="0"/>
              <a:t> thrombus pada angiogram/ </a:t>
            </a:r>
            <a:r>
              <a:rPr lang="en-US" dirty="0" err="1"/>
              <a:t>otopsi</a:t>
            </a:r>
            <a:endParaRPr lang="en-US" dirty="0"/>
          </a:p>
          <a:p>
            <a:endParaRPr lang="en-ID" dirty="0"/>
          </a:p>
        </p:txBody>
      </p:sp>
    </p:spTree>
    <p:extLst>
      <p:ext uri="{BB962C8B-B14F-4D97-AF65-F5344CB8AC3E}">
        <p14:creationId xmlns:p14="http://schemas.microsoft.com/office/powerpoint/2010/main" val="19591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4145-BD4B-4319-A149-8C04673AB139}"/>
              </a:ext>
            </a:extLst>
          </p:cNvPr>
          <p:cNvSpPr>
            <a:spLocks noGrp="1"/>
          </p:cNvSpPr>
          <p:nvPr>
            <p:ph type="title"/>
          </p:nvPr>
        </p:nvSpPr>
        <p:spPr/>
        <p:txBody>
          <a:bodyPr/>
          <a:lstStyle/>
          <a:p>
            <a:r>
              <a:rPr lang="en-US" dirty="0" err="1"/>
              <a:t>Klasifikasi</a:t>
            </a:r>
            <a:r>
              <a:rPr lang="en-US" dirty="0"/>
              <a:t> </a:t>
            </a:r>
            <a:r>
              <a:rPr lang="en-US" dirty="0" err="1"/>
              <a:t>Infark</a:t>
            </a:r>
            <a:r>
              <a:rPr lang="en-US" dirty="0"/>
              <a:t> </a:t>
            </a:r>
            <a:r>
              <a:rPr lang="en-US" dirty="0" err="1"/>
              <a:t>Miokard</a:t>
            </a:r>
            <a:endParaRPr lang="en-ID" dirty="0"/>
          </a:p>
        </p:txBody>
      </p:sp>
      <p:sp>
        <p:nvSpPr>
          <p:cNvPr id="3" name="Content Placeholder 2">
            <a:extLst>
              <a:ext uri="{FF2B5EF4-FFF2-40B4-BE49-F238E27FC236}">
                <a16:creationId xmlns:a16="http://schemas.microsoft.com/office/drawing/2014/main" id="{6F4A0C28-38D1-49C9-9720-E20473E5B5FA}"/>
              </a:ext>
            </a:extLst>
          </p:cNvPr>
          <p:cNvSpPr>
            <a:spLocks noGrp="1"/>
          </p:cNvSpPr>
          <p:nvPr>
            <p:ph idx="1"/>
          </p:nvPr>
        </p:nvSpPr>
        <p:spPr/>
        <p:txBody>
          <a:bodyPr/>
          <a:lstStyle/>
          <a:p>
            <a:pPr>
              <a:lnSpc>
                <a:spcPct val="107000"/>
              </a:lnSpc>
              <a:spcAft>
                <a:spcPts val="800"/>
              </a:spcAft>
              <a:buFont typeface="+mj-lt"/>
              <a:buAutoNum type="arabicPeriod"/>
            </a:pPr>
            <a:r>
              <a:rPr lang="id-ID" sz="1800" dirty="0">
                <a:effectLst/>
                <a:latin typeface="Calibri" panose="020F0502020204030204" pitchFamily="34" charset="0"/>
                <a:ea typeface="Calibri" panose="020F0502020204030204" pitchFamily="34" charset="0"/>
                <a:cs typeface="Times New Roman" panose="02020603050405020304" pitchFamily="18" charset="0"/>
              </a:rPr>
              <a:t>MI spontan berhubungan dengan erosi plak dan/atau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ruptur</a:t>
            </a:r>
            <a:r>
              <a:rPr lang="id-ID" sz="1800" dirty="0">
                <a:effectLst/>
                <a:latin typeface="Calibri" panose="020F0502020204030204" pitchFamily="34" charset="0"/>
                <a:ea typeface="Calibri" panose="020F0502020204030204" pitchFamily="34" charset="0"/>
                <a:cs typeface="Times New Roman" panose="02020603050405020304" pitchFamily="18" charset="0"/>
              </a:rPr>
              <a:t>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fisura</a:t>
            </a:r>
            <a:r>
              <a:rPr lang="id-ID" sz="1800" dirty="0">
                <a:effectLst/>
                <a:latin typeface="Calibri" panose="020F0502020204030204" pitchFamily="34" charset="0"/>
                <a:ea typeface="Calibri" panose="020F0502020204030204" pitchFamily="34" charset="0"/>
                <a:cs typeface="Times New Roman" panose="02020603050405020304" pitchFamily="18" charset="0"/>
              </a:rPr>
              <a:t>, atau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diseksi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id-ID" sz="1800" dirty="0">
                <a:effectLst/>
                <a:latin typeface="Calibri" panose="020F0502020204030204" pitchFamily="34" charset="0"/>
                <a:ea typeface="Calibri" panose="020F0502020204030204" pitchFamily="34" charset="0"/>
                <a:cs typeface="Times New Roman" panose="02020603050405020304" pitchFamily="18" charset="0"/>
              </a:rPr>
              <a:t>MI berhubungan dengan iskemia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d-ID" sz="1800" dirty="0">
                <a:effectLst/>
                <a:latin typeface="Calibri" panose="020F0502020204030204" pitchFamily="34" charset="0"/>
                <a:ea typeface="Calibri" panose="020F0502020204030204" pitchFamily="34" charset="0"/>
                <a:cs typeface="Times New Roman" panose="02020603050405020304" pitchFamily="18" charset="0"/>
              </a:rPr>
              <a:t>peningkatan kebutuhan oksigen atau penurunan suplai,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mis</a:t>
            </a:r>
            <a:r>
              <a:rPr lang="en-US" sz="1800" dirty="0">
                <a:effectLst/>
                <a:latin typeface="Calibri" panose="020F0502020204030204" pitchFamily="34" charset="0"/>
                <a:ea typeface="Calibri" panose="020F0502020204030204" pitchFamily="34" charset="0"/>
                <a:cs typeface="Times New Roman" panose="02020603050405020304" pitchFamily="18" charset="0"/>
              </a:rPr>
              <a:t>al</a:t>
            </a:r>
            <a:r>
              <a:rPr lang="id-ID" sz="1800" dirty="0">
                <a:effectLst/>
                <a:latin typeface="Calibri" panose="020F0502020204030204" pitchFamily="34" charset="0"/>
                <a:ea typeface="Calibri" panose="020F0502020204030204" pitchFamily="34" charset="0"/>
                <a:cs typeface="Times New Roman" panose="02020603050405020304" pitchFamily="18" charset="0"/>
              </a:rPr>
              <a:t> kejang arteri koroner, emboli koroner, anemia,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aritmia</a:t>
            </a:r>
            <a:r>
              <a:rPr lang="id-ID" sz="1800" dirty="0">
                <a:effectLst/>
                <a:latin typeface="Calibri" panose="020F0502020204030204" pitchFamily="34" charset="0"/>
                <a:ea typeface="Calibri" panose="020F0502020204030204" pitchFamily="34" charset="0"/>
                <a:cs typeface="Times New Roman" panose="02020603050405020304" pitchFamily="18" charset="0"/>
              </a:rPr>
              <a:t>, tekanan darah tinggi, atau tekanan darah rendah</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id-ID" sz="1800" dirty="0">
                <a:effectLst/>
                <a:latin typeface="Calibri" panose="020F0502020204030204" pitchFamily="34" charset="0"/>
                <a:ea typeface="Calibri" panose="020F0502020204030204" pitchFamily="34" charset="0"/>
                <a:cs typeface="Times New Roman" panose="02020603050405020304" pitchFamily="18" charset="0"/>
              </a:rPr>
              <a:t>Kematian jantung mendadak yang tidak terduga, termasuk serangan jantung, di mana gejala mungkin menunjukkan MI, EKG dapat perubahan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sugestif</a:t>
            </a:r>
            <a:r>
              <a:rPr lang="id-ID" sz="1800" dirty="0">
                <a:effectLst/>
                <a:latin typeface="Calibri" panose="020F0502020204030204" pitchFamily="34" charset="0"/>
                <a:ea typeface="Calibri" panose="020F0502020204030204" pitchFamily="34" charset="0"/>
                <a:cs typeface="Times New Roman" panose="02020603050405020304" pitchFamily="18" charset="0"/>
              </a:rPr>
              <a:t>, atau gumpalan darah di arteri koroner dengan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angiografi</a:t>
            </a:r>
            <a:r>
              <a:rPr lang="id-ID" sz="1800" dirty="0">
                <a:effectLst/>
                <a:latin typeface="Calibri" panose="020F0502020204030204" pitchFamily="34" charset="0"/>
                <a:ea typeface="Calibri" panose="020F0502020204030204" pitchFamily="34" charset="0"/>
                <a:cs typeface="Times New Roman" panose="02020603050405020304" pitchFamily="18" charset="0"/>
              </a:rPr>
              <a:t> dan/atau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otopsi</a:t>
            </a:r>
            <a:r>
              <a:rPr lang="id-ID" sz="1800" dirty="0">
                <a:effectLst/>
                <a:latin typeface="Calibri" panose="020F0502020204030204" pitchFamily="34" charset="0"/>
                <a:ea typeface="Calibri" panose="020F0502020204030204" pitchFamily="34" charset="0"/>
                <a:cs typeface="Times New Roman" panose="02020603050405020304" pitchFamily="18" charset="0"/>
              </a:rPr>
              <a:t>, tetapi sampel darah tidak dapat diperoleh , atau pada saat sebelum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biomarker</a:t>
            </a:r>
            <a:r>
              <a:rPr lang="id-ID" sz="1800" dirty="0">
                <a:effectLst/>
                <a:latin typeface="Calibri" panose="020F0502020204030204" pitchFamily="34" charset="0"/>
                <a:ea typeface="Calibri" panose="020F0502020204030204" pitchFamily="34" charset="0"/>
                <a:cs typeface="Times New Roman" panose="02020603050405020304" pitchFamily="18" charset="0"/>
              </a:rPr>
              <a:t> jantung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id-ID" sz="1800" dirty="0">
                <a:effectLst/>
                <a:latin typeface="Calibri" panose="020F0502020204030204" pitchFamily="34" charset="0"/>
                <a:ea typeface="Calibri" panose="020F0502020204030204" pitchFamily="34" charset="0"/>
                <a:cs typeface="Times New Roman" panose="02020603050405020304" pitchFamily="18" charset="0"/>
              </a:rPr>
              <a:t>Terkait dengan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angioplasti</a:t>
            </a:r>
            <a:r>
              <a:rPr lang="id-ID" sz="1800" dirty="0">
                <a:effectLst/>
                <a:latin typeface="Calibri" panose="020F0502020204030204" pitchFamily="34" charset="0"/>
                <a:ea typeface="Calibri" panose="020F0502020204030204" pitchFamily="34" charset="0"/>
                <a:cs typeface="Times New Roman" panose="02020603050405020304" pitchFamily="18" charset="0"/>
              </a:rPr>
              <a:t> koroner atau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stent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a:effectLst/>
                <a:latin typeface="Calibri" panose="020F0502020204030204" pitchFamily="34" charset="0"/>
                <a:ea typeface="Calibri" panose="020F0502020204030204" pitchFamily="34" charset="0"/>
                <a:cs typeface="Times New Roman" panose="02020603050405020304" pitchFamily="18" charset="0"/>
              </a:rPr>
              <a:t>Terkait dengan intervensi koroner </a:t>
            </a:r>
            <a:r>
              <a:rPr lang="id-ID" sz="1400" dirty="0" err="1">
                <a:effectLst/>
                <a:latin typeface="Calibri" panose="020F0502020204030204" pitchFamily="34" charset="0"/>
                <a:ea typeface="Calibri" panose="020F0502020204030204" pitchFamily="34" charset="0"/>
                <a:cs typeface="Times New Roman" panose="02020603050405020304" pitchFamily="18" charset="0"/>
              </a:rPr>
              <a:t>perkutan</a:t>
            </a:r>
            <a:r>
              <a:rPr lang="id-ID" sz="1400" dirty="0">
                <a:effectLst/>
                <a:latin typeface="Calibri" panose="020F0502020204030204" pitchFamily="34" charset="0"/>
                <a:ea typeface="Calibri" panose="020F0502020204030204" pitchFamily="34" charset="0"/>
                <a:cs typeface="Times New Roman" panose="02020603050405020304" pitchFamily="18" charset="0"/>
              </a:rPr>
              <a:t> (PCI)</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a:effectLst/>
                <a:latin typeface="Calibri" panose="020F0502020204030204" pitchFamily="34" charset="0"/>
                <a:ea typeface="Calibri" panose="020F0502020204030204" pitchFamily="34" charset="0"/>
                <a:cs typeface="Times New Roman" panose="02020603050405020304" pitchFamily="18" charset="0"/>
              </a:rPr>
              <a:t>Terkait dengan trombosis </a:t>
            </a:r>
            <a:r>
              <a:rPr lang="id-ID" sz="1400" dirty="0" err="1">
                <a:effectLst/>
                <a:latin typeface="Calibri" panose="020F0502020204030204" pitchFamily="34" charset="0"/>
                <a:ea typeface="Calibri" panose="020F0502020204030204" pitchFamily="34" charset="0"/>
                <a:cs typeface="Times New Roman" panose="02020603050405020304" pitchFamily="18" charset="0"/>
              </a:rPr>
              <a:t>stent</a:t>
            </a:r>
            <a:r>
              <a:rPr lang="id-ID" sz="1400" dirty="0">
                <a:effectLst/>
                <a:latin typeface="Calibri" panose="020F0502020204030204" pitchFamily="34" charset="0"/>
                <a:ea typeface="Calibri" panose="020F0502020204030204" pitchFamily="34" charset="0"/>
                <a:cs typeface="Times New Roman" panose="02020603050405020304" pitchFamily="18" charset="0"/>
              </a:rPr>
              <a:t> seperti yang didokumentasikan oleh </a:t>
            </a:r>
            <a:r>
              <a:rPr lang="id-ID" sz="1400" dirty="0" err="1">
                <a:effectLst/>
                <a:latin typeface="Calibri" panose="020F0502020204030204" pitchFamily="34" charset="0"/>
                <a:ea typeface="Calibri" panose="020F0502020204030204" pitchFamily="34" charset="0"/>
                <a:cs typeface="Times New Roman" panose="02020603050405020304" pitchFamily="18" charset="0"/>
              </a:rPr>
              <a:t>angiografi</a:t>
            </a:r>
            <a:r>
              <a:rPr lang="id-ID" sz="1400" dirty="0">
                <a:effectLst/>
                <a:latin typeface="Calibri" panose="020F0502020204030204" pitchFamily="34" charset="0"/>
                <a:ea typeface="Calibri" panose="020F0502020204030204" pitchFamily="34" charset="0"/>
                <a:cs typeface="Times New Roman" panose="02020603050405020304" pitchFamily="18" charset="0"/>
              </a:rPr>
              <a:t> atau pada </a:t>
            </a:r>
            <a:r>
              <a:rPr lang="id-ID" sz="1400" dirty="0" err="1">
                <a:effectLst/>
                <a:latin typeface="Calibri" panose="020F0502020204030204" pitchFamily="34" charset="0"/>
                <a:ea typeface="Calibri" panose="020F0502020204030204" pitchFamily="34" charset="0"/>
                <a:cs typeface="Times New Roman" panose="02020603050405020304" pitchFamily="18" charset="0"/>
              </a:rPr>
              <a:t>otopsi</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id-ID" sz="1800" dirty="0">
                <a:effectLst/>
                <a:latin typeface="Calibri" panose="020F0502020204030204" pitchFamily="34" charset="0"/>
                <a:ea typeface="Calibri" panose="020F0502020204030204" pitchFamily="34" charset="0"/>
                <a:cs typeface="Times New Roman" panose="02020603050405020304" pitchFamily="18" charset="0"/>
              </a:rPr>
              <a:t>Terkait dengan CABG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id-ID" sz="1800" dirty="0">
                <a:effectLst/>
                <a:latin typeface="Calibri" panose="020F0502020204030204" pitchFamily="34" charset="0"/>
                <a:ea typeface="Calibri" panose="020F0502020204030204" pitchFamily="34" charset="0"/>
                <a:cs typeface="Times New Roman" panose="02020603050405020304" pitchFamily="18" charset="0"/>
              </a:rPr>
              <a:t>Terkait dengan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diseksi</a:t>
            </a:r>
            <a:r>
              <a:rPr lang="id-ID" sz="1800" dirty="0">
                <a:effectLst/>
                <a:latin typeface="Calibri" panose="020F0502020204030204" pitchFamily="34" charset="0"/>
                <a:ea typeface="Calibri" panose="020F0502020204030204" pitchFamily="34" charset="0"/>
                <a:cs typeface="Times New Roman" panose="02020603050405020304" pitchFamily="18" charset="0"/>
              </a:rPr>
              <a:t> arteri koroner spontan pada wanita muda yang </a:t>
            </a:r>
            <a:r>
              <a:rPr lang="id-ID" sz="1800" dirty="0" err="1">
                <a:effectLst/>
                <a:latin typeface="Calibri" panose="020F0502020204030204" pitchFamily="34" charset="0"/>
                <a:ea typeface="Calibri" panose="020F0502020204030204" pitchFamily="34" charset="0"/>
                <a:cs typeface="Times New Roman" panose="02020603050405020304" pitchFamily="18" charset="0"/>
              </a:rPr>
              <a:t>buga</a:t>
            </a:r>
            <a:r>
              <a:rPr lang="en-US" sz="1800" dirty="0">
                <a:effectLst/>
                <a:latin typeface="Calibri" panose="020F0502020204030204" pitchFamily="34" charset="0"/>
                <a:ea typeface="Calibri" panose="020F0502020204030204" pitchFamily="34" charset="0"/>
                <a:cs typeface="Times New Roman" panose="02020603050405020304" pitchFamily="18" charset="0"/>
              </a:rPr>
              <a:t>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8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a:extLst>
              <a:ext uri="{FF2B5EF4-FFF2-40B4-BE49-F238E27FC236}">
                <a16:creationId xmlns:a16="http://schemas.microsoft.com/office/drawing/2014/main" id="{8594A085-8D55-4D3D-8C04-0819AFF6B784}"/>
              </a:ext>
            </a:extLst>
          </p:cNvPr>
          <p:cNvSpPr>
            <a:spLocks noChangeArrowheads="1" noChangeShapeType="1" noTextEdit="1"/>
          </p:cNvSpPr>
          <p:nvPr/>
        </p:nvSpPr>
        <p:spPr bwMode="auto">
          <a:xfrm>
            <a:off x="2667001" y="381001"/>
            <a:ext cx="3038475" cy="428625"/>
          </a:xfrm>
          <a:prstGeom prst="rect">
            <a:avLst/>
          </a:prstGeom>
        </p:spPr>
        <p:txBody>
          <a:bodyPr wrap="none" fromWordArt="1">
            <a:prstTxWarp prst="textPlain">
              <a:avLst>
                <a:gd name="adj" fmla="val 50000"/>
              </a:avLst>
            </a:prstTxWarp>
          </a:bodyPr>
          <a:lstStyle/>
          <a:p>
            <a:pPr algn="ctr"/>
            <a:r>
              <a:rPr lang="en-ID"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3. Angina Pectoris</a:t>
            </a:r>
          </a:p>
        </p:txBody>
      </p:sp>
      <p:sp>
        <p:nvSpPr>
          <p:cNvPr id="18435" name="Text Box 3">
            <a:extLst>
              <a:ext uri="{FF2B5EF4-FFF2-40B4-BE49-F238E27FC236}">
                <a16:creationId xmlns:a16="http://schemas.microsoft.com/office/drawing/2014/main" id="{1D06EB43-98F1-4470-805A-F1E3A79A869C}"/>
              </a:ext>
            </a:extLst>
          </p:cNvPr>
          <p:cNvSpPr txBox="1">
            <a:spLocks noChangeArrowheads="1"/>
          </p:cNvSpPr>
          <p:nvPr/>
        </p:nvSpPr>
        <p:spPr bwMode="auto">
          <a:xfrm>
            <a:off x="2498726" y="1260476"/>
            <a:ext cx="81883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Serangan nyeri hebat dibawah tulang dada yang seringkali</a:t>
            </a:r>
          </a:p>
          <a:p>
            <a:pPr eaLnBrk="1" hangingPunct="1"/>
            <a:r>
              <a:rPr lang="en-US" altLang="en-US"/>
              <a:t>Menjalar ke kedua pundak, adaklanya ke leher / lengan yang</a:t>
            </a:r>
          </a:p>
          <a:p>
            <a:pPr eaLnBrk="1" hangingPunct="1"/>
            <a:r>
              <a:rPr lang="en-US" altLang="en-US"/>
              <a:t>Dirasakan sangat berat terutam timbul jika mengeluarkan tenaga.</a:t>
            </a:r>
          </a:p>
          <a:p>
            <a:pPr eaLnBrk="1" hangingPunct="1"/>
            <a:r>
              <a:rPr lang="en-US" altLang="en-US"/>
              <a:t>Lamanya serangan antara 5 dan 30 menit</a:t>
            </a:r>
          </a:p>
          <a:p>
            <a:pPr eaLnBrk="1" hangingPunct="1"/>
            <a:endParaRPr lang="en-US" altLang="en-US"/>
          </a:p>
          <a:p>
            <a:pPr eaLnBrk="1" hangingPunct="1"/>
            <a:r>
              <a:rPr lang="en-US" altLang="en-US"/>
              <a:t>Jenis- jenis Angina :</a:t>
            </a:r>
          </a:p>
          <a:p>
            <a:pPr eaLnBrk="1" hangingPunct="1">
              <a:buFontTx/>
              <a:buAutoNum type="alphaLcPeriod"/>
            </a:pPr>
            <a:r>
              <a:rPr lang="en-US" altLang="en-US"/>
              <a:t>Angina stabil : penciutan arteri jantung ( stenosis) terjadi </a:t>
            </a:r>
          </a:p>
          <a:p>
            <a:pPr eaLnBrk="1" hangingPunct="1"/>
            <a:r>
              <a:rPr lang="en-US" altLang="en-US"/>
              <a:t>      selama/ sesudah mengerahkan tenaga.</a:t>
            </a:r>
          </a:p>
          <a:p>
            <a:pPr eaLnBrk="1" hangingPunct="1">
              <a:buFontTx/>
              <a:buAutoNum type="alphaLcPeriod" startAt="2"/>
            </a:pPr>
            <a:r>
              <a:rPr lang="en-US" altLang="en-US"/>
              <a:t>Angina instabil : angina stabil yang mendadak sangat </a:t>
            </a:r>
          </a:p>
          <a:p>
            <a:pPr eaLnBrk="1" hangingPunct="1"/>
            <a:r>
              <a:rPr lang="en-US" altLang="en-US"/>
              <a:t>      memperburuk dan dpt menimbulkan infark</a:t>
            </a:r>
          </a:p>
          <a:p>
            <a:pPr eaLnBrk="1" hangingPunct="1">
              <a:buFontTx/>
              <a:buAutoNum type="alphaLcPeriod" startAt="3"/>
            </a:pPr>
            <a:r>
              <a:rPr lang="en-US" altLang="en-US"/>
              <a:t>Angina Variant: kejang sementara arteri jantung, serangan </a:t>
            </a:r>
          </a:p>
          <a:p>
            <a:pPr eaLnBrk="1" hangingPunct="1"/>
            <a:r>
              <a:rPr lang="en-US" altLang="en-US"/>
              <a:t>      nyeri timbul dengan spontan dalam keadaan istirahat </a:t>
            </a:r>
          </a:p>
          <a:p>
            <a:pPr eaLnBrk="1" hangingPunct="1"/>
            <a:r>
              <a:rPr lang="en-US" altLang="en-US"/>
              <a:t>      kebanyakan dimalam hari.</a:t>
            </a:r>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536E-4077-4699-AAA2-4FF12C330B3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944F0D69-B700-4C40-834B-6CEE41BA2093}"/>
              </a:ext>
            </a:extLst>
          </p:cNvPr>
          <p:cNvSpPr>
            <a:spLocks noGrp="1"/>
          </p:cNvSpPr>
          <p:nvPr>
            <p:ph idx="1"/>
          </p:nvPr>
        </p:nvSpPr>
        <p:spPr/>
        <p:txBody>
          <a:bodyPr>
            <a:normAutofit fontScale="85000" lnSpcReduction="20000"/>
          </a:bodyPr>
          <a:lstStyle/>
          <a:p>
            <a:r>
              <a:rPr lang="en-US" dirty="0" err="1"/>
              <a:t>Kadang-kadang</a:t>
            </a:r>
            <a:r>
              <a:rPr lang="en-US" dirty="0"/>
              <a:t> </a:t>
            </a:r>
            <a:r>
              <a:rPr lang="en-US" dirty="0" err="1"/>
              <a:t>jantung</a:t>
            </a:r>
            <a:r>
              <a:rPr lang="en-US" dirty="0"/>
              <a:t> </a:t>
            </a:r>
            <a:r>
              <a:rPr lang="en-US" dirty="0" err="1"/>
              <a:t>atau</a:t>
            </a:r>
            <a:r>
              <a:rPr lang="en-US" dirty="0"/>
              <a:t> </a:t>
            </a:r>
            <a:r>
              <a:rPr lang="en-US" dirty="0" err="1"/>
              <a:t>pembuluh</a:t>
            </a:r>
            <a:r>
              <a:rPr lang="en-US" dirty="0"/>
              <a:t> </a:t>
            </a:r>
            <a:r>
              <a:rPr lang="en-US" dirty="0" err="1"/>
              <a:t>darah</a:t>
            </a:r>
            <a:r>
              <a:rPr lang="en-US" dirty="0"/>
              <a:t> di </a:t>
            </a:r>
            <a:r>
              <a:rPr lang="en-US" dirty="0" err="1"/>
              <a:t>sekitar</a:t>
            </a:r>
            <a:r>
              <a:rPr lang="en-US" dirty="0"/>
              <a:t> </a:t>
            </a:r>
            <a:r>
              <a:rPr lang="en-US" dirty="0" err="1"/>
              <a:t>jantung</a:t>
            </a:r>
            <a:r>
              <a:rPr lang="en-US" dirty="0"/>
              <a:t> </a:t>
            </a:r>
            <a:r>
              <a:rPr lang="en-US" dirty="0" err="1"/>
              <a:t>mengalami</a:t>
            </a:r>
            <a:r>
              <a:rPr lang="en-US" dirty="0"/>
              <a:t> </a:t>
            </a:r>
            <a:r>
              <a:rPr lang="en-US" dirty="0" err="1"/>
              <a:t>kelainan</a:t>
            </a:r>
            <a:r>
              <a:rPr lang="en-US" dirty="0"/>
              <a:t> </a:t>
            </a:r>
            <a:r>
              <a:rPr lang="en-US" dirty="0" err="1"/>
              <a:t>pembentukan</a:t>
            </a:r>
            <a:r>
              <a:rPr lang="en-US" dirty="0"/>
              <a:t> </a:t>
            </a:r>
            <a:r>
              <a:rPr lang="en-US" dirty="0" err="1"/>
              <a:t>selama</a:t>
            </a:r>
            <a:r>
              <a:rPr lang="en-US" dirty="0"/>
              <a:t> </a:t>
            </a:r>
            <a:r>
              <a:rPr lang="en-US" dirty="0" err="1"/>
              <a:t>kehidupan</a:t>
            </a:r>
            <a:r>
              <a:rPr lang="en-US" dirty="0"/>
              <a:t> </a:t>
            </a:r>
            <a:r>
              <a:rPr lang="en-US" dirty="0" err="1"/>
              <a:t>janin</a:t>
            </a:r>
            <a:r>
              <a:rPr lang="en-US" dirty="0"/>
              <a:t>. </a:t>
            </a:r>
            <a:r>
              <a:rPr lang="en-US" dirty="0" err="1"/>
              <a:t>Kelainan</a:t>
            </a:r>
            <a:r>
              <a:rPr lang="en-US" dirty="0"/>
              <a:t> </a:t>
            </a:r>
            <a:r>
              <a:rPr lang="en-US" dirty="0" err="1"/>
              <a:t>ini</a:t>
            </a:r>
            <a:r>
              <a:rPr lang="en-US" dirty="0"/>
              <a:t> </a:t>
            </a:r>
            <a:r>
              <a:rPr lang="en-US" dirty="0" err="1"/>
              <a:t>disebut</a:t>
            </a:r>
            <a:r>
              <a:rPr lang="en-US" dirty="0"/>
              <a:t> anomaly </a:t>
            </a:r>
            <a:r>
              <a:rPr lang="en-US" dirty="0" err="1"/>
              <a:t>kongenital</a:t>
            </a:r>
            <a:r>
              <a:rPr lang="en-US" dirty="0"/>
              <a:t>.</a:t>
            </a:r>
          </a:p>
          <a:p>
            <a:r>
              <a:rPr lang="en-US" dirty="0" err="1"/>
              <a:t>Terdapat</a:t>
            </a:r>
            <a:r>
              <a:rPr lang="en-US" dirty="0"/>
              <a:t> 3 </a:t>
            </a:r>
            <a:r>
              <a:rPr lang="en-US" dirty="0" err="1"/>
              <a:t>jenis</a:t>
            </a:r>
            <a:r>
              <a:rPr lang="en-US" dirty="0"/>
              <a:t> </a:t>
            </a:r>
            <a:r>
              <a:rPr lang="en-US" dirty="0" err="1"/>
              <a:t>kelainan</a:t>
            </a:r>
            <a:r>
              <a:rPr lang="en-US" dirty="0"/>
              <a:t> </a:t>
            </a:r>
            <a:r>
              <a:rPr lang="en-US" dirty="0" err="1"/>
              <a:t>utama</a:t>
            </a:r>
            <a:r>
              <a:rPr lang="en-US" dirty="0"/>
              <a:t> anomaly </a:t>
            </a:r>
            <a:r>
              <a:rPr lang="en-US" dirty="0" err="1"/>
              <a:t>kongenital</a:t>
            </a:r>
            <a:r>
              <a:rPr lang="en-US" dirty="0"/>
              <a:t>, </a:t>
            </a:r>
            <a:r>
              <a:rPr lang="en-US" dirty="0" err="1"/>
              <a:t>yaitu</a:t>
            </a:r>
            <a:r>
              <a:rPr lang="en-US" dirty="0"/>
              <a:t>:</a:t>
            </a:r>
          </a:p>
          <a:p>
            <a:pPr lvl="1"/>
            <a:r>
              <a:rPr lang="en-US" dirty="0"/>
              <a:t>Stenosis </a:t>
            </a:r>
            <a:r>
              <a:rPr lang="en-US" dirty="0" err="1"/>
              <a:t>saluran</a:t>
            </a:r>
            <a:r>
              <a:rPr lang="en-US" dirty="0"/>
              <a:t> </a:t>
            </a:r>
            <a:r>
              <a:rPr lang="en-US" dirty="0" err="1"/>
              <a:t>darah</a:t>
            </a:r>
            <a:r>
              <a:rPr lang="en-US" dirty="0"/>
              <a:t> di </a:t>
            </a:r>
            <a:r>
              <a:rPr lang="en-US" dirty="0" err="1"/>
              <a:t>beberapa</a:t>
            </a:r>
            <a:r>
              <a:rPr lang="en-US" dirty="0"/>
              <a:t> </a:t>
            </a:r>
            <a:r>
              <a:rPr lang="en-US" dirty="0" err="1"/>
              <a:t>tempat</a:t>
            </a:r>
            <a:r>
              <a:rPr lang="en-US" dirty="0"/>
              <a:t> di </a:t>
            </a:r>
            <a:r>
              <a:rPr lang="en-US" dirty="0" err="1"/>
              <a:t>jantung</a:t>
            </a:r>
            <a:r>
              <a:rPr lang="en-US" dirty="0"/>
              <a:t> </a:t>
            </a:r>
            <a:r>
              <a:rPr lang="en-US" dirty="0" err="1"/>
              <a:t>atau</a:t>
            </a:r>
            <a:r>
              <a:rPr lang="en-US" dirty="0"/>
              <a:t> </a:t>
            </a:r>
            <a:r>
              <a:rPr lang="en-US" dirty="0" err="1"/>
              <a:t>pembuluh</a:t>
            </a:r>
            <a:r>
              <a:rPr lang="en-US" dirty="0"/>
              <a:t> </a:t>
            </a:r>
            <a:r>
              <a:rPr lang="en-US" dirty="0" err="1"/>
              <a:t>darah</a:t>
            </a:r>
            <a:r>
              <a:rPr lang="en-US" dirty="0"/>
              <a:t> </a:t>
            </a:r>
            <a:r>
              <a:rPr lang="en-US" dirty="0" err="1"/>
              <a:t>utama</a:t>
            </a:r>
            <a:r>
              <a:rPr lang="en-US" dirty="0"/>
              <a:t> yang </a:t>
            </a:r>
            <a:r>
              <a:rPr lang="en-US" dirty="0" err="1"/>
              <a:t>berhubungan</a:t>
            </a:r>
            <a:r>
              <a:rPr lang="en-US" dirty="0"/>
              <a:t> </a:t>
            </a:r>
            <a:r>
              <a:rPr lang="en-US" dirty="0" err="1"/>
              <a:t>erat</a:t>
            </a:r>
            <a:r>
              <a:rPr lang="en-US" dirty="0"/>
              <a:t> </a:t>
            </a:r>
            <a:r>
              <a:rPr lang="en-US" dirty="0" err="1"/>
              <a:t>dengan</a:t>
            </a:r>
            <a:r>
              <a:rPr lang="en-US" dirty="0"/>
              <a:t> </a:t>
            </a:r>
            <a:r>
              <a:rPr lang="en-US" dirty="0" err="1"/>
              <a:t>jantung</a:t>
            </a:r>
            <a:endParaRPr lang="en-US" dirty="0"/>
          </a:p>
          <a:p>
            <a:pPr lvl="1"/>
            <a:r>
              <a:rPr lang="en-US" dirty="0" err="1"/>
              <a:t>Suatu</a:t>
            </a:r>
            <a:r>
              <a:rPr lang="en-US" dirty="0"/>
              <a:t> anomaly yang </a:t>
            </a:r>
            <a:r>
              <a:rPr lang="en-US" dirty="0" err="1"/>
              <a:t>mengakibatkan</a:t>
            </a:r>
            <a:r>
              <a:rPr lang="en-US" dirty="0"/>
              <a:t> </a:t>
            </a:r>
            <a:r>
              <a:rPr lang="en-US" dirty="0" err="1"/>
              <a:t>darah</a:t>
            </a:r>
            <a:r>
              <a:rPr lang="en-US" dirty="0"/>
              <a:t> </a:t>
            </a:r>
            <a:r>
              <a:rPr lang="en-US" dirty="0" err="1"/>
              <a:t>mengalir</a:t>
            </a:r>
            <a:r>
              <a:rPr lang="en-US" dirty="0"/>
              <a:t> Kembali </a:t>
            </a:r>
            <a:r>
              <a:rPr lang="en-US" dirty="0" err="1"/>
              <a:t>dari</a:t>
            </a:r>
            <a:r>
              <a:rPr lang="en-US" dirty="0"/>
              <a:t> </a:t>
            </a:r>
            <a:r>
              <a:rPr lang="en-US" dirty="0" err="1"/>
              <a:t>jantung</a:t>
            </a:r>
            <a:r>
              <a:rPr lang="en-US" dirty="0"/>
              <a:t> </a:t>
            </a:r>
            <a:r>
              <a:rPr lang="en-US" dirty="0" err="1"/>
              <a:t>kiri</a:t>
            </a:r>
            <a:r>
              <a:rPr lang="en-US" dirty="0"/>
              <a:t> </a:t>
            </a:r>
            <a:r>
              <a:rPr lang="en-US" dirty="0" err="1"/>
              <a:t>atau</a:t>
            </a:r>
            <a:r>
              <a:rPr lang="en-US" dirty="0"/>
              <a:t> aorta </a:t>
            </a:r>
            <a:r>
              <a:rPr lang="en-US" dirty="0" err="1"/>
              <a:t>ke</a:t>
            </a:r>
            <a:r>
              <a:rPr lang="en-US" dirty="0"/>
              <a:t> </a:t>
            </a:r>
            <a:r>
              <a:rPr lang="en-US" dirty="0" err="1"/>
              <a:t>jantung</a:t>
            </a:r>
            <a:r>
              <a:rPr lang="en-US" dirty="0"/>
              <a:t> </a:t>
            </a:r>
            <a:r>
              <a:rPr lang="en-US" dirty="0" err="1"/>
              <a:t>kanan</a:t>
            </a:r>
            <a:r>
              <a:rPr lang="en-US" dirty="0"/>
              <a:t> </a:t>
            </a:r>
            <a:r>
              <a:rPr lang="en-US" dirty="0" err="1"/>
              <a:t>atau</a:t>
            </a:r>
            <a:r>
              <a:rPr lang="en-US" dirty="0"/>
              <a:t> </a:t>
            </a:r>
            <a:r>
              <a:rPr lang="en-US" dirty="0" err="1"/>
              <a:t>arteri</a:t>
            </a:r>
            <a:r>
              <a:rPr lang="en-US" dirty="0"/>
              <a:t> pulmonal. Jadi </a:t>
            </a:r>
            <a:r>
              <a:rPr lang="en-US" dirty="0" err="1"/>
              <a:t>darah</a:t>
            </a:r>
            <a:r>
              <a:rPr lang="en-US" dirty="0"/>
              <a:t> </a:t>
            </a:r>
            <a:r>
              <a:rPr lang="en-US" dirty="0" err="1"/>
              <a:t>tidak</a:t>
            </a:r>
            <a:r>
              <a:rPr lang="en-US" dirty="0"/>
              <a:t> </a:t>
            </a:r>
            <a:r>
              <a:rPr lang="en-US" dirty="0" err="1"/>
              <a:t>mengalir</a:t>
            </a:r>
            <a:r>
              <a:rPr lang="en-US" dirty="0"/>
              <a:t> </a:t>
            </a:r>
            <a:r>
              <a:rPr lang="en-US" dirty="0" err="1"/>
              <a:t>melalui</a:t>
            </a:r>
            <a:r>
              <a:rPr lang="en-US" dirty="0"/>
              <a:t> </a:t>
            </a:r>
            <a:r>
              <a:rPr lang="en-US" dirty="0" err="1"/>
              <a:t>sirkulasi</a:t>
            </a:r>
            <a:r>
              <a:rPr lang="en-US" dirty="0"/>
              <a:t> </a:t>
            </a:r>
            <a:r>
              <a:rPr lang="en-US" dirty="0" err="1"/>
              <a:t>sistemik</a:t>
            </a:r>
            <a:r>
              <a:rPr lang="en-US" dirty="0"/>
              <a:t> </a:t>
            </a:r>
            <a:r>
              <a:rPr lang="en-US" dirty="0">
                <a:sym typeface="Wingdings" panose="05000000000000000000" pitchFamily="2" charset="2"/>
              </a:rPr>
              <a:t> </a:t>
            </a:r>
            <a:r>
              <a:rPr lang="en-US" dirty="0" err="1">
                <a:sym typeface="Wingdings" panose="05000000000000000000" pitchFamily="2" charset="2"/>
              </a:rPr>
              <a:t>pirau</a:t>
            </a:r>
            <a:r>
              <a:rPr lang="en-US" dirty="0">
                <a:sym typeface="Wingdings" panose="05000000000000000000" pitchFamily="2" charset="2"/>
              </a:rPr>
              <a:t> (shunt) </a:t>
            </a:r>
            <a:r>
              <a:rPr lang="en-US" dirty="0" err="1">
                <a:sym typeface="Wingdings" panose="05000000000000000000" pitchFamily="2" charset="2"/>
              </a:rPr>
              <a:t>kiri</a:t>
            </a:r>
            <a:r>
              <a:rPr lang="en-US" dirty="0">
                <a:sym typeface="Wingdings" panose="05000000000000000000" pitchFamily="2" charset="2"/>
              </a:rPr>
              <a:t> </a:t>
            </a:r>
            <a:r>
              <a:rPr lang="en-US" dirty="0" err="1">
                <a:sym typeface="Wingdings" panose="05000000000000000000" pitchFamily="2" charset="2"/>
              </a:rPr>
              <a:t>ke</a:t>
            </a:r>
            <a:r>
              <a:rPr lang="en-US" dirty="0">
                <a:sym typeface="Wingdings" panose="05000000000000000000" pitchFamily="2" charset="2"/>
              </a:rPr>
              <a:t> </a:t>
            </a:r>
            <a:r>
              <a:rPr lang="en-US" dirty="0" err="1">
                <a:sym typeface="Wingdings" panose="05000000000000000000" pitchFamily="2" charset="2"/>
              </a:rPr>
              <a:t>kanan</a:t>
            </a:r>
            <a:endParaRPr lang="en-US" dirty="0">
              <a:sym typeface="Wingdings" panose="05000000000000000000" pitchFamily="2" charset="2"/>
            </a:endParaRPr>
          </a:p>
          <a:p>
            <a:pPr lvl="1"/>
            <a:r>
              <a:rPr lang="en-US" dirty="0" err="1">
                <a:sym typeface="Wingdings" panose="05000000000000000000" pitchFamily="2" charset="2"/>
              </a:rPr>
              <a:t>Anomali</a:t>
            </a:r>
            <a:r>
              <a:rPr lang="en-US" dirty="0">
                <a:sym typeface="Wingdings" panose="05000000000000000000" pitchFamily="2" charset="2"/>
              </a:rPr>
              <a:t> </a:t>
            </a:r>
            <a:r>
              <a:rPr lang="en-US" dirty="0" err="1">
                <a:sym typeface="Wingdings" panose="05000000000000000000" pitchFamily="2" charset="2"/>
              </a:rPr>
              <a:t>kelainan</a:t>
            </a:r>
            <a:r>
              <a:rPr lang="en-US" dirty="0">
                <a:sym typeface="Wingdings" panose="05000000000000000000" pitchFamily="2" charset="2"/>
              </a:rPr>
              <a:t> yang </a:t>
            </a:r>
            <a:r>
              <a:rPr lang="en-US" dirty="0" err="1">
                <a:sym typeface="Wingdings" panose="05000000000000000000" pitchFamily="2" charset="2"/>
              </a:rPr>
              <a:t>mengakibatkan</a:t>
            </a:r>
            <a:r>
              <a:rPr lang="en-US" dirty="0">
                <a:sym typeface="Wingdings" panose="05000000000000000000" pitchFamily="2" charset="2"/>
              </a:rPr>
              <a:t> </a:t>
            </a:r>
            <a:r>
              <a:rPr lang="en-US" dirty="0" err="1">
                <a:sym typeface="Wingdings" panose="05000000000000000000" pitchFamily="2" charset="2"/>
              </a:rPr>
              <a:t>darah</a:t>
            </a:r>
            <a:r>
              <a:rPr lang="en-US" dirty="0">
                <a:sym typeface="Wingdings" panose="05000000000000000000" pitchFamily="2" charset="2"/>
              </a:rPr>
              <a:t> </a:t>
            </a:r>
            <a:r>
              <a:rPr lang="en-US" dirty="0" err="1">
                <a:sym typeface="Wingdings" panose="05000000000000000000" pitchFamily="2" charset="2"/>
              </a:rPr>
              <a:t>mengalir</a:t>
            </a:r>
            <a:r>
              <a:rPr lang="en-US" dirty="0">
                <a:sym typeface="Wingdings" panose="05000000000000000000" pitchFamily="2" charset="2"/>
              </a:rPr>
              <a:t> </a:t>
            </a:r>
            <a:r>
              <a:rPr lang="en-US" dirty="0" err="1">
                <a:sym typeface="Wingdings" panose="05000000000000000000" pitchFamily="2" charset="2"/>
              </a:rPr>
              <a:t>secara</a:t>
            </a:r>
            <a:r>
              <a:rPr lang="en-US" dirty="0">
                <a:sym typeface="Wingdings" panose="05000000000000000000" pitchFamily="2" charset="2"/>
              </a:rPr>
              <a:t> </a:t>
            </a:r>
            <a:r>
              <a:rPr lang="en-US" dirty="0" err="1">
                <a:sym typeface="Wingdings" panose="05000000000000000000" pitchFamily="2" charset="2"/>
              </a:rPr>
              <a:t>langsung</a:t>
            </a:r>
            <a:r>
              <a:rPr lang="en-US" dirty="0">
                <a:sym typeface="Wingdings" panose="05000000000000000000" pitchFamily="2" charset="2"/>
              </a:rPr>
              <a:t> </a:t>
            </a:r>
            <a:r>
              <a:rPr lang="en-US" dirty="0" err="1">
                <a:sym typeface="Wingdings" panose="05000000000000000000" pitchFamily="2" charset="2"/>
              </a:rPr>
              <a:t>dari</a:t>
            </a:r>
            <a:r>
              <a:rPr lang="en-US" dirty="0">
                <a:sym typeface="Wingdings" panose="05000000000000000000" pitchFamily="2" charset="2"/>
              </a:rPr>
              <a:t> </a:t>
            </a:r>
            <a:r>
              <a:rPr lang="en-US" dirty="0" err="1">
                <a:sym typeface="Wingdings" panose="05000000000000000000" pitchFamily="2" charset="2"/>
              </a:rPr>
              <a:t>jantung</a:t>
            </a:r>
            <a:r>
              <a:rPr lang="en-US" dirty="0">
                <a:sym typeface="Wingdings" panose="05000000000000000000" pitchFamily="2" charset="2"/>
              </a:rPr>
              <a:t> </a:t>
            </a:r>
            <a:r>
              <a:rPr lang="en-US" dirty="0" err="1">
                <a:sym typeface="Wingdings" panose="05000000000000000000" pitchFamily="2" charset="2"/>
              </a:rPr>
              <a:t>kanan</a:t>
            </a:r>
            <a:r>
              <a:rPr lang="en-US" dirty="0">
                <a:sym typeface="Wingdings" panose="05000000000000000000" pitchFamily="2" charset="2"/>
              </a:rPr>
              <a:t> </a:t>
            </a:r>
            <a:r>
              <a:rPr lang="en-US" dirty="0" err="1">
                <a:sym typeface="Wingdings" panose="05000000000000000000" pitchFamily="2" charset="2"/>
              </a:rPr>
              <a:t>ke</a:t>
            </a:r>
            <a:r>
              <a:rPr lang="en-US" dirty="0">
                <a:sym typeface="Wingdings" panose="05000000000000000000" pitchFamily="2" charset="2"/>
              </a:rPr>
              <a:t> </a:t>
            </a:r>
            <a:r>
              <a:rPr lang="en-US" dirty="0" err="1">
                <a:sym typeface="Wingdings" panose="05000000000000000000" pitchFamily="2" charset="2"/>
              </a:rPr>
              <a:t>jantung</a:t>
            </a:r>
            <a:r>
              <a:rPr lang="en-US" dirty="0">
                <a:sym typeface="Wingdings" panose="05000000000000000000" pitchFamily="2" charset="2"/>
              </a:rPr>
              <a:t> </a:t>
            </a:r>
            <a:r>
              <a:rPr lang="en-US" dirty="0" err="1">
                <a:sym typeface="Wingdings" panose="05000000000000000000" pitchFamily="2" charset="2"/>
              </a:rPr>
              <a:t>kiri</a:t>
            </a:r>
            <a:r>
              <a:rPr lang="en-US" dirty="0">
                <a:sym typeface="Wingdings" panose="05000000000000000000" pitchFamily="2" charset="2"/>
              </a:rPr>
              <a:t>, </a:t>
            </a:r>
            <a:r>
              <a:rPr lang="en-US" dirty="0" err="1">
                <a:sym typeface="Wingdings" panose="05000000000000000000" pitchFamily="2" charset="2"/>
              </a:rPr>
              <a:t>jadi</a:t>
            </a:r>
            <a:r>
              <a:rPr lang="en-US" dirty="0">
                <a:sym typeface="Wingdings" panose="05000000000000000000" pitchFamily="2" charset="2"/>
              </a:rPr>
              <a:t> </a:t>
            </a:r>
            <a:r>
              <a:rPr lang="en-US" dirty="0" err="1">
                <a:sym typeface="Wingdings" panose="05000000000000000000" pitchFamily="2" charset="2"/>
              </a:rPr>
              <a:t>tidak</a:t>
            </a:r>
            <a:r>
              <a:rPr lang="en-US" dirty="0">
                <a:sym typeface="Wingdings" panose="05000000000000000000" pitchFamily="2" charset="2"/>
              </a:rPr>
              <a:t> </a:t>
            </a:r>
            <a:r>
              <a:rPr lang="en-US" dirty="0" err="1">
                <a:sym typeface="Wingdings" panose="05000000000000000000" pitchFamily="2" charset="2"/>
              </a:rPr>
              <a:t>mengalir</a:t>
            </a:r>
            <a:r>
              <a:rPr lang="en-US" dirty="0">
                <a:sym typeface="Wingdings" panose="05000000000000000000" pitchFamily="2" charset="2"/>
              </a:rPr>
              <a:t> </a:t>
            </a:r>
            <a:r>
              <a:rPr lang="en-US" dirty="0" err="1">
                <a:sym typeface="Wingdings" panose="05000000000000000000" pitchFamily="2" charset="2"/>
              </a:rPr>
              <a:t>melalui</a:t>
            </a:r>
            <a:r>
              <a:rPr lang="en-US" dirty="0">
                <a:sym typeface="Wingdings" panose="05000000000000000000" pitchFamily="2" charset="2"/>
              </a:rPr>
              <a:t> </a:t>
            </a:r>
            <a:r>
              <a:rPr lang="en-US" dirty="0" err="1">
                <a:sym typeface="Wingdings" panose="05000000000000000000" pitchFamily="2" charset="2"/>
              </a:rPr>
              <a:t>paru</a:t>
            </a:r>
            <a:r>
              <a:rPr lang="en-US" dirty="0">
                <a:sym typeface="Wingdings" panose="05000000000000000000" pitchFamily="2" charset="2"/>
              </a:rPr>
              <a:t>  </a:t>
            </a:r>
            <a:r>
              <a:rPr lang="en-US" dirty="0" err="1">
                <a:sym typeface="Wingdings" panose="05000000000000000000" pitchFamily="2" charset="2"/>
              </a:rPr>
              <a:t>pirau</a:t>
            </a:r>
            <a:r>
              <a:rPr lang="en-US" dirty="0">
                <a:sym typeface="Wingdings" panose="05000000000000000000" pitchFamily="2" charset="2"/>
              </a:rPr>
              <a:t> (shunt) </a:t>
            </a:r>
            <a:r>
              <a:rPr lang="en-US" dirty="0" err="1">
                <a:sym typeface="Wingdings" panose="05000000000000000000" pitchFamily="2" charset="2"/>
              </a:rPr>
              <a:t>kanan</a:t>
            </a:r>
            <a:r>
              <a:rPr lang="en-US" dirty="0">
                <a:sym typeface="Wingdings" panose="05000000000000000000" pitchFamily="2" charset="2"/>
              </a:rPr>
              <a:t> </a:t>
            </a:r>
            <a:r>
              <a:rPr lang="en-US" dirty="0" err="1">
                <a:sym typeface="Wingdings" panose="05000000000000000000" pitchFamily="2" charset="2"/>
              </a:rPr>
              <a:t>ke</a:t>
            </a:r>
            <a:r>
              <a:rPr lang="en-US" dirty="0">
                <a:sym typeface="Wingdings" panose="05000000000000000000" pitchFamily="2" charset="2"/>
              </a:rPr>
              <a:t> </a:t>
            </a:r>
            <a:r>
              <a:rPr lang="en-US" dirty="0" err="1">
                <a:sym typeface="Wingdings" panose="05000000000000000000" pitchFamily="2" charset="2"/>
              </a:rPr>
              <a:t>kiri</a:t>
            </a:r>
            <a:endParaRPr lang="en-ID" dirty="0"/>
          </a:p>
        </p:txBody>
      </p:sp>
    </p:spTree>
    <p:extLst>
      <p:ext uri="{BB962C8B-B14F-4D97-AF65-F5344CB8AC3E}">
        <p14:creationId xmlns:p14="http://schemas.microsoft.com/office/powerpoint/2010/main" val="146195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C9DF-41CB-44C3-8FF4-728EA0B86D7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B5B2CE4-DA7B-4CD7-95FD-5E6319C96069}"/>
              </a:ext>
            </a:extLst>
          </p:cNvPr>
          <p:cNvSpPr>
            <a:spLocks noGrp="1"/>
          </p:cNvSpPr>
          <p:nvPr>
            <p:ph idx="1"/>
          </p:nvPr>
        </p:nvSpPr>
        <p:spPr/>
        <p:txBody>
          <a:bodyPr>
            <a:normAutofit fontScale="85000" lnSpcReduction="20000"/>
          </a:bodyPr>
          <a:lstStyle/>
          <a:p>
            <a:r>
              <a:rPr lang="en-US" dirty="0" err="1"/>
              <a:t>Pengaruh</a:t>
            </a:r>
            <a:r>
              <a:rPr lang="en-US" dirty="0"/>
              <a:t> </a:t>
            </a:r>
            <a:r>
              <a:rPr lang="en-US" dirty="0" err="1"/>
              <a:t>berbagai</a:t>
            </a:r>
            <a:r>
              <a:rPr lang="en-US" dirty="0"/>
              <a:t> </a:t>
            </a:r>
            <a:r>
              <a:rPr lang="en-US" dirty="0" err="1"/>
              <a:t>lesi</a:t>
            </a:r>
            <a:r>
              <a:rPr lang="en-US" dirty="0"/>
              <a:t> stenotic yang </a:t>
            </a:r>
            <a:r>
              <a:rPr lang="en-US" dirty="0" err="1"/>
              <a:t>berbeda</a:t>
            </a:r>
            <a:r>
              <a:rPr lang="en-US" dirty="0"/>
              <a:t> </a:t>
            </a:r>
            <a:r>
              <a:rPr lang="en-US" dirty="0" err="1"/>
              <a:t>dapat</a:t>
            </a:r>
            <a:r>
              <a:rPr lang="en-US" dirty="0"/>
              <a:t> </a:t>
            </a:r>
            <a:r>
              <a:rPr lang="en-US" dirty="0" err="1"/>
              <a:t>dimengerti</a:t>
            </a:r>
            <a:r>
              <a:rPr lang="en-US" dirty="0"/>
              <a:t> </a:t>
            </a:r>
            <a:r>
              <a:rPr lang="en-US" dirty="0" err="1"/>
              <a:t>dengan</a:t>
            </a:r>
            <a:r>
              <a:rPr lang="en-US" dirty="0"/>
              <a:t> </a:t>
            </a:r>
            <a:r>
              <a:rPr lang="en-US" dirty="0" err="1"/>
              <a:t>mudah</a:t>
            </a:r>
            <a:r>
              <a:rPr lang="en-US" dirty="0"/>
              <a:t>. </a:t>
            </a:r>
          </a:p>
          <a:p>
            <a:r>
              <a:rPr lang="en-US" dirty="0" err="1"/>
              <a:t>Contoh</a:t>
            </a:r>
            <a:r>
              <a:rPr lang="en-US" dirty="0"/>
              <a:t>: stenosis </a:t>
            </a:r>
            <a:r>
              <a:rPr lang="en-US" dirty="0" err="1"/>
              <a:t>katup</a:t>
            </a:r>
            <a:r>
              <a:rPr lang="en-US" dirty="0"/>
              <a:t> aorta </a:t>
            </a:r>
            <a:r>
              <a:rPr lang="en-US" dirty="0" err="1"/>
              <a:t>kongenital</a:t>
            </a:r>
            <a:r>
              <a:rPr lang="en-US" dirty="0"/>
              <a:t> </a:t>
            </a:r>
            <a:r>
              <a:rPr lang="en-US" dirty="0" err="1"/>
              <a:t>akan</a:t>
            </a:r>
            <a:r>
              <a:rPr lang="en-US" dirty="0"/>
              <a:t> </a:t>
            </a:r>
            <a:r>
              <a:rPr lang="en-US" dirty="0" err="1"/>
              <a:t>menyebabkan</a:t>
            </a:r>
            <a:r>
              <a:rPr lang="en-US" dirty="0"/>
              <a:t> </a:t>
            </a:r>
            <a:r>
              <a:rPr lang="en-US" dirty="0" err="1"/>
              <a:t>efek</a:t>
            </a:r>
            <a:r>
              <a:rPr lang="en-US" dirty="0"/>
              <a:t> </a:t>
            </a:r>
            <a:r>
              <a:rPr lang="en-US" dirty="0" err="1"/>
              <a:t>dinamik</a:t>
            </a:r>
            <a:r>
              <a:rPr lang="en-US" dirty="0"/>
              <a:t> yang </a:t>
            </a:r>
            <a:r>
              <a:rPr lang="en-US" dirty="0" err="1"/>
              <a:t>sama</a:t>
            </a:r>
            <a:r>
              <a:rPr lang="en-US" dirty="0"/>
              <a:t> </a:t>
            </a:r>
            <a:r>
              <a:rPr lang="en-US" dirty="0" err="1"/>
              <a:t>seperti</a:t>
            </a:r>
            <a:r>
              <a:rPr lang="en-US" dirty="0"/>
              <a:t> stenosis </a:t>
            </a:r>
            <a:r>
              <a:rPr lang="en-US" dirty="0" err="1"/>
              <a:t>katup</a:t>
            </a:r>
            <a:r>
              <a:rPr lang="en-US" dirty="0"/>
              <a:t> aorta </a:t>
            </a:r>
            <a:r>
              <a:rPr lang="en-US" dirty="0" err="1"/>
              <a:t>akibat</a:t>
            </a:r>
            <a:r>
              <a:rPr lang="en-US" dirty="0"/>
              <a:t> </a:t>
            </a:r>
            <a:r>
              <a:rPr lang="en-US" dirty="0" err="1"/>
              <a:t>lesi</a:t>
            </a:r>
            <a:r>
              <a:rPr lang="en-US" dirty="0"/>
              <a:t> </a:t>
            </a:r>
            <a:r>
              <a:rPr lang="en-US" dirty="0" err="1"/>
              <a:t>katup</a:t>
            </a:r>
            <a:r>
              <a:rPr lang="en-US" dirty="0"/>
              <a:t> lain, </a:t>
            </a:r>
            <a:r>
              <a:rPr lang="en-US" dirty="0" err="1"/>
              <a:t>lesi</a:t>
            </a:r>
            <a:r>
              <a:rPr lang="en-US" dirty="0"/>
              <a:t>, </a:t>
            </a:r>
            <a:r>
              <a:rPr lang="en-US" dirty="0" err="1"/>
              <a:t>seperti</a:t>
            </a:r>
            <a:r>
              <a:rPr lang="en-US" dirty="0"/>
              <a:t> </a:t>
            </a:r>
            <a:r>
              <a:rPr lang="en-US" dirty="0" err="1"/>
              <a:t>hipertrofi</a:t>
            </a:r>
            <a:r>
              <a:rPr lang="en-US" dirty="0"/>
              <a:t> </a:t>
            </a:r>
            <a:r>
              <a:rPr lang="en-US" dirty="0" err="1"/>
              <a:t>jantung</a:t>
            </a:r>
            <a:r>
              <a:rPr lang="en-US" dirty="0"/>
              <a:t>, </a:t>
            </a:r>
            <a:r>
              <a:rPr lang="en-US" dirty="0" err="1"/>
              <a:t>iskemia</a:t>
            </a:r>
            <a:r>
              <a:rPr lang="en-US" dirty="0"/>
              <a:t> </a:t>
            </a:r>
            <a:r>
              <a:rPr lang="en-US" dirty="0" err="1"/>
              <a:t>otot</a:t>
            </a:r>
            <a:r>
              <a:rPr lang="en-US" dirty="0"/>
              <a:t> </a:t>
            </a:r>
            <a:r>
              <a:rPr lang="en-US" dirty="0" err="1"/>
              <a:t>jantung</a:t>
            </a:r>
            <a:r>
              <a:rPr lang="en-US" dirty="0"/>
              <a:t>, </a:t>
            </a:r>
            <a:r>
              <a:rPr lang="en-US" dirty="0" err="1"/>
              <a:t>penurunan</a:t>
            </a:r>
            <a:r>
              <a:rPr lang="en-US" dirty="0"/>
              <a:t> </a:t>
            </a:r>
            <a:r>
              <a:rPr lang="en-US" dirty="0" err="1"/>
              <a:t>curah</a:t>
            </a:r>
            <a:r>
              <a:rPr lang="en-US" dirty="0"/>
              <a:t> </a:t>
            </a:r>
            <a:r>
              <a:rPr lang="en-US" dirty="0" err="1"/>
              <a:t>jantung</a:t>
            </a:r>
            <a:r>
              <a:rPr lang="en-US" dirty="0"/>
              <a:t>, </a:t>
            </a:r>
            <a:r>
              <a:rPr lang="en-US" dirty="0" err="1"/>
              <a:t>serta</a:t>
            </a:r>
            <a:r>
              <a:rPr lang="en-US" dirty="0"/>
              <a:t> </a:t>
            </a:r>
            <a:r>
              <a:rPr lang="en-US" dirty="0" err="1"/>
              <a:t>kecenderungan</a:t>
            </a:r>
            <a:r>
              <a:rPr lang="en-US" dirty="0"/>
              <a:t> </a:t>
            </a:r>
            <a:r>
              <a:rPr lang="en-US" dirty="0" err="1"/>
              <a:t>untuk</a:t>
            </a:r>
            <a:r>
              <a:rPr lang="en-US" dirty="0"/>
              <a:t> </a:t>
            </a:r>
            <a:r>
              <a:rPr lang="en-US" dirty="0" err="1"/>
              <a:t>timbulnya</a:t>
            </a:r>
            <a:r>
              <a:rPr lang="en-US" dirty="0"/>
              <a:t> edema </a:t>
            </a:r>
            <a:r>
              <a:rPr lang="en-US" dirty="0" err="1"/>
              <a:t>paru</a:t>
            </a:r>
            <a:r>
              <a:rPr lang="en-US" dirty="0"/>
              <a:t> </a:t>
            </a:r>
            <a:r>
              <a:rPr lang="en-US" dirty="0" err="1"/>
              <a:t>berat</a:t>
            </a:r>
            <a:r>
              <a:rPr lang="en-US" dirty="0"/>
              <a:t>.</a:t>
            </a:r>
          </a:p>
          <a:p>
            <a:r>
              <a:rPr lang="en-US" dirty="0" err="1"/>
              <a:t>Koarktasio</a:t>
            </a:r>
            <a:r>
              <a:rPr lang="en-US" dirty="0"/>
              <a:t> aorta, </a:t>
            </a:r>
            <a:r>
              <a:rPr lang="en-US" dirty="0" err="1"/>
              <a:t>sering</a:t>
            </a:r>
            <a:r>
              <a:rPr lang="en-US" dirty="0"/>
              <a:t> </a:t>
            </a:r>
            <a:r>
              <a:rPr lang="en-US" dirty="0" err="1"/>
              <a:t>timbul</a:t>
            </a:r>
            <a:r>
              <a:rPr lang="en-US" dirty="0"/>
              <a:t> </a:t>
            </a:r>
            <a:r>
              <a:rPr lang="en-US" dirty="0" err="1"/>
              <a:t>hampir</a:t>
            </a:r>
            <a:r>
              <a:rPr lang="en-US" dirty="0"/>
              <a:t> </a:t>
            </a:r>
            <a:r>
              <a:rPr lang="en-US" dirty="0" err="1"/>
              <a:t>setinggi</a:t>
            </a:r>
            <a:r>
              <a:rPr lang="en-US" dirty="0"/>
              <a:t> </a:t>
            </a:r>
            <a:r>
              <a:rPr lang="en-US" dirty="0" err="1"/>
              <a:t>diafragma</a:t>
            </a:r>
            <a:r>
              <a:rPr lang="en-US" dirty="0"/>
              <a:t>. </a:t>
            </a:r>
            <a:r>
              <a:rPr lang="en-US" dirty="0" err="1"/>
              <a:t>Penyempitan</a:t>
            </a:r>
            <a:r>
              <a:rPr lang="en-US" dirty="0"/>
              <a:t> </a:t>
            </a:r>
            <a:r>
              <a:rPr lang="en-US" dirty="0" err="1"/>
              <a:t>ini</a:t>
            </a:r>
            <a:r>
              <a:rPr lang="en-US" dirty="0"/>
              <a:t> </a:t>
            </a:r>
            <a:r>
              <a:rPr lang="en-US" dirty="0" err="1"/>
              <a:t>menyebabkan</a:t>
            </a:r>
            <a:r>
              <a:rPr lang="en-US" dirty="0"/>
              <a:t> </a:t>
            </a:r>
            <a:r>
              <a:rPr lang="en-US" dirty="0" err="1"/>
              <a:t>tekanan</a:t>
            </a:r>
            <a:r>
              <a:rPr lang="en-US" dirty="0"/>
              <a:t> </a:t>
            </a:r>
            <a:r>
              <a:rPr lang="en-US" dirty="0" err="1"/>
              <a:t>arteri</a:t>
            </a:r>
            <a:r>
              <a:rPr lang="en-US" dirty="0"/>
              <a:t> di </a:t>
            </a:r>
            <a:r>
              <a:rPr lang="en-US" dirty="0" err="1"/>
              <a:t>bagian</a:t>
            </a:r>
            <a:r>
              <a:rPr lang="en-US" dirty="0"/>
              <a:t> </a:t>
            </a:r>
            <a:r>
              <a:rPr lang="en-US" dirty="0" err="1"/>
              <a:t>atas</a:t>
            </a:r>
            <a:r>
              <a:rPr lang="en-US" dirty="0"/>
              <a:t> </a:t>
            </a:r>
            <a:r>
              <a:rPr lang="en-US" dirty="0" err="1"/>
              <a:t>tubuh</a:t>
            </a:r>
            <a:r>
              <a:rPr lang="en-US" dirty="0"/>
              <a:t> (di </a:t>
            </a:r>
            <a:r>
              <a:rPr lang="en-US" dirty="0" err="1"/>
              <a:t>atas</a:t>
            </a:r>
            <a:r>
              <a:rPr lang="en-US" dirty="0"/>
              <a:t> </a:t>
            </a:r>
            <a:r>
              <a:rPr lang="en-US" dirty="0" err="1"/>
              <a:t>tingkat</a:t>
            </a:r>
            <a:r>
              <a:rPr lang="en-US" dirty="0"/>
              <a:t> </a:t>
            </a:r>
            <a:r>
              <a:rPr lang="en-US" dirty="0" err="1"/>
              <a:t>koarktasio</a:t>
            </a:r>
            <a:r>
              <a:rPr lang="en-US" dirty="0"/>
              <a:t>) </a:t>
            </a:r>
            <a:r>
              <a:rPr lang="en-US" dirty="0" err="1"/>
              <a:t>menjadi</a:t>
            </a:r>
            <a:r>
              <a:rPr lang="en-US" dirty="0"/>
              <a:t> </a:t>
            </a:r>
            <a:r>
              <a:rPr lang="en-US" dirty="0" err="1"/>
              <a:t>lebih</a:t>
            </a:r>
            <a:r>
              <a:rPr lang="en-US" dirty="0"/>
              <a:t> </a:t>
            </a:r>
            <a:r>
              <a:rPr lang="en-US" dirty="0" err="1"/>
              <a:t>besar</a:t>
            </a:r>
            <a:r>
              <a:rPr lang="en-US" dirty="0"/>
              <a:t> </a:t>
            </a:r>
            <a:r>
              <a:rPr lang="en-US" dirty="0" err="1"/>
              <a:t>daripada</a:t>
            </a:r>
            <a:r>
              <a:rPr lang="en-US" dirty="0"/>
              <a:t> </a:t>
            </a:r>
            <a:r>
              <a:rPr lang="en-US" dirty="0" err="1"/>
              <a:t>tekanan</a:t>
            </a:r>
            <a:r>
              <a:rPr lang="en-US" dirty="0"/>
              <a:t> di </a:t>
            </a:r>
            <a:r>
              <a:rPr lang="en-US" dirty="0" err="1"/>
              <a:t>tubuh</a:t>
            </a:r>
            <a:r>
              <a:rPr lang="en-US" dirty="0"/>
              <a:t> </a:t>
            </a:r>
            <a:r>
              <a:rPr lang="en-US" dirty="0" err="1"/>
              <a:t>bagian</a:t>
            </a:r>
            <a:r>
              <a:rPr lang="en-US" dirty="0"/>
              <a:t> </a:t>
            </a:r>
            <a:r>
              <a:rPr lang="en-US" dirty="0" err="1"/>
              <a:t>bawah</a:t>
            </a:r>
            <a:r>
              <a:rPr lang="en-US" dirty="0"/>
              <a:t>; Sebagian </a:t>
            </a:r>
            <a:r>
              <a:rPr lang="en-US" dirty="0" err="1"/>
              <a:t>darah</a:t>
            </a:r>
            <a:r>
              <a:rPr lang="en-US" dirty="0"/>
              <a:t> </a:t>
            </a:r>
            <a:r>
              <a:rPr lang="en-US" dirty="0" err="1"/>
              <a:t>harus</a:t>
            </a:r>
            <a:r>
              <a:rPr lang="en-US" dirty="0"/>
              <a:t> </a:t>
            </a:r>
            <a:r>
              <a:rPr lang="en-US" dirty="0" err="1"/>
              <a:t>mengalir</a:t>
            </a:r>
            <a:r>
              <a:rPr lang="en-US" dirty="0"/>
              <a:t> </a:t>
            </a:r>
            <a:r>
              <a:rPr lang="en-US" dirty="0" err="1"/>
              <a:t>melalui</a:t>
            </a:r>
            <a:r>
              <a:rPr lang="en-US" dirty="0"/>
              <a:t> </a:t>
            </a:r>
            <a:r>
              <a:rPr lang="en-US" dirty="0" err="1"/>
              <a:t>koarktasio</a:t>
            </a:r>
            <a:r>
              <a:rPr lang="en-US" dirty="0"/>
              <a:t> </a:t>
            </a:r>
            <a:r>
              <a:rPr lang="en-US" dirty="0" err="1"/>
              <a:t>melalui</a:t>
            </a:r>
            <a:r>
              <a:rPr lang="en-US" dirty="0"/>
              <a:t> </a:t>
            </a:r>
            <a:r>
              <a:rPr lang="en-US" dirty="0" err="1"/>
              <a:t>arteri</a:t>
            </a:r>
            <a:r>
              <a:rPr lang="en-US" dirty="0"/>
              <a:t> </a:t>
            </a:r>
            <a:r>
              <a:rPr lang="en-US" dirty="0" err="1"/>
              <a:t>kolateral</a:t>
            </a:r>
            <a:r>
              <a:rPr lang="en-US" dirty="0"/>
              <a:t> yang </a:t>
            </a:r>
            <a:r>
              <a:rPr lang="en-US" dirty="0" err="1"/>
              <a:t>kecil</a:t>
            </a:r>
            <a:r>
              <a:rPr lang="en-US" dirty="0"/>
              <a:t>.</a:t>
            </a:r>
            <a:endParaRPr lang="en-ID" dirty="0"/>
          </a:p>
        </p:txBody>
      </p:sp>
    </p:spTree>
    <p:extLst>
      <p:ext uri="{BB962C8B-B14F-4D97-AF65-F5344CB8AC3E}">
        <p14:creationId xmlns:p14="http://schemas.microsoft.com/office/powerpoint/2010/main" val="10104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CE92-557C-4547-B8B8-2E974992B410}"/>
              </a:ext>
            </a:extLst>
          </p:cNvPr>
          <p:cNvSpPr>
            <a:spLocks noGrp="1"/>
          </p:cNvSpPr>
          <p:nvPr>
            <p:ph type="title"/>
          </p:nvPr>
        </p:nvSpPr>
        <p:spPr/>
        <p:txBody>
          <a:bodyPr/>
          <a:lstStyle/>
          <a:p>
            <a:r>
              <a:rPr lang="en-US" dirty="0" err="1"/>
              <a:t>Jantung</a:t>
            </a:r>
            <a:endParaRPr lang="en-ID" dirty="0"/>
          </a:p>
        </p:txBody>
      </p:sp>
      <p:sp>
        <p:nvSpPr>
          <p:cNvPr id="3" name="Content Placeholder 2">
            <a:extLst>
              <a:ext uri="{FF2B5EF4-FFF2-40B4-BE49-F238E27FC236}">
                <a16:creationId xmlns:a16="http://schemas.microsoft.com/office/drawing/2014/main" id="{1FA2C98B-BD3C-4CB6-B1C0-39ACA7C87A81}"/>
              </a:ext>
            </a:extLst>
          </p:cNvPr>
          <p:cNvSpPr>
            <a:spLocks noGrp="1"/>
          </p:cNvSpPr>
          <p:nvPr>
            <p:ph idx="1"/>
          </p:nvPr>
        </p:nvSpPr>
        <p:spPr>
          <a:xfrm>
            <a:off x="549966" y="3279913"/>
            <a:ext cx="5214730" cy="2897049"/>
          </a:xfrm>
        </p:spPr>
        <p:txBody>
          <a:bodyPr>
            <a:normAutofit fontScale="92500" lnSpcReduction="20000"/>
          </a:bodyPr>
          <a:lstStyle/>
          <a:p>
            <a:pPr eaLnBrk="1" hangingPunct="1"/>
            <a:r>
              <a:rPr lang="en-US" altLang="en-US" dirty="0" err="1"/>
              <a:t>Jantung</a:t>
            </a:r>
            <a:r>
              <a:rPr lang="en-US" altLang="en-US" dirty="0"/>
              <a:t> </a:t>
            </a:r>
            <a:r>
              <a:rPr lang="en-US" altLang="en-US" dirty="0" err="1"/>
              <a:t>terletak</a:t>
            </a:r>
            <a:r>
              <a:rPr lang="en-US" altLang="en-US" dirty="0"/>
              <a:t> </a:t>
            </a:r>
            <a:r>
              <a:rPr lang="en-US" altLang="en-US" dirty="0" err="1"/>
              <a:t>dalam</a:t>
            </a:r>
            <a:r>
              <a:rPr lang="en-US" altLang="en-US" dirty="0"/>
              <a:t> mediastinum di </a:t>
            </a:r>
            <a:r>
              <a:rPr lang="en-US" altLang="en-US" dirty="0" err="1"/>
              <a:t>rongga</a:t>
            </a:r>
            <a:r>
              <a:rPr lang="en-US" altLang="en-US" dirty="0"/>
              <a:t> dada.</a:t>
            </a:r>
          </a:p>
          <a:p>
            <a:pPr eaLnBrk="1" hangingPunct="1"/>
            <a:r>
              <a:rPr lang="en-US" altLang="en-US" dirty="0" err="1"/>
              <a:t>Jantung</a:t>
            </a:r>
            <a:r>
              <a:rPr lang="en-US" altLang="en-US" dirty="0"/>
              <a:t> </a:t>
            </a:r>
            <a:r>
              <a:rPr lang="en-US" altLang="en-US" dirty="0" err="1"/>
              <a:t>sebagai</a:t>
            </a:r>
            <a:r>
              <a:rPr lang="en-US" altLang="en-US" dirty="0"/>
              <a:t> organ </a:t>
            </a:r>
            <a:r>
              <a:rPr lang="en-US" altLang="en-US" dirty="0" err="1"/>
              <a:t>pemompa</a:t>
            </a:r>
            <a:r>
              <a:rPr lang="en-US" altLang="en-US" dirty="0"/>
              <a:t> </a:t>
            </a:r>
            <a:r>
              <a:rPr lang="en-US" altLang="en-US" dirty="0" err="1"/>
              <a:t>darah</a:t>
            </a:r>
            <a:r>
              <a:rPr lang="en-US" altLang="en-US" dirty="0"/>
              <a:t>, </a:t>
            </a:r>
            <a:r>
              <a:rPr lang="en-US" altLang="en-US" dirty="0" err="1"/>
              <a:t>terdiri</a:t>
            </a:r>
            <a:r>
              <a:rPr lang="en-US" altLang="en-US" dirty="0"/>
              <a:t> </a:t>
            </a:r>
            <a:r>
              <a:rPr lang="en-US" altLang="en-US" dirty="0" err="1"/>
              <a:t>atas</a:t>
            </a:r>
            <a:r>
              <a:rPr lang="en-US" altLang="en-US" dirty="0"/>
              <a:t> </a:t>
            </a:r>
            <a:r>
              <a:rPr lang="en-US" altLang="en-US" dirty="0" err="1"/>
              <a:t>dua</a:t>
            </a:r>
            <a:r>
              <a:rPr lang="en-US" altLang="en-US" dirty="0"/>
              <a:t> </a:t>
            </a:r>
            <a:r>
              <a:rPr lang="en-US" altLang="en-US" dirty="0" err="1"/>
              <a:t>pompa</a:t>
            </a:r>
            <a:r>
              <a:rPr lang="en-US" altLang="en-US" dirty="0"/>
              <a:t> yang </a:t>
            </a:r>
            <a:r>
              <a:rPr lang="en-US" altLang="en-US" dirty="0" err="1"/>
              <a:t>terpisah</a:t>
            </a:r>
            <a:r>
              <a:rPr lang="en-US" altLang="en-US" dirty="0"/>
              <a:t>.</a:t>
            </a:r>
          </a:p>
          <a:p>
            <a:pPr eaLnBrk="1" hangingPunct="1"/>
            <a:r>
              <a:rPr lang="en-US" altLang="en-US" dirty="0" err="1"/>
              <a:t>pembuluh</a:t>
            </a:r>
            <a:r>
              <a:rPr lang="en-US" altLang="en-US" dirty="0"/>
              <a:t> </a:t>
            </a:r>
            <a:r>
              <a:rPr lang="en-US" altLang="en-US" dirty="0" err="1"/>
              <a:t>darah</a:t>
            </a:r>
            <a:r>
              <a:rPr lang="en-US" altLang="en-US" dirty="0"/>
              <a:t> </a:t>
            </a:r>
            <a:r>
              <a:rPr lang="en-US" altLang="en-US" dirty="0" err="1"/>
              <a:t>sebagai</a:t>
            </a:r>
            <a:r>
              <a:rPr lang="en-US" altLang="en-US" dirty="0"/>
              <a:t> </a:t>
            </a:r>
            <a:r>
              <a:rPr lang="en-US" altLang="en-US" dirty="0" err="1"/>
              <a:t>penyalur</a:t>
            </a:r>
            <a:r>
              <a:rPr lang="en-US" altLang="en-US" dirty="0"/>
              <a:t> </a:t>
            </a:r>
            <a:r>
              <a:rPr lang="en-US" altLang="en-US" dirty="0" err="1"/>
              <a:t>darah</a:t>
            </a:r>
            <a:r>
              <a:rPr lang="en-US" altLang="en-US" dirty="0"/>
              <a:t> </a:t>
            </a:r>
            <a:r>
              <a:rPr lang="en-US" altLang="en-US" dirty="0" err="1"/>
              <a:t>ke</a:t>
            </a:r>
            <a:r>
              <a:rPr lang="en-US" altLang="en-US" dirty="0"/>
              <a:t> </a:t>
            </a:r>
            <a:r>
              <a:rPr lang="en-US" altLang="en-US" dirty="0" err="1"/>
              <a:t>jaringan</a:t>
            </a:r>
            <a:r>
              <a:rPr lang="en-US" altLang="en-US" dirty="0"/>
              <a:t>.</a:t>
            </a:r>
            <a:endParaRPr lang="en-GB" altLang="en-US" dirty="0"/>
          </a:p>
          <a:p>
            <a:endParaRPr lang="en-ID" dirty="0"/>
          </a:p>
        </p:txBody>
      </p:sp>
      <p:pic>
        <p:nvPicPr>
          <p:cNvPr id="1028" name="Picture 4">
            <a:extLst>
              <a:ext uri="{FF2B5EF4-FFF2-40B4-BE49-F238E27FC236}">
                <a16:creationId xmlns:a16="http://schemas.microsoft.com/office/drawing/2014/main" id="{F62B5868-F066-4D71-82EB-47E17A541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852" y="450574"/>
            <a:ext cx="3012389" cy="2759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F1ABE8-EB24-47BA-8D0E-A3516EFDC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271" y="450574"/>
            <a:ext cx="5214730" cy="521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2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A713-7698-45BA-AD0D-F7376812A9D0}"/>
              </a:ext>
            </a:extLst>
          </p:cNvPr>
          <p:cNvSpPr>
            <a:spLocks noGrp="1"/>
          </p:cNvSpPr>
          <p:nvPr>
            <p:ph type="title"/>
          </p:nvPr>
        </p:nvSpPr>
        <p:spPr/>
        <p:txBody>
          <a:bodyPr/>
          <a:lstStyle/>
          <a:p>
            <a:r>
              <a:rPr lang="en-US" dirty="0" err="1"/>
              <a:t>Pencegahan</a:t>
            </a:r>
            <a:r>
              <a:rPr lang="en-US" dirty="0"/>
              <a:t> </a:t>
            </a:r>
            <a:endParaRPr lang="en-ID" dirty="0"/>
          </a:p>
        </p:txBody>
      </p:sp>
      <p:sp>
        <p:nvSpPr>
          <p:cNvPr id="3" name="Content Placeholder 2">
            <a:extLst>
              <a:ext uri="{FF2B5EF4-FFF2-40B4-BE49-F238E27FC236}">
                <a16:creationId xmlns:a16="http://schemas.microsoft.com/office/drawing/2014/main" id="{2BBC8D53-2737-48E3-BF41-93C68C234C7D}"/>
              </a:ext>
            </a:extLst>
          </p:cNvPr>
          <p:cNvSpPr>
            <a:spLocks noGrp="1"/>
          </p:cNvSpPr>
          <p:nvPr>
            <p:ph idx="1"/>
          </p:nvPr>
        </p:nvSpPr>
        <p:spPr/>
        <p:txBody>
          <a:bodyPr/>
          <a:lstStyle/>
          <a:p>
            <a:pPr>
              <a:lnSpc>
                <a:spcPct val="107000"/>
              </a:lnSpc>
              <a:spcAft>
                <a:spcPts val="800"/>
              </a:spcAft>
              <a:buFont typeface="+mj-lt"/>
              <a:buAutoNum type="arabicPeriod"/>
            </a:pPr>
            <a:r>
              <a:rPr lang="id-ID" sz="1600" dirty="0">
                <a:effectLst/>
                <a:latin typeface="Arial" panose="020B0604020202020204" pitchFamily="34" charset="0"/>
                <a:ea typeface="Calibri" panose="020F0502020204030204" pitchFamily="34" charset="0"/>
                <a:cs typeface="Arial" panose="020B0604020202020204" pitchFamily="34" charset="0"/>
              </a:rPr>
              <a:t>Gaya hidup</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Aktivitas fisik dapat mengurangi risiko penyakit kardiovaskular, dan orang yang berisiko disarankan untuk melakukan olahraga aerobik intensitas sedang selama 150 menit atau 75 menit dalam seminggu. Menjaga berat badan yang sehat, minum alkohol dalam batas yang disarankan, dan berhenti merokok mengurangi risiko penyakit kardiovaskular.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Mengganti lemak tak jenuh ganda seperti minyak zaitun dan minyak lobak sebagai pengganti lemak jenuh</a:t>
            </a:r>
            <a:r>
              <a:rPr lang="en-US" sz="1600" dirty="0">
                <a:effectLst/>
                <a:latin typeface="Arial" panose="020B0604020202020204" pitchFamily="34" charset="0"/>
                <a:ea typeface="Calibri" panose="020F0502020204030204" pitchFamily="34" charset="0"/>
                <a:cs typeface="Arial" panose="020B0604020202020204" pitchFamily="34" charset="0"/>
              </a:rPr>
              <a:t>.</a:t>
            </a:r>
            <a:r>
              <a:rPr lang="id-ID" sz="1600" dirty="0">
                <a:effectLst/>
                <a:latin typeface="Arial" panose="020B0604020202020204" pitchFamily="34" charset="0"/>
                <a:ea typeface="Calibri" panose="020F0502020204030204" pitchFamily="34" charset="0"/>
                <a:cs typeface="Arial" panose="020B0604020202020204" pitchFamily="34" charset="0"/>
              </a:rPr>
              <a:t> Modifikasi diet direkomendasikan oleh beberapa otoritas nasional, dengan rekomendasi termasuk meningkatkan asupan pati gandum utuh, mengurangi asupan gula (terutama gula halus), mengonsumsi lima porsi buah dan sayuran setiap hari, mengonsumsi dua atau lebih porsi ikan per minggu, dan mengonsumsi 4-5 porsi kacang, biji-bijian, atau kacang-kacangan tawar per minggu.</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M</a:t>
            </a:r>
            <a:r>
              <a:rPr lang="id-ID" sz="1600" dirty="0" err="1">
                <a:effectLst/>
                <a:latin typeface="Arial" panose="020B0604020202020204" pitchFamily="34" charset="0"/>
                <a:ea typeface="Calibri" panose="020F0502020204030204" pitchFamily="34" charset="0"/>
                <a:cs typeface="Arial" panose="020B0604020202020204" pitchFamily="34" charset="0"/>
              </a:rPr>
              <a:t>engurangi</a:t>
            </a:r>
            <a:r>
              <a:rPr lang="id-ID" sz="1600" dirty="0">
                <a:effectLst/>
                <a:latin typeface="Arial" panose="020B0604020202020204" pitchFamily="34" charset="0"/>
                <a:ea typeface="Calibri" panose="020F0502020204030204" pitchFamily="34" charset="0"/>
                <a:cs typeface="Arial" panose="020B0604020202020204" pitchFamily="34" charset="0"/>
              </a:rPr>
              <a:t> diet yang tidak sehat (garam berlebihan, lemak jenuh, dan lemak trans) termasuk pelabelan makanan dan persyaratan pemasaran serta persyaratan untuk katering dan restoran, dan merangsang aktivitas fisik.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015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F419-279A-4A4E-AF88-41E4A28C0150}"/>
              </a:ext>
            </a:extLst>
          </p:cNvPr>
          <p:cNvSpPr>
            <a:spLocks noGrp="1"/>
          </p:cNvSpPr>
          <p:nvPr>
            <p:ph type="title"/>
          </p:nvPr>
        </p:nvSpPr>
        <p:spPr/>
        <p:txBody>
          <a:bodyPr/>
          <a:lstStyle/>
          <a:p>
            <a:r>
              <a:rPr lang="en-US" dirty="0" err="1"/>
              <a:t>Pencegahan</a:t>
            </a:r>
            <a:r>
              <a:rPr lang="en-US" dirty="0"/>
              <a:t> </a:t>
            </a:r>
            <a:endParaRPr lang="en-ID" dirty="0"/>
          </a:p>
        </p:txBody>
      </p:sp>
      <p:sp>
        <p:nvSpPr>
          <p:cNvPr id="3" name="Content Placeholder 2">
            <a:extLst>
              <a:ext uri="{FF2B5EF4-FFF2-40B4-BE49-F238E27FC236}">
                <a16:creationId xmlns:a16="http://schemas.microsoft.com/office/drawing/2014/main" id="{92411D5C-E8A7-4D09-9B1E-866CE41DA801}"/>
              </a:ext>
            </a:extLst>
          </p:cNvPr>
          <p:cNvSpPr>
            <a:spLocks noGrp="1"/>
          </p:cNvSpPr>
          <p:nvPr>
            <p:ph idx="1"/>
          </p:nvPr>
        </p:nvSpPr>
        <p:spPr/>
        <p:txBody>
          <a:bodyPr/>
          <a:lstStyle/>
          <a:p>
            <a:pPr>
              <a:lnSpc>
                <a:spcPct val="107000"/>
              </a:lnSpc>
              <a:spcAft>
                <a:spcPts val="800"/>
              </a:spcAft>
              <a:buFont typeface="+mj-lt"/>
              <a:buAutoNum type="arabicPeriod" startAt="2"/>
            </a:pPr>
            <a:r>
              <a:rPr lang="en-US" sz="1800" dirty="0" err="1"/>
              <a:t>Medikamentosa</a:t>
            </a:r>
            <a:endParaRPr lang="en-ID" sz="1800" dirty="0"/>
          </a:p>
          <a:p>
            <a:pPr>
              <a:lnSpc>
                <a:spcPct val="107000"/>
              </a:lnSpc>
              <a:spcAft>
                <a:spcPts val="800"/>
              </a:spcAft>
            </a:pPr>
            <a:r>
              <a:rPr lang="id-ID" sz="1800" dirty="0" err="1">
                <a:effectLst/>
                <a:latin typeface="inherit"/>
                <a:ea typeface="Calibri" panose="020F0502020204030204" pitchFamily="34" charset="0"/>
                <a:cs typeface="Times New Roman" panose="02020603050405020304" pitchFamily="18" charset="0"/>
              </a:rPr>
              <a:t>Statin</a:t>
            </a:r>
            <a:r>
              <a:rPr lang="id-ID" sz="1800" dirty="0">
                <a:effectLst/>
                <a:latin typeface="inherit"/>
                <a:ea typeface="Calibri" panose="020F0502020204030204" pitchFamily="34" charset="0"/>
                <a:cs typeface="Times New Roman" panose="02020603050405020304" pitchFamily="18" charset="0"/>
              </a:rPr>
              <a:t>, obat yang bekerja untuk menurunkan kolesterol darah, menurunkan insiden dan tingkat kematian </a:t>
            </a:r>
            <a:r>
              <a:rPr lang="id-ID" sz="1800" dirty="0" err="1">
                <a:effectLst/>
                <a:latin typeface="inherit"/>
                <a:ea typeface="Calibri" panose="020F0502020204030204" pitchFamily="34" charset="0"/>
                <a:cs typeface="Times New Roman" panose="02020603050405020304" pitchFamily="18" charset="0"/>
              </a:rPr>
              <a:t>infark</a:t>
            </a:r>
            <a:r>
              <a:rPr lang="id-ID" sz="1800" dirty="0">
                <a:effectLst/>
                <a:latin typeface="inherit"/>
                <a:ea typeface="Calibri" panose="020F0502020204030204" pitchFamily="34" charset="0"/>
                <a:cs typeface="Times New Roman" panose="02020603050405020304" pitchFamily="18" charset="0"/>
              </a:rPr>
              <a:t> </a:t>
            </a:r>
            <a:r>
              <a:rPr lang="id-ID" sz="1800" dirty="0" err="1">
                <a:effectLst/>
                <a:latin typeface="inherit"/>
                <a:ea typeface="Calibri" panose="020F0502020204030204" pitchFamily="34" charset="0"/>
                <a:cs typeface="Times New Roman" panose="02020603050405020304" pitchFamily="18" charset="0"/>
              </a:rPr>
              <a:t>miokard</a:t>
            </a:r>
            <a:r>
              <a:rPr lang="en-US" sz="1800" dirty="0">
                <a:effectLst/>
                <a:latin typeface="inherit"/>
                <a:ea typeface="Calibri" panose="020F0502020204030204" pitchFamily="34" charset="0"/>
                <a:cs typeface="Times New Roman" panose="02020603050405020304" pitchFamily="18" charset="0"/>
              </a:rPr>
              <a:t> </a:t>
            </a:r>
            <a:r>
              <a:rPr lang="en-US" sz="1800" dirty="0">
                <a:effectLst/>
                <a:latin typeface="inherit"/>
                <a:ea typeface="Calibri" panose="020F0502020204030204" pitchFamily="34" charset="0"/>
                <a:cs typeface="Times New Roman" panose="02020603050405020304" pitchFamily="18" charset="0"/>
                <a:sym typeface="Wingdings" panose="05000000000000000000" pitchFamily="2" charset="2"/>
              </a:rPr>
              <a:t> </a:t>
            </a:r>
            <a:r>
              <a:rPr lang="id-ID" sz="1800" dirty="0">
                <a:effectLst/>
                <a:latin typeface="inherit"/>
                <a:ea typeface="Calibri" panose="020F0502020204030204" pitchFamily="34" charset="0"/>
                <a:cs typeface="Times New Roman" panose="02020603050405020304" pitchFamily="18" charset="0"/>
              </a:rPr>
              <a:t>berisiko tinggi terkena penyakit kardiovaskular.</a:t>
            </a:r>
            <a:endParaRPr lang="en-US" sz="1800" dirty="0">
              <a:effectLst/>
              <a:latin typeface="inherit"/>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inherit"/>
                <a:ea typeface="Calibri" panose="020F0502020204030204" pitchFamily="34" charset="0"/>
                <a:cs typeface="Times New Roman" panose="02020603050405020304" pitchFamily="18" charset="0"/>
              </a:rPr>
              <a:t>Aspirin </a:t>
            </a:r>
            <a:r>
              <a:rPr lang="en-US" sz="1800" dirty="0">
                <a:effectLst/>
                <a:latin typeface="inherit"/>
                <a:ea typeface="Calibri" panose="020F0502020204030204" pitchFamily="34" charset="0"/>
                <a:cs typeface="Times New Roman" panose="02020603050405020304" pitchFamily="18" charset="0"/>
                <a:sym typeface="Wingdings" panose="05000000000000000000" pitchFamily="2" charset="2"/>
              </a:rPr>
              <a:t> </a:t>
            </a:r>
            <a:r>
              <a:rPr lang="id-ID" sz="1800" dirty="0">
                <a:effectLst/>
                <a:latin typeface="inherit"/>
                <a:ea typeface="Calibri" panose="020F0502020204030204" pitchFamily="34" charset="0"/>
                <a:cs typeface="Times New Roman" panose="02020603050405020304" pitchFamily="18" charset="0"/>
              </a:rPr>
              <a:t>pencegahan primer, beberapa peneliti merasa bahwa mereka yang memiliki risiko kardiovaskular sangat tinggi tetapi risiko perdarahan rendah harus terus menerima aspirin.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inherit"/>
                <a:ea typeface="Calibri" panose="020F0502020204030204" pitchFamily="34" charset="0"/>
                <a:cs typeface="Times New Roman" panose="02020603050405020304" pitchFamily="18" charset="0"/>
              </a:rPr>
              <a:t>B</a:t>
            </a:r>
            <a:r>
              <a:rPr lang="id-ID" sz="1800" dirty="0">
                <a:effectLst/>
                <a:latin typeface="inherit"/>
                <a:ea typeface="Calibri" panose="020F0502020204030204" pitchFamily="34" charset="0"/>
                <a:cs typeface="Times New Roman" panose="02020603050405020304" pitchFamily="18" charset="0"/>
              </a:rPr>
              <a:t>eta </a:t>
            </a:r>
            <a:r>
              <a:rPr lang="id-ID" sz="1800" dirty="0" err="1">
                <a:effectLst/>
                <a:latin typeface="inherit"/>
                <a:ea typeface="Calibri" panose="020F0502020204030204" pitchFamily="34" charset="0"/>
                <a:cs typeface="Times New Roman" panose="02020603050405020304" pitchFamily="18" charset="0"/>
              </a:rPr>
              <a:t>blocker</a:t>
            </a:r>
            <a:r>
              <a:rPr lang="id-ID" sz="1800" dirty="0">
                <a:effectLst/>
                <a:latin typeface="inherit"/>
                <a:ea typeface="Calibri" panose="020F0502020204030204" pitchFamily="34" charset="0"/>
                <a:cs typeface="Times New Roman" panose="02020603050405020304" pitchFamily="18" charset="0"/>
              </a:rPr>
              <a:t> seperti </a:t>
            </a:r>
            <a:r>
              <a:rPr lang="id-ID" sz="1800" dirty="0" err="1">
                <a:effectLst/>
                <a:latin typeface="inherit"/>
                <a:ea typeface="Calibri" panose="020F0502020204030204" pitchFamily="34" charset="0"/>
                <a:cs typeface="Times New Roman" panose="02020603050405020304" pitchFamily="18" charset="0"/>
              </a:rPr>
              <a:t>metoprolol</a:t>
            </a:r>
            <a:r>
              <a:rPr lang="id-ID" sz="1800" dirty="0">
                <a:effectLst/>
                <a:latin typeface="inherit"/>
                <a:ea typeface="Calibri" panose="020F0502020204030204" pitchFamily="34" charset="0"/>
                <a:cs typeface="Times New Roman" panose="02020603050405020304" pitchFamily="18" charset="0"/>
              </a:rPr>
              <a:t> atau </a:t>
            </a:r>
            <a:r>
              <a:rPr lang="id-ID" sz="1800" dirty="0" err="1">
                <a:effectLst/>
                <a:latin typeface="inherit"/>
                <a:ea typeface="Calibri" panose="020F0502020204030204" pitchFamily="34" charset="0"/>
                <a:cs typeface="Times New Roman" panose="02020603050405020304" pitchFamily="18" charset="0"/>
              </a:rPr>
              <a:t>carvedilol</a:t>
            </a:r>
            <a:r>
              <a:rPr lang="id-ID" sz="1800" dirty="0">
                <a:effectLst/>
                <a:latin typeface="inherit"/>
                <a:ea typeface="Calibri" panose="020F0502020204030204" pitchFamily="34" charset="0"/>
                <a:cs typeface="Times New Roman" panose="02020603050405020304" pitchFamily="18" charset="0"/>
              </a:rPr>
              <a:t> </a:t>
            </a:r>
            <a:r>
              <a:rPr lang="en-US" sz="1800" dirty="0">
                <a:effectLst/>
                <a:latin typeface="inherit"/>
                <a:ea typeface="Calibri" panose="020F0502020204030204" pitchFamily="34" charset="0"/>
                <a:cs typeface="Times New Roman" panose="02020603050405020304" pitchFamily="18" charset="0"/>
                <a:sym typeface="Wingdings" panose="05000000000000000000" pitchFamily="2" charset="2"/>
              </a:rPr>
              <a:t></a:t>
            </a:r>
            <a:r>
              <a:rPr lang="id-ID" sz="1800" dirty="0">
                <a:effectLst/>
                <a:latin typeface="inherit"/>
                <a:ea typeface="Calibri" panose="020F0502020204030204" pitchFamily="34" charset="0"/>
                <a:cs typeface="Times New Roman" panose="02020603050405020304" pitchFamily="18" charset="0"/>
              </a:rPr>
              <a:t> asalkan tidak ada gagal jantung akut atau blok jantung.</a:t>
            </a:r>
            <a:endParaRPr lang="en-US" sz="1800" dirty="0">
              <a:effectLst/>
              <a:latin typeface="inherit"/>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inherit"/>
                <a:ea typeface="Calibri" panose="020F0502020204030204" pitchFamily="34" charset="0"/>
                <a:cs typeface="Times New Roman" panose="02020603050405020304" pitchFamily="18" charset="0"/>
              </a:rPr>
              <a:t>ACE inhibitor </a:t>
            </a:r>
            <a:r>
              <a:rPr lang="en-US" sz="1800" dirty="0">
                <a:effectLst/>
                <a:latin typeface="inherit"/>
                <a:ea typeface="Calibri" panose="020F0502020204030204" pitchFamily="34" charset="0"/>
                <a:cs typeface="Times New Roman" panose="02020603050405020304" pitchFamily="18" charset="0"/>
                <a:sym typeface="Wingdings" panose="05000000000000000000" pitchFamily="2" charset="2"/>
              </a:rPr>
              <a:t> </a:t>
            </a:r>
            <a:r>
              <a:rPr lang="id-ID" sz="1800" dirty="0">
                <a:effectLst/>
                <a:latin typeface="inherit"/>
                <a:ea typeface="Calibri" panose="020F0502020204030204" pitchFamily="34" charset="0"/>
                <a:cs typeface="Times New Roman" panose="02020603050405020304" pitchFamily="18" charset="0"/>
              </a:rPr>
              <a:t>asalkan tidak ada bukti </a:t>
            </a:r>
            <a:r>
              <a:rPr lang="id-ID" sz="1800" dirty="0" err="1">
                <a:effectLst/>
                <a:latin typeface="inherit"/>
                <a:ea typeface="Calibri" panose="020F0502020204030204" pitchFamily="34" charset="0"/>
                <a:cs typeface="Times New Roman" panose="02020603050405020304" pitchFamily="18" charset="0"/>
              </a:rPr>
              <a:t>perburukan</a:t>
            </a:r>
            <a:r>
              <a:rPr lang="id-ID" sz="1800" dirty="0">
                <a:effectLst/>
                <a:latin typeface="inherit"/>
                <a:ea typeface="Calibri" panose="020F0502020204030204" pitchFamily="34" charset="0"/>
                <a:cs typeface="Times New Roman" panose="02020603050405020304" pitchFamily="18" charset="0"/>
              </a:rPr>
              <a:t> gagal ginjal, kalium tinggi, tekanan darah rendah, atau penyempitan arteri ginjal yang diketahui.</a:t>
            </a:r>
            <a:endParaRPr lang="en-US" sz="1800" dirty="0">
              <a:effectLst/>
              <a:latin typeface="inherit"/>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inherit"/>
                <a:ea typeface="Calibri" panose="020F0502020204030204" pitchFamily="34" charset="0"/>
                <a:cs typeface="Times New Roman" panose="02020603050405020304" pitchFamily="18" charset="0"/>
              </a:rPr>
              <a:t>Y</a:t>
            </a:r>
            <a:r>
              <a:rPr lang="id-ID" sz="1800" dirty="0" err="1">
                <a:effectLst/>
                <a:latin typeface="inherit"/>
                <a:ea typeface="Calibri" panose="020F0502020204030204" pitchFamily="34" charset="0"/>
                <a:cs typeface="Times New Roman" panose="02020603050405020304" pitchFamily="18" charset="0"/>
              </a:rPr>
              <a:t>ang</a:t>
            </a:r>
            <a:r>
              <a:rPr lang="id-ID" sz="1800" dirty="0">
                <a:effectLst/>
                <a:latin typeface="inherit"/>
                <a:ea typeface="Calibri" panose="020F0502020204030204" pitchFamily="34" charset="0"/>
                <a:cs typeface="Times New Roman" panose="02020603050405020304" pitchFamily="18" charset="0"/>
              </a:rPr>
              <a:t> tidak dapat mentoleransi ACE inhibitor dapat diobati dengan antagonis reseptor </a:t>
            </a:r>
            <a:r>
              <a:rPr lang="id-ID" sz="1800" dirty="0" err="1">
                <a:effectLst/>
                <a:latin typeface="inherit"/>
                <a:ea typeface="Calibri" panose="020F0502020204030204" pitchFamily="34" charset="0"/>
                <a:cs typeface="Times New Roman" panose="02020603050405020304" pitchFamily="18" charset="0"/>
              </a:rPr>
              <a:t>angiotensin</a:t>
            </a:r>
            <a:r>
              <a:rPr lang="id-ID" sz="1800" dirty="0">
                <a:effectLst/>
                <a:latin typeface="inherit"/>
                <a:ea typeface="Calibri" panose="020F0502020204030204" pitchFamily="34" charset="0"/>
                <a:cs typeface="Times New Roman" panose="02020603050405020304" pitchFamily="18" charset="0"/>
              </a:rPr>
              <a:t> II.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11173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2160-1F2D-4647-AFBA-D8921403696F}"/>
              </a:ext>
            </a:extLst>
          </p:cNvPr>
          <p:cNvSpPr>
            <a:spLocks noGrp="1"/>
          </p:cNvSpPr>
          <p:nvPr>
            <p:ph type="title"/>
          </p:nvPr>
        </p:nvSpPr>
        <p:spPr/>
        <p:txBody>
          <a:bodyPr/>
          <a:lstStyle/>
          <a:p>
            <a:r>
              <a:rPr lang="en-US" dirty="0" err="1"/>
              <a:t>Tatalaksana</a:t>
            </a:r>
            <a:endParaRPr lang="en-ID" dirty="0"/>
          </a:p>
        </p:txBody>
      </p:sp>
      <p:sp>
        <p:nvSpPr>
          <p:cNvPr id="3" name="Content Placeholder 2">
            <a:extLst>
              <a:ext uri="{FF2B5EF4-FFF2-40B4-BE49-F238E27FC236}">
                <a16:creationId xmlns:a16="http://schemas.microsoft.com/office/drawing/2014/main" id="{96EF8852-9CF1-4E9B-8B66-BC683E048863}"/>
              </a:ext>
            </a:extLst>
          </p:cNvPr>
          <p:cNvSpPr>
            <a:spLocks noGrp="1"/>
          </p:cNvSpPr>
          <p:nvPr>
            <p:ph idx="1"/>
          </p:nvPr>
        </p:nvSpPr>
        <p:spPr/>
        <p:txBody>
          <a:bodyPr/>
          <a:lstStyle/>
          <a:p>
            <a:r>
              <a:rPr lang="en-US" sz="2800" dirty="0" err="1"/>
              <a:t>Tatalaksana</a:t>
            </a:r>
            <a:r>
              <a:rPr lang="en-US" sz="2800" dirty="0"/>
              <a:t> </a:t>
            </a:r>
            <a:r>
              <a:rPr lang="en-US" sz="2800" dirty="0" err="1"/>
              <a:t>nyeri</a:t>
            </a:r>
            <a:r>
              <a:rPr lang="en-US" sz="2800" dirty="0"/>
              <a:t> </a:t>
            </a:r>
            <a:r>
              <a:rPr lang="en-US" sz="2800" dirty="0">
                <a:sym typeface="Wingdings" panose="05000000000000000000" pitchFamily="2" charset="2"/>
              </a:rPr>
              <a:t>:</a:t>
            </a:r>
            <a:r>
              <a:rPr lang="en-US" sz="2800" dirty="0"/>
              <a:t> </a:t>
            </a:r>
            <a:r>
              <a:rPr lang="en-US" sz="2400" dirty="0"/>
              <a:t>Nitroglycerin </a:t>
            </a:r>
            <a:r>
              <a:rPr lang="en-US" sz="2400" dirty="0">
                <a:sym typeface="Wingdings" panose="05000000000000000000" pitchFamily="2" charset="2"/>
              </a:rPr>
              <a:t> vasodilator, Opioid : </a:t>
            </a:r>
            <a:r>
              <a:rPr lang="en-US" sz="2400" dirty="0" err="1">
                <a:sym typeface="Wingdings" panose="05000000000000000000" pitchFamily="2" charset="2"/>
              </a:rPr>
              <a:t>morfin</a:t>
            </a:r>
            <a:endParaRPr lang="en-US" sz="2400" dirty="0">
              <a:sym typeface="Wingdings" panose="05000000000000000000" pitchFamily="2" charset="2"/>
            </a:endParaRPr>
          </a:p>
          <a:p>
            <a:r>
              <a:rPr lang="en-ID" sz="2800" dirty="0" err="1"/>
              <a:t>Antitrombotik</a:t>
            </a:r>
            <a:r>
              <a:rPr lang="en-ID" sz="2800" dirty="0"/>
              <a:t> : </a:t>
            </a:r>
            <a:r>
              <a:rPr lang="en-ID" sz="2400" dirty="0"/>
              <a:t>Aspirin, Prasugrel dan ticagrelor, Heparin </a:t>
            </a:r>
          </a:p>
          <a:p>
            <a:r>
              <a:rPr lang="en-ID" sz="2800" dirty="0"/>
              <a:t>Angiogram </a:t>
            </a:r>
            <a:r>
              <a:rPr lang="en-ID" sz="2800" dirty="0">
                <a:sym typeface="Wingdings" panose="05000000000000000000" pitchFamily="2" charset="2"/>
              </a:rPr>
              <a:t> Primary PCI  </a:t>
            </a:r>
            <a:r>
              <a:rPr lang="en-ID" sz="2800" dirty="0" err="1">
                <a:sym typeface="Wingdings" panose="05000000000000000000" pitchFamily="2" charset="2"/>
              </a:rPr>
              <a:t>pilihan</a:t>
            </a:r>
            <a:r>
              <a:rPr lang="en-ID" sz="2800" dirty="0">
                <a:sym typeface="Wingdings" panose="05000000000000000000" pitchFamily="2" charset="2"/>
              </a:rPr>
              <a:t> </a:t>
            </a:r>
            <a:r>
              <a:rPr lang="en-ID" sz="2800" dirty="0" err="1">
                <a:sym typeface="Wingdings" panose="05000000000000000000" pitchFamily="2" charset="2"/>
              </a:rPr>
              <a:t>utama</a:t>
            </a:r>
            <a:r>
              <a:rPr lang="en-ID" sz="2800" dirty="0">
                <a:sym typeface="Wingdings" panose="05000000000000000000" pitchFamily="2" charset="2"/>
              </a:rPr>
              <a:t> </a:t>
            </a:r>
          </a:p>
          <a:p>
            <a:r>
              <a:rPr lang="en-ID" sz="2800" dirty="0">
                <a:sym typeface="Wingdings" panose="05000000000000000000" pitchFamily="2" charset="2"/>
              </a:rPr>
              <a:t>Fibrinolysis   tissue plasminogen activator, </a:t>
            </a:r>
            <a:r>
              <a:rPr lang="en-ID" sz="2800" dirty="0" err="1">
                <a:sym typeface="Wingdings" panose="05000000000000000000" pitchFamily="2" charset="2"/>
              </a:rPr>
              <a:t>reteplase</a:t>
            </a:r>
            <a:r>
              <a:rPr lang="en-ID" sz="2800" dirty="0">
                <a:sym typeface="Wingdings" panose="05000000000000000000" pitchFamily="2" charset="2"/>
              </a:rPr>
              <a:t>, streptokinase, Tenecteplase</a:t>
            </a:r>
          </a:p>
          <a:p>
            <a:r>
              <a:rPr lang="en-ID" sz="2800" dirty="0" err="1">
                <a:sym typeface="Wingdings" panose="05000000000000000000" pitchFamily="2" charset="2"/>
              </a:rPr>
              <a:t>Oksigen</a:t>
            </a:r>
            <a:r>
              <a:rPr lang="en-ID" sz="2800" dirty="0">
                <a:sym typeface="Wingdings" panose="05000000000000000000" pitchFamily="2" charset="2"/>
              </a:rPr>
              <a:t>: </a:t>
            </a:r>
            <a:r>
              <a:rPr lang="en-ID" sz="2800" dirty="0" err="1">
                <a:sym typeface="Wingdings" panose="05000000000000000000" pitchFamily="2" charset="2"/>
              </a:rPr>
              <a:t>jika</a:t>
            </a:r>
            <a:r>
              <a:rPr lang="en-ID" sz="2800" dirty="0">
                <a:sym typeface="Wingdings" panose="05000000000000000000" pitchFamily="2" charset="2"/>
              </a:rPr>
              <a:t> </a:t>
            </a:r>
            <a:r>
              <a:rPr lang="en-ID" sz="2800" dirty="0" err="1">
                <a:sym typeface="Wingdings" panose="05000000000000000000" pitchFamily="2" charset="2"/>
              </a:rPr>
              <a:t>saturasi</a:t>
            </a:r>
            <a:r>
              <a:rPr lang="en-ID" sz="2800" dirty="0">
                <a:sym typeface="Wingdings" panose="05000000000000000000" pitchFamily="2" charset="2"/>
              </a:rPr>
              <a:t> O2 </a:t>
            </a:r>
            <a:r>
              <a:rPr lang="en-ID" sz="2800" dirty="0" err="1">
                <a:sym typeface="Wingdings" panose="05000000000000000000" pitchFamily="2" charset="2"/>
              </a:rPr>
              <a:t>turun</a:t>
            </a:r>
            <a:r>
              <a:rPr lang="en-ID" sz="2800" dirty="0">
                <a:sym typeface="Wingdings" panose="05000000000000000000" pitchFamily="2" charset="2"/>
              </a:rPr>
              <a:t> dan distress </a:t>
            </a:r>
            <a:r>
              <a:rPr lang="en-ID" sz="2800" dirty="0" err="1">
                <a:sym typeface="Wingdings" panose="05000000000000000000" pitchFamily="2" charset="2"/>
              </a:rPr>
              <a:t>pernapasan</a:t>
            </a:r>
            <a:endParaRPr lang="en-ID" sz="2800" dirty="0"/>
          </a:p>
        </p:txBody>
      </p:sp>
    </p:spTree>
    <p:extLst>
      <p:ext uri="{BB962C8B-B14F-4D97-AF65-F5344CB8AC3E}">
        <p14:creationId xmlns:p14="http://schemas.microsoft.com/office/powerpoint/2010/main" val="215465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CE61-E190-42A8-B386-A4ADAA2CADEB}"/>
              </a:ext>
            </a:extLst>
          </p:cNvPr>
          <p:cNvSpPr>
            <a:spLocks noGrp="1"/>
          </p:cNvSpPr>
          <p:nvPr>
            <p:ph type="title"/>
          </p:nvPr>
        </p:nvSpPr>
        <p:spPr/>
        <p:txBody>
          <a:bodyPr/>
          <a:lstStyle/>
          <a:p>
            <a:r>
              <a:rPr lang="id-ID" dirty="0">
                <a:latin typeface="inherit"/>
                <a:ea typeface="Calibri" panose="020F0502020204030204" pitchFamily="34" charset="0"/>
                <a:cs typeface="Times New Roman" panose="02020603050405020304" pitchFamily="18" charset="0"/>
              </a:rPr>
              <a:t>Komplikasi </a:t>
            </a:r>
            <a:endParaRPr lang="en-ID" dirty="0"/>
          </a:p>
        </p:txBody>
      </p:sp>
      <p:sp>
        <p:nvSpPr>
          <p:cNvPr id="3" name="Content Placeholder 2">
            <a:extLst>
              <a:ext uri="{FF2B5EF4-FFF2-40B4-BE49-F238E27FC236}">
                <a16:creationId xmlns:a16="http://schemas.microsoft.com/office/drawing/2014/main" id="{938CCD58-3BFC-49E8-BD8C-EED1B968A17D}"/>
              </a:ext>
            </a:extLst>
          </p:cNvPr>
          <p:cNvSpPr>
            <a:spLocks noGrp="1"/>
          </p:cNvSpPr>
          <p:nvPr>
            <p:ph idx="1"/>
          </p:nvPr>
        </p:nvSpPr>
        <p:spPr/>
        <p:txBody>
          <a:bodyPr/>
          <a:lstStyle/>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Dapat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a:effectLst/>
                <a:latin typeface="Arial" panose="020B0604020202020204" pitchFamily="34" charset="0"/>
                <a:ea typeface="Calibri" panose="020F0502020204030204" pitchFamily="34" charset="0"/>
                <a:cs typeface="Arial" panose="020B0604020202020204" pitchFamily="34" charset="0"/>
              </a:rPr>
              <a:t>terjadi segera setelah </a:t>
            </a:r>
            <a:r>
              <a:rPr lang="id-ID" sz="1600" dirty="0" err="1">
                <a:effectLst/>
                <a:latin typeface="Arial" panose="020B0604020202020204" pitchFamily="34" charset="0"/>
                <a:ea typeface="Calibri" panose="020F0502020204030204" pitchFamily="34" charset="0"/>
                <a:cs typeface="Arial" panose="020B0604020202020204" pitchFamily="34" charset="0"/>
              </a:rPr>
              <a:t>infark</a:t>
            </a:r>
            <a:r>
              <a:rPr lang="id-ID"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miokard</a:t>
            </a:r>
            <a:r>
              <a:rPr lang="id-ID" sz="1600" dirty="0">
                <a:effectLst/>
                <a:latin typeface="Arial" panose="020B0604020202020204" pitchFamily="34" charset="0"/>
                <a:ea typeface="Calibri" panose="020F0502020204030204" pitchFamily="34" charset="0"/>
                <a:cs typeface="Arial" panose="020B0604020202020204" pitchFamily="34" charset="0"/>
              </a:rPr>
              <a:t> atau </a:t>
            </a:r>
            <a:r>
              <a:rPr lang="en-US" sz="1600" dirty="0" err="1">
                <a:effectLst/>
                <a:latin typeface="Arial" panose="020B0604020202020204" pitchFamily="34" charset="0"/>
                <a:ea typeface="Calibri" panose="020F0502020204030204" pitchFamily="34" charset="0"/>
                <a:cs typeface="Arial" panose="020B0604020202020204" pitchFamily="34" charset="0"/>
              </a:rPr>
              <a:t>beberapa</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a:effectLst/>
                <a:latin typeface="Arial" panose="020B0604020202020204" pitchFamily="34" charset="0"/>
                <a:ea typeface="Calibri" panose="020F0502020204030204" pitchFamily="34" charset="0"/>
                <a:cs typeface="Arial" panose="020B0604020202020204" pitchFamily="34" charset="0"/>
              </a:rPr>
              <a:t>waktu. </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Gangguan irama jantung, termasuk fibrilasi atrium, </a:t>
            </a:r>
            <a:r>
              <a:rPr lang="id-ID" sz="1600" dirty="0" err="1">
                <a:effectLst/>
                <a:latin typeface="Arial" panose="020B0604020202020204" pitchFamily="34" charset="0"/>
                <a:ea typeface="Calibri" panose="020F0502020204030204" pitchFamily="34" charset="0"/>
                <a:cs typeface="Arial" panose="020B0604020202020204" pitchFamily="34" charset="0"/>
              </a:rPr>
              <a:t>takikardia</a:t>
            </a:r>
            <a:r>
              <a:rPr lang="id-ID" sz="1600" dirty="0">
                <a:effectLst/>
                <a:latin typeface="Arial" panose="020B0604020202020204" pitchFamily="34" charset="0"/>
                <a:ea typeface="Calibri" panose="020F0502020204030204" pitchFamily="34" charset="0"/>
                <a:cs typeface="Arial" panose="020B0604020202020204" pitchFamily="34" charset="0"/>
              </a:rPr>
              <a:t> dan fibrilasi ventrikel dan blok jantung dapat timbul akibat dari iskemia, jaringan parut jantung, dan lokasi </a:t>
            </a:r>
            <a:r>
              <a:rPr lang="id-ID" sz="1600" dirty="0" err="1">
                <a:effectLst/>
                <a:latin typeface="Arial" panose="020B0604020202020204" pitchFamily="34" charset="0"/>
                <a:ea typeface="Calibri" panose="020F0502020204030204" pitchFamily="34" charset="0"/>
                <a:cs typeface="Arial" panose="020B0604020202020204" pitchFamily="34" charset="0"/>
              </a:rPr>
              <a:t>infark</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Stroke </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err="1">
                <a:effectLst/>
                <a:latin typeface="Arial" panose="020B0604020202020204" pitchFamily="34" charset="0"/>
                <a:ea typeface="Calibri" panose="020F0502020204030204" pitchFamily="34" charset="0"/>
                <a:cs typeface="Arial" panose="020B0604020202020204" pitchFamily="34" charset="0"/>
              </a:rPr>
              <a:t>Regurgitasi</a:t>
            </a:r>
            <a:r>
              <a:rPr lang="id-ID" sz="1600" dirty="0">
                <a:effectLst/>
                <a:latin typeface="Arial" panose="020B0604020202020204" pitchFamily="34" charset="0"/>
                <a:ea typeface="Calibri" panose="020F0502020204030204" pitchFamily="34" charset="0"/>
                <a:cs typeface="Arial" panose="020B0604020202020204" pitchFamily="34" charset="0"/>
              </a:rPr>
              <a:t> darah melalui katup </a:t>
            </a:r>
            <a:r>
              <a:rPr lang="id-ID" sz="1600" dirty="0" err="1">
                <a:effectLst/>
                <a:latin typeface="Arial" panose="020B0604020202020204" pitchFamily="34" charset="0"/>
                <a:ea typeface="Calibri" panose="020F0502020204030204" pitchFamily="34" charset="0"/>
                <a:cs typeface="Arial" panose="020B0604020202020204" pitchFamily="34" charset="0"/>
              </a:rPr>
              <a:t>mitral</a:t>
            </a:r>
            <a:r>
              <a:rPr lang="id-ID" sz="1600" dirty="0">
                <a:effectLst/>
                <a:latin typeface="Arial" panose="020B0604020202020204" pitchFamily="34" charset="0"/>
                <a:ea typeface="Calibri" panose="020F0502020204030204" pitchFamily="34" charset="0"/>
                <a:cs typeface="Arial" panose="020B0604020202020204" pitchFamily="34" charset="0"/>
              </a:rPr>
              <a:t> mungkin terjadi, terutama jika </a:t>
            </a:r>
            <a:r>
              <a:rPr lang="id-ID" sz="1600" dirty="0" err="1">
                <a:effectLst/>
                <a:latin typeface="Arial" panose="020B0604020202020204" pitchFamily="34" charset="0"/>
                <a:ea typeface="Calibri" panose="020F0502020204030204" pitchFamily="34" charset="0"/>
                <a:cs typeface="Arial" panose="020B0604020202020204" pitchFamily="34" charset="0"/>
              </a:rPr>
              <a:t>infark</a:t>
            </a:r>
            <a:r>
              <a:rPr lang="id-ID" sz="1600" dirty="0">
                <a:effectLst/>
                <a:latin typeface="Arial" panose="020B0604020202020204" pitchFamily="34" charset="0"/>
                <a:ea typeface="Calibri" panose="020F0502020204030204" pitchFamily="34" charset="0"/>
                <a:cs typeface="Arial" panose="020B0604020202020204" pitchFamily="34" charset="0"/>
              </a:rPr>
              <a:t> menyebabkan disfungsi otot </a:t>
            </a:r>
            <a:r>
              <a:rPr lang="id-ID" sz="1600" dirty="0" err="1">
                <a:effectLst/>
                <a:latin typeface="Arial" panose="020B0604020202020204" pitchFamily="34" charset="0"/>
                <a:ea typeface="Calibri" panose="020F0502020204030204" pitchFamily="34" charset="0"/>
                <a:cs typeface="Arial" panose="020B0604020202020204" pitchFamily="34" charset="0"/>
              </a:rPr>
              <a:t>papiler</a:t>
            </a:r>
            <a:r>
              <a:rPr lang="id-ID" sz="1600" dirty="0">
                <a:effectLst/>
                <a:latin typeface="Arial" panose="020B0604020202020204" pitchFamily="34" charset="0"/>
                <a:ea typeface="Calibri" panose="020F0502020204030204" pitchFamily="34" charset="0"/>
                <a:cs typeface="Arial" panose="020B0604020202020204" pitchFamily="34" charset="0"/>
              </a:rPr>
              <a:t>.</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Syok </a:t>
            </a:r>
            <a:r>
              <a:rPr lang="id-ID" sz="1600" dirty="0" err="1">
                <a:effectLst/>
                <a:latin typeface="Arial" panose="020B0604020202020204" pitchFamily="34" charset="0"/>
                <a:ea typeface="Calibri" panose="020F0502020204030204" pitchFamily="34" charset="0"/>
                <a:cs typeface="Arial" panose="020B0604020202020204" pitchFamily="34" charset="0"/>
              </a:rPr>
              <a:t>kardiogenik</a:t>
            </a:r>
            <a:r>
              <a:rPr lang="id-ID" sz="1600" dirty="0">
                <a:effectLst/>
                <a:latin typeface="Arial" panose="020B0604020202020204" pitchFamily="34" charset="0"/>
                <a:ea typeface="Calibri" panose="020F0502020204030204" pitchFamily="34" charset="0"/>
                <a:cs typeface="Arial" panose="020B0604020202020204" pitchFamily="34" charset="0"/>
              </a:rPr>
              <a:t>, tergantung pada ukuran </a:t>
            </a:r>
            <a:r>
              <a:rPr lang="id-ID" sz="1600" dirty="0" err="1">
                <a:effectLst/>
                <a:latin typeface="Arial" panose="020B0604020202020204" pitchFamily="34" charset="0"/>
                <a:ea typeface="Calibri" panose="020F0502020204030204" pitchFamily="34" charset="0"/>
                <a:cs typeface="Arial" panose="020B0604020202020204" pitchFamily="34" charset="0"/>
              </a:rPr>
              <a:t>infark</a:t>
            </a:r>
            <a:r>
              <a:rPr lang="id-ID" sz="1600" dirty="0">
                <a:effectLst/>
                <a:latin typeface="Arial" panose="020B0604020202020204" pitchFamily="34" charset="0"/>
                <a:ea typeface="Calibri" panose="020F0502020204030204" pitchFamily="34" charset="0"/>
                <a:cs typeface="Arial" panose="020B0604020202020204" pitchFamily="34" charset="0"/>
              </a:rPr>
              <a:t>, dan kemungkinan besar terjadi dalam beberapa hari setelah </a:t>
            </a:r>
            <a:r>
              <a:rPr lang="id-ID" sz="1600" dirty="0" err="1">
                <a:effectLst/>
                <a:latin typeface="Arial" panose="020B0604020202020204" pitchFamily="34" charset="0"/>
                <a:ea typeface="Calibri" panose="020F0502020204030204" pitchFamily="34" charset="0"/>
                <a:cs typeface="Arial" panose="020B0604020202020204" pitchFamily="34" charset="0"/>
              </a:rPr>
              <a:t>infark</a:t>
            </a:r>
            <a:r>
              <a:rPr lang="id-ID"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miokard</a:t>
            </a:r>
            <a:r>
              <a:rPr lang="id-ID" sz="1600" dirty="0">
                <a:effectLst/>
                <a:latin typeface="Arial" panose="020B0604020202020204" pitchFamily="34" charset="0"/>
                <a:ea typeface="Calibri" panose="020F0502020204030204" pitchFamily="34" charset="0"/>
                <a:cs typeface="Arial" panose="020B0604020202020204" pitchFamily="34" charset="0"/>
              </a:rPr>
              <a:t> akut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id-ID" sz="1600" dirty="0">
                <a:effectLst/>
                <a:latin typeface="Arial" panose="020B0604020202020204" pitchFamily="34" charset="0"/>
                <a:ea typeface="Calibri" panose="020F0502020204030204" pitchFamily="34" charset="0"/>
                <a:cs typeface="Arial" panose="020B0604020202020204" pitchFamily="34" charset="0"/>
              </a:rPr>
              <a:t>penyebab terbesar kematian di rumah sakit.</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Pecahnya dinding pemisah ventrikel atau dinding ventrikel kiri dapat terjadi dalam minggu-minggu awal.</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Sindrom </a:t>
            </a:r>
            <a:r>
              <a:rPr lang="id-ID" sz="1600" dirty="0" err="1">
                <a:effectLst/>
                <a:latin typeface="Arial" panose="020B0604020202020204" pitchFamily="34" charset="0"/>
                <a:ea typeface="Calibri" panose="020F0502020204030204" pitchFamily="34" charset="0"/>
                <a:cs typeface="Arial" panose="020B0604020202020204" pitchFamily="34" charset="0"/>
              </a:rPr>
              <a:t>Dressler</a:t>
            </a:r>
            <a:r>
              <a:rPr lang="id-ID" sz="1600" dirty="0">
                <a:effectLst/>
                <a:latin typeface="Arial" panose="020B0604020202020204" pitchFamily="34" charset="0"/>
                <a:ea typeface="Calibri" panose="020F0502020204030204" pitchFamily="34" charset="0"/>
                <a:cs typeface="Arial" panose="020B0604020202020204" pitchFamily="34" charset="0"/>
              </a:rPr>
              <a:t>, reaksi setelah </a:t>
            </a:r>
            <a:r>
              <a:rPr lang="id-ID" sz="1600" dirty="0" err="1">
                <a:effectLst/>
                <a:latin typeface="Arial" panose="020B0604020202020204" pitchFamily="34" charset="0"/>
                <a:ea typeface="Calibri" panose="020F0502020204030204" pitchFamily="34" charset="0"/>
                <a:cs typeface="Arial" panose="020B0604020202020204" pitchFamily="34" charset="0"/>
              </a:rPr>
              <a:t>infark</a:t>
            </a:r>
            <a:r>
              <a:rPr lang="id-ID" sz="1600" dirty="0">
                <a:effectLst/>
                <a:latin typeface="Arial" panose="020B0604020202020204" pitchFamily="34" charset="0"/>
                <a:ea typeface="Calibri" panose="020F0502020204030204" pitchFamily="34" charset="0"/>
                <a:cs typeface="Arial" panose="020B0604020202020204" pitchFamily="34" charset="0"/>
              </a:rPr>
              <a:t> yang lebih besar dan penyebab perikarditis juga mungkin terjadi.</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Gagal jantung </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err="1">
                <a:effectLst/>
                <a:latin typeface="Arial" panose="020B0604020202020204" pitchFamily="34" charset="0"/>
                <a:ea typeface="Calibri" panose="020F0502020204030204" pitchFamily="34" charset="0"/>
                <a:cs typeface="Arial" panose="020B0604020202020204" pitchFamily="34" charset="0"/>
              </a:rPr>
              <a:t>Aneurisma</a:t>
            </a:r>
            <a:r>
              <a:rPr lang="id-ID"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miokardium</a:t>
            </a:r>
            <a:r>
              <a:rPr lang="id-ID" sz="1600" dirty="0">
                <a:effectLst/>
                <a:latin typeface="Arial" panose="020B0604020202020204" pitchFamily="34" charset="0"/>
                <a:ea typeface="Calibri" panose="020F0502020204030204" pitchFamily="34" charset="0"/>
                <a:cs typeface="Arial" panose="020B0604020202020204" pitchFamily="34" charset="0"/>
              </a:rPr>
              <a:t> ventrikel kiri </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78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DFDF0E-AE63-45E3-A62E-B5E52E38A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51" y="571500"/>
            <a:ext cx="4090601" cy="29282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F9ACA8-A6D6-4468-9B8E-0888505CE6AC}"/>
              </a:ext>
            </a:extLst>
          </p:cNvPr>
          <p:cNvSpPr>
            <a:spLocks noGrp="1"/>
          </p:cNvSpPr>
          <p:nvPr>
            <p:ph type="title"/>
          </p:nvPr>
        </p:nvSpPr>
        <p:spPr>
          <a:xfrm>
            <a:off x="925157" y="3146653"/>
            <a:ext cx="5568949" cy="2852737"/>
          </a:xfrm>
        </p:spPr>
        <p:txBody>
          <a:bodyPr/>
          <a:lstStyle/>
          <a:p>
            <a:r>
              <a:rPr lang="en-ID" b="1" i="0" dirty="0">
                <a:effectLst/>
                <a:latin typeface="Arial" panose="020B0604020202020204" pitchFamily="34" charset="0"/>
              </a:rPr>
              <a:t>Patent ductus arteriosus</a:t>
            </a:r>
            <a:endParaRPr lang="en-ID" dirty="0"/>
          </a:p>
        </p:txBody>
      </p:sp>
      <p:pic>
        <p:nvPicPr>
          <p:cNvPr id="5" name="Picture 4">
            <a:extLst>
              <a:ext uri="{FF2B5EF4-FFF2-40B4-BE49-F238E27FC236}">
                <a16:creationId xmlns:a16="http://schemas.microsoft.com/office/drawing/2014/main" id="{614CFD44-B72F-4C9F-9991-DC2F66068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398" y="571500"/>
            <a:ext cx="36957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65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D7A3-64A4-42AA-8C1A-1211D1D10717}"/>
              </a:ext>
            </a:extLst>
          </p:cNvPr>
          <p:cNvSpPr>
            <a:spLocks noGrp="1"/>
          </p:cNvSpPr>
          <p:nvPr>
            <p:ph type="title"/>
          </p:nvPr>
        </p:nvSpPr>
        <p:spPr/>
        <p:txBody>
          <a:bodyPr/>
          <a:lstStyle/>
          <a:p>
            <a:r>
              <a:rPr lang="en-ID" b="1" i="0" dirty="0">
                <a:effectLst/>
                <a:latin typeface="Arial" panose="020B0604020202020204" pitchFamily="34" charset="0"/>
              </a:rPr>
              <a:t>Patent ductus arteriosus</a:t>
            </a:r>
            <a:endParaRPr lang="en-ID" dirty="0"/>
          </a:p>
        </p:txBody>
      </p:sp>
      <p:sp>
        <p:nvSpPr>
          <p:cNvPr id="3" name="Content Placeholder 2">
            <a:extLst>
              <a:ext uri="{FF2B5EF4-FFF2-40B4-BE49-F238E27FC236}">
                <a16:creationId xmlns:a16="http://schemas.microsoft.com/office/drawing/2014/main" id="{A42A69AF-49E9-4ACB-9AAD-20356876979C}"/>
              </a:ext>
            </a:extLst>
          </p:cNvPr>
          <p:cNvSpPr>
            <a:spLocks noGrp="1"/>
          </p:cNvSpPr>
          <p:nvPr>
            <p:ph idx="1"/>
          </p:nvPr>
        </p:nvSpPr>
        <p:spPr>
          <a:xfrm>
            <a:off x="914400" y="1981200"/>
            <a:ext cx="5351929" cy="4114800"/>
          </a:xfrm>
        </p:spPr>
        <p:txBody>
          <a:bodyPr/>
          <a:lstStyle/>
          <a:p>
            <a:r>
              <a:rPr lang="en-US" altLang="en-US" sz="1800" dirty="0">
                <a:latin typeface="Arial" panose="020B0604020202020204" pitchFamily="34" charset="0"/>
                <a:cs typeface="Arial" panose="020B0604020202020204" pitchFamily="34" charset="0"/>
              </a:rPr>
              <a:t>Patent ductus arteriosus (PDA) </a:t>
            </a:r>
            <a:r>
              <a:rPr lang="en-US" altLang="en-US" sz="1800" dirty="0" err="1">
                <a:latin typeface="Arial" panose="020B0604020202020204" pitchFamily="34" charset="0"/>
                <a:cs typeface="Arial" panose="020B0604020202020204" pitchFamily="34" charset="0"/>
              </a:rPr>
              <a:t>adalah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kondisi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medis</a:t>
            </a:r>
            <a:r>
              <a:rPr lang="en-US" altLang="en-US" sz="1800" dirty="0">
                <a:latin typeface="Arial" panose="020B0604020202020204" pitchFamily="34" charset="0"/>
                <a:cs typeface="Arial" panose="020B0604020202020204" pitchFamily="34" charset="0"/>
              </a:rPr>
              <a:t> di mana ductus arteriosus </a:t>
            </a:r>
            <a:r>
              <a:rPr lang="en-US" altLang="en-US" sz="1800" dirty="0" err="1">
                <a:latin typeface="Arial" panose="020B0604020202020204" pitchFamily="34" charset="0"/>
                <a:cs typeface="Arial" panose="020B0604020202020204" pitchFamily="34" charset="0"/>
              </a:rPr>
              <a:t>gagal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menutup</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setelah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lahir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memungkinkan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sebagian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darah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beroksigen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dari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jantung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kiri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mengalir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kembali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paru-paru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dengan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mengalir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dari</a:t>
            </a:r>
            <a:r>
              <a:rPr lang="en-US" altLang="en-US" sz="1800" dirty="0">
                <a:latin typeface="Arial" panose="020B0604020202020204" pitchFamily="34" charset="0"/>
                <a:cs typeface="Arial" panose="020B0604020202020204" pitchFamily="34" charset="0"/>
              </a:rPr>
              <a:t> aorta, yang </a:t>
            </a:r>
            <a:r>
              <a:rPr lang="en-US" altLang="en-US" sz="1800" dirty="0" err="1">
                <a:latin typeface="Arial" panose="020B0604020202020204" pitchFamily="34" charset="0"/>
                <a:cs typeface="Arial" panose="020B0604020202020204" pitchFamily="34" charset="0"/>
              </a:rPr>
              <a:t>memiliki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tekanan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lebih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tinggi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arteri</a:t>
            </a:r>
            <a:r>
              <a:rPr lang="en-US" altLang="en-US" sz="1800" dirty="0">
                <a:latin typeface="Arial" panose="020B0604020202020204" pitchFamily="34" charset="0"/>
                <a:cs typeface="Arial" panose="020B0604020202020204" pitchFamily="34" charset="0"/>
              </a:rPr>
              <a:t> pulmonalis. </a:t>
            </a:r>
          </a:p>
          <a:p>
            <a:r>
              <a:rPr lang="en-ID" sz="1800" b="0" i="0" dirty="0">
                <a:effectLst/>
                <a:latin typeface="Arial" panose="020B0604020202020204" pitchFamily="34" charset="0"/>
                <a:cs typeface="Arial" panose="020B0604020202020204" pitchFamily="34" charset="0"/>
              </a:rPr>
              <a:t>PDA </a:t>
            </a:r>
            <a:r>
              <a:rPr lang="en-ID" sz="1800" b="0" i="0" dirty="0" err="1">
                <a:effectLst/>
                <a:latin typeface="Arial" panose="020B0604020202020204" pitchFamily="34" charset="0"/>
                <a:cs typeface="Arial" panose="020B0604020202020204" pitchFamily="34" charset="0"/>
              </a:rPr>
              <a:t>adalah</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kelainan</a:t>
            </a:r>
            <a:r>
              <a:rPr lang="en-ID" sz="1800" b="0" i="0" dirty="0">
                <a:effectLst/>
                <a:latin typeface="Arial" panose="020B0604020202020204" pitchFamily="34" charset="0"/>
                <a:cs typeface="Arial" panose="020B0604020202020204" pitchFamily="34" charset="0"/>
              </a:rPr>
              <a:t> ductus </a:t>
            </a:r>
            <a:r>
              <a:rPr lang="en-ID" sz="1800" b="0" i="0" dirty="0" err="1">
                <a:effectLst/>
                <a:latin typeface="Arial" panose="020B0604020202020204" pitchFamily="34" charset="0"/>
                <a:cs typeface="Arial" panose="020B0604020202020204" pitchFamily="34" charset="0"/>
              </a:rPr>
              <a:t>arteriosis</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bawaan</a:t>
            </a:r>
            <a:r>
              <a:rPr lang="en-ID" sz="1800" b="0" i="0" dirty="0">
                <a:effectLst/>
                <a:latin typeface="Arial" panose="020B0604020202020204" pitchFamily="34" charset="0"/>
                <a:cs typeface="Arial" panose="020B0604020202020204" pitchFamily="34" charset="0"/>
              </a:rPr>
              <a:t> yang </a:t>
            </a:r>
            <a:r>
              <a:rPr lang="en-ID" sz="1800" b="0" i="0" dirty="0" err="1">
                <a:effectLst/>
                <a:latin typeface="Arial" panose="020B0604020202020204" pitchFamily="34" charset="0"/>
                <a:cs typeface="Arial" panose="020B0604020202020204" pitchFamily="34" charset="0"/>
              </a:rPr>
              <a:t>ditandai</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dengan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masih</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terbukanya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lubang</a:t>
            </a:r>
            <a:r>
              <a:rPr lang="en-ID" sz="1800" b="0" i="0" dirty="0">
                <a:effectLst/>
                <a:latin typeface="Arial" panose="020B0604020202020204" pitchFamily="34" charset="0"/>
                <a:cs typeface="Arial" panose="020B0604020202020204" pitchFamily="34" charset="0"/>
              </a:rPr>
              <a:t> di aorta. </a:t>
            </a:r>
          </a:p>
          <a:p>
            <a:r>
              <a:rPr lang="en-ID" sz="1800" b="0" i="0" dirty="0" err="1">
                <a:effectLst/>
                <a:latin typeface="Arial" panose="020B0604020202020204" pitchFamily="34" charset="0"/>
                <a:cs typeface="Arial" panose="020B0604020202020204" pitchFamily="34" charset="0"/>
              </a:rPr>
              <a:t>Sebelum</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bayi</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lahir</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keperluan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oksigenasinya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didapatkan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dari</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ibunya</a:t>
            </a:r>
            <a:r>
              <a:rPr lang="en-ID" sz="1800" b="0" i="0" dirty="0">
                <a:effectLst/>
                <a:latin typeface="Arial" panose="020B0604020202020204" pitchFamily="34" charset="0"/>
                <a:cs typeface="Arial" panose="020B0604020202020204" pitchFamily="34" charset="0"/>
              </a:rPr>
              <a:t> dan </a:t>
            </a:r>
            <a:r>
              <a:rPr lang="en-ID" sz="1800" b="0" i="0" dirty="0" err="1">
                <a:effectLst/>
                <a:latin typeface="Arial" panose="020B0604020202020204" pitchFamily="34" charset="0"/>
                <a:cs typeface="Arial" panose="020B0604020202020204" pitchFamily="34" charset="0"/>
              </a:rPr>
              <a:t>tidak</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memerlukan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kerja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paru-paru</a:t>
            </a:r>
            <a:r>
              <a:rPr lang="en-ID" sz="1800" b="0" i="0" dirty="0">
                <a:effectLst/>
                <a:latin typeface="Arial" panose="020B0604020202020204" pitchFamily="34" charset="0"/>
                <a:cs typeface="Arial" panose="020B0604020202020204" pitchFamily="34" charset="0"/>
              </a:rPr>
              <a:t>. </a:t>
            </a:r>
            <a:endParaRPr lang="en-ID" sz="1800" dirty="0">
              <a:latin typeface="Arial" panose="020B0604020202020204" pitchFamily="34" charset="0"/>
              <a:cs typeface="Arial" panose="020B0604020202020204" pitchFamily="34" charset="0"/>
            </a:endParaRPr>
          </a:p>
          <a:p>
            <a:r>
              <a:rPr lang="en-ID" sz="1800" b="0" i="0" dirty="0" err="1">
                <a:effectLst/>
                <a:latin typeface="Arial" panose="020B0604020202020204" pitchFamily="34" charset="0"/>
                <a:cs typeface="Arial" panose="020B0604020202020204" pitchFamily="34" charset="0"/>
              </a:rPr>
              <a:t>Duktus</a:t>
            </a:r>
            <a:r>
              <a:rPr lang="en-ID" sz="1800" b="0" i="0" dirty="0">
                <a:effectLst/>
                <a:latin typeface="Arial" panose="020B0604020202020204" pitchFamily="34" charset="0"/>
                <a:cs typeface="Arial" panose="020B0604020202020204" pitchFamily="34" charset="0"/>
              </a:rPr>
              <a:t> arteriosus </a:t>
            </a:r>
            <a:r>
              <a:rPr lang="en-ID" sz="1800" b="0" i="0" dirty="0" err="1">
                <a:effectLst/>
                <a:latin typeface="Arial" panose="020B0604020202020204" pitchFamily="34" charset="0"/>
                <a:cs typeface="Arial" panose="020B0604020202020204" pitchFamily="34" charset="0"/>
              </a:rPr>
              <a:t>adalah</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lubang</a:t>
            </a:r>
            <a:r>
              <a:rPr lang="en-ID" sz="1800" b="0" i="0" dirty="0">
                <a:effectLst/>
                <a:latin typeface="Arial" panose="020B0604020202020204" pitchFamily="34" charset="0"/>
                <a:cs typeface="Arial" panose="020B0604020202020204" pitchFamily="34" charset="0"/>
              </a:rPr>
              <a:t> yang </a:t>
            </a:r>
            <a:r>
              <a:rPr lang="en-ID" sz="1800" b="0" i="0" dirty="0" err="1">
                <a:effectLst/>
                <a:latin typeface="Arial" panose="020B0604020202020204" pitchFamily="34" charset="0"/>
                <a:cs typeface="Arial" panose="020B0604020202020204" pitchFamily="34" charset="0"/>
              </a:rPr>
              <a:t>memungkinkan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darah</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melewatkan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sirkulasi</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darah</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paru</a:t>
            </a:r>
            <a:r>
              <a:rPr lang="en-ID" sz="1800" b="0" i="0" dirty="0">
                <a:effectLst/>
                <a:latin typeface="Arial" panose="020B0604020202020204" pitchFamily="34" charset="0"/>
                <a:cs typeface="Arial" panose="020B0604020202020204" pitchFamily="34" charset="0"/>
              </a:rPr>
              <a:t>. </a:t>
            </a:r>
          </a:p>
        </p:txBody>
      </p:sp>
      <p:pic>
        <p:nvPicPr>
          <p:cNvPr id="4" name="Picture 2">
            <a:extLst>
              <a:ext uri="{FF2B5EF4-FFF2-40B4-BE49-F238E27FC236}">
                <a16:creationId xmlns:a16="http://schemas.microsoft.com/office/drawing/2014/main" id="{4A26B1BC-EAD1-4B6A-A170-BCBF546AF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046" y="1981200"/>
            <a:ext cx="5987954" cy="428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61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C7EE-094B-483F-A8B2-1AFF717B9701}"/>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534937CD-04BF-4FF2-8BCE-3220727E75AB}"/>
              </a:ext>
            </a:extLst>
          </p:cNvPr>
          <p:cNvSpPr>
            <a:spLocks noGrp="1"/>
          </p:cNvSpPr>
          <p:nvPr>
            <p:ph idx="1"/>
          </p:nvPr>
        </p:nvSpPr>
        <p:spPr>
          <a:xfrm>
            <a:off x="914400" y="1981200"/>
            <a:ext cx="6795247" cy="4114800"/>
          </a:xfrm>
        </p:spPr>
        <p:txBody>
          <a:bodyPr/>
          <a:lstStyle/>
          <a:p>
            <a:r>
              <a:rPr lang="en-ID" sz="1800" b="0" i="0" dirty="0">
                <a:effectLst/>
                <a:latin typeface="Arial" panose="020B0604020202020204" pitchFamily="34" charset="0"/>
                <a:cs typeface="Arial" panose="020B0604020202020204" pitchFamily="34" charset="0"/>
              </a:rPr>
              <a:t>Jika PDA-</a:t>
            </a:r>
            <a:r>
              <a:rPr lang="en-ID" sz="1800" b="0" i="0" dirty="0" err="1">
                <a:effectLst/>
                <a:latin typeface="Arial" panose="020B0604020202020204" pitchFamily="34" charset="0"/>
                <a:cs typeface="Arial" panose="020B0604020202020204" pitchFamily="34" charset="0"/>
              </a:rPr>
              <a:t>nya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kecil</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biasanya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tidak</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akan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memberikan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gejala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karena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jantung</a:t>
            </a:r>
            <a:r>
              <a:rPr lang="en-ID" sz="1800" b="0" i="0" dirty="0">
                <a:effectLst/>
                <a:latin typeface="Arial" panose="020B0604020202020204" pitchFamily="34" charset="0"/>
                <a:cs typeface="Arial" panose="020B0604020202020204" pitchFamily="34" charset="0"/>
              </a:rPr>
              <a:t> dan </a:t>
            </a:r>
            <a:r>
              <a:rPr lang="en-ID" sz="1800" b="0" i="0" dirty="0" err="1">
                <a:effectLst/>
                <a:latin typeface="Arial" panose="020B0604020202020204" pitchFamily="34" charset="0"/>
                <a:cs typeface="Arial" panose="020B0604020202020204" pitchFamily="34" charset="0"/>
              </a:rPr>
              <a:t>paru-paru</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tidak</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perlu</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bekerja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terlalu</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berat</a:t>
            </a:r>
            <a:r>
              <a:rPr lang="en-ID" sz="1800" b="0" i="0" dirty="0">
                <a:effectLst/>
                <a:latin typeface="Arial" panose="020B0604020202020204" pitchFamily="34" charset="0"/>
                <a:cs typeface="Arial" panose="020B0604020202020204" pitchFamily="34" charset="0"/>
              </a:rPr>
              <a:t>. </a:t>
            </a:r>
          </a:p>
          <a:p>
            <a:pPr lvl="1"/>
            <a:r>
              <a:rPr lang="en-ID" sz="1600" b="0" i="0" dirty="0">
                <a:effectLst/>
                <a:latin typeface="Arial" panose="020B0604020202020204" pitchFamily="34" charset="0"/>
                <a:cs typeface="Arial" panose="020B0604020202020204" pitchFamily="34" charset="0"/>
              </a:rPr>
              <a:t>Tanda </a:t>
            </a:r>
            <a:r>
              <a:rPr lang="en-ID" sz="1600" b="0" i="0" dirty="0" err="1">
                <a:effectLst/>
                <a:latin typeface="Arial" panose="020B0604020202020204" pitchFamily="34" charset="0"/>
                <a:cs typeface="Arial" panose="020B0604020202020204" pitchFamily="34" charset="0"/>
              </a:rPr>
              <a:t>patologis</a:t>
            </a:r>
            <a:r>
              <a:rPr lang="en-ID" sz="1600" b="0" i="0" dirty="0">
                <a:effectLst/>
                <a:latin typeface="Arial" panose="020B0604020202020204" pitchFamily="34" charset="0"/>
                <a:cs typeface="Arial" panose="020B0604020202020204" pitchFamily="34" charset="0"/>
              </a:rPr>
              <a:t>: murmur pada </a:t>
            </a:r>
            <a:r>
              <a:rPr lang="en-ID" sz="1600" b="0" i="0" dirty="0" err="1">
                <a:effectLst/>
                <a:latin typeface="Arial" panose="020B0604020202020204" pitchFamily="34" charset="0"/>
                <a:cs typeface="Arial" panose="020B0604020202020204" pitchFamily="34" charset="0"/>
              </a:rPr>
              <a:t>pemeriksaan</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auskultasi</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dengan</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stetoskop</a:t>
            </a:r>
            <a:r>
              <a:rPr lang="en-ID" sz="1600" b="0" i="0" dirty="0">
                <a:effectLst/>
                <a:latin typeface="Arial" panose="020B0604020202020204" pitchFamily="34" charset="0"/>
                <a:cs typeface="Arial" panose="020B0604020202020204" pitchFamily="34" charset="0"/>
              </a:rPr>
              <a:t>. </a:t>
            </a:r>
          </a:p>
          <a:p>
            <a:r>
              <a:rPr lang="en-ID" sz="1800" b="0" i="0" dirty="0">
                <a:effectLst/>
                <a:latin typeface="Arial" panose="020B0604020202020204" pitchFamily="34" charset="0"/>
                <a:cs typeface="Arial" panose="020B0604020202020204" pitchFamily="34" charset="0"/>
              </a:rPr>
              <a:t>Jika PDA-</a:t>
            </a:r>
            <a:r>
              <a:rPr lang="en-ID" sz="1800" b="0" i="0" dirty="0" err="1">
                <a:effectLst/>
                <a:latin typeface="Arial" panose="020B0604020202020204" pitchFamily="34" charset="0"/>
                <a:cs typeface="Arial" panose="020B0604020202020204" pitchFamily="34" charset="0"/>
              </a:rPr>
              <a:t>nya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berukuran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besar</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bayi</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akan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terlihat</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bernapas</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lebih</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cepat</a:t>
            </a:r>
            <a:r>
              <a:rPr lang="en-ID" sz="1800" b="0" i="0" dirty="0">
                <a:effectLst/>
                <a:latin typeface="Arial" panose="020B0604020202020204" pitchFamily="34" charset="0"/>
                <a:cs typeface="Arial" panose="020B0604020202020204" pitchFamily="34" charset="0"/>
              </a:rPr>
              <a:t> dan </a:t>
            </a:r>
            <a:r>
              <a:rPr lang="en-ID" sz="1800" b="0" i="0" dirty="0" err="1">
                <a:effectLst/>
                <a:latin typeface="Arial" panose="020B0604020202020204" pitchFamily="34" charset="0"/>
                <a:cs typeface="Arial" panose="020B0604020202020204" pitchFamily="34" charset="0"/>
              </a:rPr>
              <a:t>dalam</a:t>
            </a:r>
            <a:r>
              <a:rPr lang="en-ID" sz="1800" b="0" i="0" dirty="0">
                <a:effectLst/>
                <a:latin typeface="Arial" panose="020B0604020202020204" pitchFamily="34" charset="0"/>
                <a:cs typeface="Arial" panose="020B0604020202020204" pitchFamily="34" charset="0"/>
              </a:rPr>
              <a:t> dan </a:t>
            </a:r>
            <a:r>
              <a:rPr lang="en-ID" sz="1800" b="0" i="0" dirty="0" err="1">
                <a:effectLst/>
                <a:latin typeface="Arial" panose="020B0604020202020204" pitchFamily="34" charset="0"/>
                <a:cs typeface="Arial" panose="020B0604020202020204" pitchFamily="34" charset="0"/>
              </a:rPr>
              <a:t>ada</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gangguan</a:t>
            </a:r>
            <a:r>
              <a:rPr lang="en-ID" sz="1800" b="0" i="0" dirty="0">
                <a:effectLst/>
                <a:latin typeface="Arial" panose="020B0604020202020204" pitchFamily="34" charset="0"/>
                <a:cs typeface="Arial" panose="020B0604020202020204" pitchFamily="34" charset="0"/>
              </a:rPr>
              <a:t> </a:t>
            </a:r>
            <a:r>
              <a:rPr lang="en-ID" sz="1800" b="0" i="0" dirty="0" err="1">
                <a:effectLst/>
                <a:latin typeface="Arial" panose="020B0604020202020204" pitchFamily="34" charset="0"/>
                <a:cs typeface="Arial" panose="020B0604020202020204" pitchFamily="34" charset="0"/>
              </a:rPr>
              <a:t>pertumbuhan</a:t>
            </a:r>
            <a:r>
              <a:rPr lang="en-ID" sz="1800" b="0" i="0" dirty="0">
                <a:effectLst/>
                <a:latin typeface="Arial" panose="020B0604020202020204" pitchFamily="34" charset="0"/>
                <a:cs typeface="Arial" panose="020B0604020202020204" pitchFamily="34" charset="0"/>
              </a:rPr>
              <a:t>. </a:t>
            </a:r>
          </a:p>
          <a:p>
            <a:pPr lvl="1"/>
            <a:r>
              <a:rPr lang="en-ID" sz="1600" b="0" i="0" dirty="0" err="1">
                <a:effectLst/>
                <a:latin typeface="Arial" panose="020B0604020202020204" pitchFamily="34" charset="0"/>
                <a:cs typeface="Arial" panose="020B0604020202020204" pitchFamily="34" charset="0"/>
              </a:rPr>
              <a:t>Gejala</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ini</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biasanya</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baru</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timbul</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beberapa</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minggu</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setelah</a:t>
            </a:r>
            <a:r>
              <a:rPr lang="en-ID" sz="1600" b="0" i="0" dirty="0">
                <a:effectLst/>
                <a:latin typeface="Arial" panose="020B0604020202020204" pitchFamily="34" charset="0"/>
                <a:cs typeface="Arial" panose="020B0604020202020204" pitchFamily="34" charset="0"/>
              </a:rPr>
              <a:t> </a:t>
            </a:r>
            <a:r>
              <a:rPr lang="en-ID" sz="1600" b="0" i="0" dirty="0" err="1">
                <a:effectLst/>
                <a:latin typeface="Arial" panose="020B0604020202020204" pitchFamily="34" charset="0"/>
                <a:cs typeface="Arial" panose="020B0604020202020204" pitchFamily="34" charset="0"/>
              </a:rPr>
              <a:t>kelahiran</a:t>
            </a:r>
            <a:r>
              <a:rPr lang="en-ID" sz="1600" b="0" i="0" dirty="0">
                <a:effectLst/>
                <a:latin typeface="Arial" panose="020B0604020202020204" pitchFamily="34" charset="0"/>
                <a:cs typeface="Arial" panose="020B0604020202020204" pitchFamily="34" charset="0"/>
              </a:rPr>
              <a:t>.</a:t>
            </a:r>
          </a:p>
          <a:p>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Gejala</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jarang</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terjadi</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pada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saat</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lahir</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dan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segera</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setelahnya</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tetapi</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kemudian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pada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tahun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pertama</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kehidupan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sering</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kali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timbul</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peningkatan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kerja</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pernapasan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dan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kegagalan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untuk</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menambah</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berat</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badan pada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tingkat</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yang normal.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Seiring</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waktu</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PDA yang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tidak</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dikoreksi</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biasanya</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menyebabkan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hipertensi</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pulmonal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diikuti</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oleh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gagal</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jantung</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sisi</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effectLst/>
                <a:latin typeface="Arial" panose="020B0604020202020204" pitchFamily="34" charset="0"/>
                <a:cs typeface="Arial" panose="020B0604020202020204" pitchFamily="34" charset="0"/>
              </a:rPr>
              <a:t>kanan</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a:t>
            </a:r>
            <a:endParaRPr lang="en-ID" sz="1800" dirty="0">
              <a:latin typeface="Arial" panose="020B0604020202020204" pitchFamily="34" charset="0"/>
              <a:cs typeface="Arial" panose="020B0604020202020204" pitchFamily="34" charset="0"/>
            </a:endParaRPr>
          </a:p>
          <a:p>
            <a:endParaRPr lang="en-ID" sz="1800" dirty="0">
              <a:latin typeface="Arial" panose="020B0604020202020204" pitchFamily="34" charset="0"/>
              <a:cs typeface="Arial" panose="020B0604020202020204" pitchFamily="34" charset="0"/>
            </a:endParaRPr>
          </a:p>
          <a:p>
            <a:endParaRPr lang="en-ID" sz="1800" dirty="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5F673D3E-F8BD-4F01-A96C-E2E40669F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762000"/>
            <a:ext cx="36957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EB68-A0DE-4E82-AF75-FDA23D49FB5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896AC100-5318-4B95-959A-FD8AABD01448}"/>
              </a:ext>
            </a:extLst>
          </p:cNvPr>
          <p:cNvSpPr>
            <a:spLocks noGrp="1"/>
          </p:cNvSpPr>
          <p:nvPr>
            <p:ph idx="1"/>
          </p:nvPr>
        </p:nvSpPr>
        <p:spPr/>
        <p:txBody>
          <a:bodyPr/>
          <a:lstStyle/>
          <a:p>
            <a:r>
              <a:rPr lang="en-ID" sz="2400" b="0" i="0" dirty="0" err="1">
                <a:effectLst/>
                <a:latin typeface="Arial" panose="020B0604020202020204" pitchFamily="34" charset="0"/>
                <a:cs typeface="Arial" panose="020B0604020202020204" pitchFamily="34" charset="0"/>
              </a:rPr>
              <a:t>Setiap</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bayi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lahir</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dengan</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duktus</a:t>
            </a:r>
            <a:r>
              <a:rPr lang="en-ID" sz="2400" b="0" i="0" dirty="0">
                <a:effectLst/>
                <a:latin typeface="Arial" panose="020B0604020202020204" pitchFamily="34" charset="0"/>
                <a:cs typeface="Arial" panose="020B0604020202020204" pitchFamily="34" charset="0"/>
              </a:rPr>
              <a:t> arteriosus. </a:t>
            </a:r>
          </a:p>
          <a:p>
            <a:r>
              <a:rPr lang="en-ID" sz="2400" b="0" i="0" dirty="0">
                <a:effectLst/>
                <a:latin typeface="Arial" panose="020B0604020202020204" pitchFamily="34" charset="0"/>
                <a:cs typeface="Arial" panose="020B0604020202020204" pitchFamily="34" charset="0"/>
              </a:rPr>
              <a:t>Setelah </a:t>
            </a:r>
            <a:r>
              <a:rPr lang="en-ID" sz="2400" b="0" i="0" dirty="0" err="1">
                <a:effectLst/>
                <a:latin typeface="Arial" panose="020B0604020202020204" pitchFamily="34" charset="0"/>
                <a:cs typeface="Arial" panose="020B0604020202020204" pitchFamily="34" charset="0"/>
              </a:rPr>
              <a:t>mereka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lahir</a:t>
            </a:r>
            <a:r>
              <a:rPr lang="en-ID" sz="2400" b="0" i="0" dirty="0">
                <a:effectLst/>
                <a:latin typeface="Arial" panose="020B0604020202020204" pitchFamily="34" charset="0"/>
                <a:cs typeface="Arial" panose="020B0604020202020204" pitchFamily="34" charset="0"/>
              </a:rPr>
              <a:t>, ductus </a:t>
            </a:r>
            <a:r>
              <a:rPr lang="en-ID" sz="2400" b="0" i="0" dirty="0" err="1">
                <a:effectLst/>
                <a:latin typeface="Arial" panose="020B0604020202020204" pitchFamily="34" charset="0"/>
                <a:cs typeface="Arial" panose="020B0604020202020204" pitchFamily="34" charset="0"/>
              </a:rPr>
              <a:t>ini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tidak</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lagi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diperlukan</a:t>
            </a:r>
            <a:r>
              <a:rPr lang="en-ID" sz="2400" b="0" i="0" dirty="0">
                <a:effectLst/>
                <a:latin typeface="Arial" panose="020B0604020202020204" pitchFamily="34" charset="0"/>
                <a:cs typeface="Arial" panose="020B0604020202020204" pitchFamily="34" charset="0"/>
              </a:rPr>
              <a:t> dan </a:t>
            </a:r>
            <a:r>
              <a:rPr lang="en-ID" sz="2400" b="0" i="0" dirty="0" err="1">
                <a:effectLst/>
                <a:latin typeface="Arial" panose="020B0604020202020204" pitchFamily="34" charset="0"/>
                <a:cs typeface="Arial" panose="020B0604020202020204" pitchFamily="34" charset="0"/>
              </a:rPr>
              <a:t>normalnya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akan</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menutup</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dalam</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beberapa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hari</a:t>
            </a:r>
            <a:r>
              <a:rPr lang="en-ID" sz="2400" b="0" i="0" dirty="0">
                <a:effectLst/>
                <a:latin typeface="Arial" panose="020B0604020202020204" pitchFamily="34" charset="0"/>
                <a:cs typeface="Arial" panose="020B0604020202020204" pitchFamily="34" charset="0"/>
              </a:rPr>
              <a:t>. </a:t>
            </a:r>
          </a:p>
          <a:p>
            <a:r>
              <a:rPr lang="en-ID" sz="2400" b="0" i="0" dirty="0" err="1">
                <a:effectLst/>
                <a:latin typeface="Arial" panose="020B0604020202020204" pitchFamily="34" charset="0"/>
                <a:cs typeface="Arial" panose="020B0604020202020204" pitchFamily="34" charset="0"/>
              </a:rPr>
              <a:t>Normalnya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lubang</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ini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menutup</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beberapa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hari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pertama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setelah</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bayi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lahir</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karena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bayi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akan</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mulai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menggunakan</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paru-parunya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sendiri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untuk</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bernapas</a:t>
            </a:r>
            <a:r>
              <a:rPr lang="en-ID" sz="2400" b="0" i="0" dirty="0">
                <a:effectLst/>
                <a:latin typeface="Arial" panose="020B0604020202020204" pitchFamily="34" charset="0"/>
                <a:cs typeface="Arial" panose="020B0604020202020204" pitchFamily="34" charset="0"/>
              </a:rPr>
              <a:t>. </a:t>
            </a:r>
          </a:p>
          <a:p>
            <a:r>
              <a:rPr lang="en-ID" sz="2400" b="0" i="0" dirty="0" err="1">
                <a:effectLst/>
                <a:latin typeface="Arial" panose="020B0604020202020204" pitchFamily="34" charset="0"/>
                <a:cs typeface="Arial" panose="020B0604020202020204" pitchFamily="34" charset="0"/>
              </a:rPr>
              <a:t>Namun</a:t>
            </a:r>
            <a:r>
              <a:rPr lang="en-ID" sz="2400" b="0" i="0" dirty="0">
                <a:effectLst/>
                <a:latin typeface="Arial" panose="020B0604020202020204" pitchFamily="34" charset="0"/>
                <a:cs typeface="Arial" panose="020B0604020202020204" pitchFamily="34" charset="0"/>
              </a:rPr>
              <a:t> pada </a:t>
            </a:r>
            <a:r>
              <a:rPr lang="en-ID" sz="2400" b="0" i="0" dirty="0" err="1">
                <a:effectLst/>
                <a:latin typeface="Arial" panose="020B0604020202020204" pitchFamily="34" charset="0"/>
                <a:cs typeface="Arial" panose="020B0604020202020204" pitchFamily="34" charset="0"/>
              </a:rPr>
              <a:t>beberapa</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bayi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lubang</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ini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tetap</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terbuka</a:t>
            </a:r>
            <a:r>
              <a:rPr lang="en-ID" sz="2400" dirty="0">
                <a:latin typeface="Arial" panose="020B0604020202020204" pitchFamily="34" charset="0"/>
                <a:cs typeface="Arial" panose="020B0604020202020204" pitchFamily="34" charset="0"/>
              </a:rPr>
              <a:t> (paten) </a:t>
            </a:r>
            <a:r>
              <a:rPr lang="en-ID" sz="2400" dirty="0" err="1">
                <a:latin typeface="Arial" panose="020B0604020202020204" pitchFamily="34" charset="0"/>
                <a:cs typeface="Arial" panose="020B0604020202020204" pitchFamily="34" charset="0"/>
              </a:rPr>
              <a:t>sehingga</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bayi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melewatkan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tahapan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respirasi</a:t>
            </a:r>
            <a:r>
              <a:rPr lang="en-ID" sz="2400" dirty="0">
                <a:latin typeface="Arial" panose="020B0604020202020204" pitchFamily="34" charset="0"/>
                <a:cs typeface="Arial" panose="020B0604020202020204" pitchFamily="34" charset="0"/>
              </a:rPr>
              <a:t> normal </a:t>
            </a:r>
            <a:r>
              <a:rPr lang="en-ID" sz="2400" b="0" i="0" dirty="0">
                <a:effectLst/>
                <a:latin typeface="Arial" panose="020B0604020202020204" pitchFamily="34" charset="0"/>
                <a:cs typeface="Arial" panose="020B0604020202020204" pitchFamily="34" charset="0"/>
                <a:sym typeface="Wingdings" panose="05000000000000000000" pitchFamily="2" charset="2"/>
              </a:rPr>
              <a:t> </a:t>
            </a:r>
            <a:r>
              <a:rPr lang="en-ID" sz="2400" b="0" i="0" dirty="0" err="1">
                <a:effectLst/>
                <a:latin typeface="Arial" panose="020B0604020202020204" pitchFamily="34" charset="0"/>
                <a:cs typeface="Arial" panose="020B0604020202020204" pitchFamily="34" charset="0"/>
              </a:rPr>
              <a:t>bayi</a:t>
            </a:r>
            <a:r>
              <a:rPr lang="en-ID" sz="2400" b="0" i="0" dirty="0">
                <a:effectLst/>
                <a:latin typeface="Arial" panose="020B0604020202020204" pitchFamily="34" charset="0"/>
                <a:cs typeface="Arial" panose="020B0604020202020204" pitchFamily="34" charset="0"/>
              </a:rPr>
              <a:t> premature</a:t>
            </a:r>
            <a:r>
              <a:rPr lang="en-ID" sz="2400" dirty="0">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Penyebab</a:t>
            </a:r>
            <a:r>
              <a:rPr lang="en-ID" sz="2400" b="0" i="0" dirty="0">
                <a:effectLst/>
                <a:latin typeface="Arial" panose="020B0604020202020204" pitchFamily="34" charset="0"/>
                <a:cs typeface="Arial" panose="020B0604020202020204" pitchFamily="34" charset="0"/>
              </a:rPr>
              <a:t> PDA </a:t>
            </a:r>
            <a:r>
              <a:rPr lang="en-ID" sz="2400" b="0" i="0" dirty="0" err="1">
                <a:effectLst/>
                <a:latin typeface="Arial" panose="020B0604020202020204" pitchFamily="34" charset="0"/>
                <a:cs typeface="Arial" panose="020B0604020202020204" pitchFamily="34" charset="0"/>
              </a:rPr>
              <a:t>sampai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saat</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ini</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belum</a:t>
            </a:r>
            <a:r>
              <a:rPr lang="en-ID" sz="2400" b="0" i="0" dirty="0">
                <a:effectLst/>
                <a:latin typeface="Arial" panose="020B0604020202020204" pitchFamily="34" charset="0"/>
                <a:cs typeface="Arial" panose="020B0604020202020204" pitchFamily="34" charset="0"/>
              </a:rPr>
              <a:t> </a:t>
            </a:r>
            <a:r>
              <a:rPr lang="en-ID" sz="2400" b="0" i="0" dirty="0" err="1">
                <a:effectLst/>
                <a:latin typeface="Arial" panose="020B0604020202020204" pitchFamily="34" charset="0"/>
                <a:cs typeface="Arial" panose="020B0604020202020204" pitchFamily="34" charset="0"/>
              </a:rPr>
              <a:t>diketahui</a:t>
            </a:r>
            <a:r>
              <a:rPr lang="en-ID" sz="2400" b="0" i="0" dirty="0">
                <a:effectLst/>
                <a:latin typeface="Arial" panose="020B0604020202020204" pitchFamily="34" charset="0"/>
                <a:cs typeface="Arial" panose="020B0604020202020204" pitchFamily="34" charset="0"/>
              </a:rPr>
              <a:t>.</a:t>
            </a:r>
          </a:p>
          <a:p>
            <a:endParaRPr lang="en-ID" sz="2400" dirty="0"/>
          </a:p>
        </p:txBody>
      </p:sp>
    </p:spTree>
    <p:extLst>
      <p:ext uri="{BB962C8B-B14F-4D97-AF65-F5344CB8AC3E}">
        <p14:creationId xmlns:p14="http://schemas.microsoft.com/office/powerpoint/2010/main" val="400617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88393D-D337-4D72-8C5E-AD853012A9D1}"/>
              </a:ext>
            </a:extLst>
          </p:cNvPr>
          <p:cNvSpPr>
            <a:spLocks noGrp="1"/>
          </p:cNvSpPr>
          <p:nvPr>
            <p:ph type="title"/>
          </p:nvPr>
        </p:nvSpPr>
        <p:spPr/>
        <p:txBody>
          <a:bodyPr/>
          <a:lstStyle/>
          <a:p>
            <a:r>
              <a:rPr lang="en-US" dirty="0"/>
              <a:t>Tanda dan </a:t>
            </a:r>
            <a:r>
              <a:rPr lang="en-US" dirty="0" err="1"/>
              <a:t>gejala</a:t>
            </a:r>
            <a:endParaRPr lang="en-ID" dirty="0"/>
          </a:p>
        </p:txBody>
      </p:sp>
      <p:sp>
        <p:nvSpPr>
          <p:cNvPr id="6" name="Content Placeholder 5">
            <a:extLst>
              <a:ext uri="{FF2B5EF4-FFF2-40B4-BE49-F238E27FC236}">
                <a16:creationId xmlns:a16="http://schemas.microsoft.com/office/drawing/2014/main" id="{F9A7C465-AF29-4B42-A501-CC82002223C2}"/>
              </a:ext>
            </a:extLst>
          </p:cNvPr>
          <p:cNvSpPr>
            <a:spLocks noGrp="1"/>
          </p:cNvSpPr>
          <p:nvPr>
            <p:ph sz="half" idx="1"/>
          </p:nvPr>
        </p:nvSpPr>
        <p:spPr/>
        <p:txBody>
          <a:bodyPr/>
          <a:lstStyle/>
          <a:p>
            <a:pPr marL="342900" lvl="0" indent="-34290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err="1">
                <a:effectLst/>
                <a:latin typeface="Arial" panose="020B0604020202020204" pitchFamily="34" charset="0"/>
                <a:ea typeface="Times New Roman" panose="02020603050405020304" pitchFamily="18" charset="0"/>
                <a:cs typeface="Arial" panose="020B0604020202020204" pitchFamily="34" charset="0"/>
              </a:rPr>
              <a:t>dispnea</a:t>
            </a:r>
            <a:r>
              <a:rPr lang="id-ID" sz="1800" dirty="0">
                <a:effectLst/>
                <a:latin typeface="Arial" panose="020B0604020202020204" pitchFamily="34" charset="0"/>
                <a:ea typeface="Times New Roman" panose="02020603050405020304" pitchFamily="18" charset="0"/>
                <a:cs typeface="Arial" panose="020B0604020202020204" pitchFamily="34" charset="0"/>
              </a:rPr>
              <a:t> (sesak napas)</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err="1">
                <a:effectLst/>
                <a:latin typeface="Arial" panose="020B0604020202020204" pitchFamily="34" charset="0"/>
                <a:ea typeface="Times New Roman" panose="02020603050405020304" pitchFamily="18" charset="0"/>
                <a:cs typeface="Arial" panose="020B0604020202020204" pitchFamily="34" charset="0"/>
              </a:rPr>
              <a:t>takikardia</a:t>
            </a:r>
            <a:r>
              <a:rPr lang="id-ID" sz="1800" dirty="0">
                <a:effectLst/>
                <a:latin typeface="Arial" panose="020B0604020202020204" pitchFamily="34" charset="0"/>
                <a:ea typeface="Times New Roman" panose="02020603050405020304" pitchFamily="18" charset="0"/>
                <a:cs typeface="Arial" panose="020B0604020202020204" pitchFamily="34" charset="0"/>
              </a:rPr>
              <a:t> (detak jantung melebihi kecepatan istirahat normal)</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err="1">
                <a:effectLst/>
                <a:latin typeface="Arial" panose="020B0604020202020204" pitchFamily="34" charset="0"/>
                <a:ea typeface="Times New Roman" panose="02020603050405020304" pitchFamily="18" charset="0"/>
                <a:cs typeface="Arial" panose="020B0604020202020204" pitchFamily="34" charset="0"/>
              </a:rPr>
              <a:t>murmur</a:t>
            </a:r>
            <a:r>
              <a:rPr lang="id-ID" sz="1800" dirty="0">
                <a:effectLst/>
                <a:latin typeface="Arial" panose="020B0604020202020204" pitchFamily="34" charset="0"/>
                <a:ea typeface="Times New Roman" panose="02020603050405020304" pitchFamily="18" charset="0"/>
                <a:cs typeface="Arial" panose="020B0604020202020204" pitchFamily="34" charset="0"/>
              </a:rPr>
              <a:t> jantung "seperti mesin" terus menerus (juga digambarkan sebagai "guntur bergulir" dan "ke sana kemari") (biasanya dari aorta ke arteri </a:t>
            </a:r>
            <a:r>
              <a:rPr lang="id-ID" sz="1800" dirty="0" err="1">
                <a:effectLst/>
                <a:latin typeface="Arial" panose="020B0604020202020204" pitchFamily="34" charset="0"/>
                <a:ea typeface="Times New Roman" panose="02020603050405020304" pitchFamily="18" charset="0"/>
                <a:cs typeface="Arial" panose="020B0604020202020204" pitchFamily="34" charset="0"/>
              </a:rPr>
              <a:t>pulmonalis</a:t>
            </a:r>
            <a:r>
              <a:rPr lang="id-ID" sz="1800" dirty="0">
                <a:effectLst/>
                <a:latin typeface="Arial" panose="020B0604020202020204" pitchFamily="34" charset="0"/>
                <a:ea typeface="Times New Roman" panose="02020603050405020304" pitchFamily="18" charset="0"/>
                <a:cs typeface="Arial" panose="020B0604020202020204" pitchFamily="34" charset="0"/>
              </a:rPr>
              <a:t>, dengan aliran yang lebih tinggi selama </a:t>
            </a:r>
            <a:r>
              <a:rPr lang="id-ID" sz="1800" dirty="0" err="1">
                <a:effectLst/>
                <a:latin typeface="Arial" panose="020B0604020202020204" pitchFamily="34" charset="0"/>
                <a:ea typeface="Times New Roman" panose="02020603050405020304" pitchFamily="18" charset="0"/>
                <a:cs typeface="Arial" panose="020B0604020202020204" pitchFamily="34" charset="0"/>
              </a:rPr>
              <a:t>sistol</a:t>
            </a:r>
            <a:r>
              <a:rPr lang="id-ID" sz="1800" dirty="0">
                <a:effectLst/>
                <a:latin typeface="Arial" panose="020B0604020202020204" pitchFamily="34" charset="0"/>
                <a:ea typeface="Times New Roman" panose="02020603050405020304" pitchFamily="18" charset="0"/>
                <a:cs typeface="Arial" panose="020B0604020202020204" pitchFamily="34" charset="0"/>
              </a:rPr>
              <a:t> dan aliran yang lebih rendah selama </a:t>
            </a:r>
            <a:r>
              <a:rPr lang="id-ID" sz="1800" dirty="0" err="1">
                <a:effectLst/>
                <a:latin typeface="Arial" panose="020B0604020202020204" pitchFamily="34" charset="0"/>
                <a:ea typeface="Times New Roman" panose="02020603050405020304" pitchFamily="18" charset="0"/>
                <a:cs typeface="Arial" panose="020B0604020202020204" pitchFamily="34" charset="0"/>
              </a:rPr>
              <a:t>diastol</a:t>
            </a:r>
            <a:r>
              <a:rPr lang="id-ID" sz="1800" dirty="0">
                <a:effectLst/>
                <a:latin typeface="Arial" panose="020B0604020202020204" pitchFamily="34" charset="0"/>
                <a:ea typeface="Times New Roman" panose="02020603050405020304" pitchFamily="18" charset="0"/>
                <a:cs typeface="Arial" panose="020B0604020202020204" pitchFamily="34" charset="0"/>
              </a:rPr>
              <a:t>)</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err="1">
                <a:effectLst/>
                <a:latin typeface="Arial" panose="020B0604020202020204" pitchFamily="34" charset="0"/>
                <a:ea typeface="Times New Roman" panose="02020603050405020304" pitchFamily="18" charset="0"/>
                <a:cs typeface="Arial" panose="020B0604020202020204" pitchFamily="34" charset="0"/>
              </a:rPr>
              <a:t>kardiomegali</a:t>
            </a:r>
            <a:r>
              <a:rPr lang="id-ID" sz="1800" dirty="0">
                <a:effectLst/>
                <a:latin typeface="Arial" panose="020B0604020202020204" pitchFamily="34" charset="0"/>
                <a:ea typeface="Times New Roman" panose="02020603050405020304" pitchFamily="18" charset="0"/>
                <a:cs typeface="Arial" panose="020B0604020202020204" pitchFamily="34" charset="0"/>
              </a:rPr>
              <a:t> (pembesaran jantung, mencerminkan dilatasi ventrikel dan kelebihan volume)</a:t>
            </a:r>
            <a:endParaRPr lang="en-ID"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8565EBBF-A8A6-4C5E-9C44-87227C86C2E8}"/>
              </a:ext>
            </a:extLst>
          </p:cNvPr>
          <p:cNvSpPr>
            <a:spLocks noGrp="1"/>
          </p:cNvSpPr>
          <p:nvPr>
            <p:ph sz="half" idx="2"/>
          </p:nvPr>
        </p:nvSpPr>
        <p:spPr/>
        <p:txBody>
          <a:bodyPr/>
          <a:lstStyle/>
          <a:p>
            <a:pPr lvl="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a:latin typeface="Arial" panose="020B0604020202020204" pitchFamily="34" charset="0"/>
                <a:ea typeface="Times New Roman" panose="02020603050405020304" pitchFamily="18" charset="0"/>
                <a:cs typeface="Arial" panose="020B0604020202020204" pitchFamily="34" charset="0"/>
              </a:rPr>
              <a:t>sensasi </a:t>
            </a:r>
            <a:r>
              <a:rPr lang="id-ID" sz="1800" dirty="0" err="1">
                <a:latin typeface="Arial" panose="020B0604020202020204" pitchFamily="34" charset="0"/>
                <a:ea typeface="Times New Roman" panose="02020603050405020304" pitchFamily="18" charset="0"/>
                <a:cs typeface="Arial" panose="020B0604020202020204" pitchFamily="34" charset="0"/>
              </a:rPr>
              <a:t>subklavikula</a:t>
            </a:r>
            <a:r>
              <a:rPr lang="id-ID" sz="1800" dirty="0">
                <a:latin typeface="Arial" panose="020B0604020202020204" pitchFamily="34" charset="0"/>
                <a:ea typeface="Times New Roman" panose="02020603050405020304" pitchFamily="18" charset="0"/>
                <a:cs typeface="Arial" panose="020B0604020202020204" pitchFamily="34" charset="0"/>
              </a:rPr>
              <a:t> kiri</a:t>
            </a:r>
            <a:endParaRPr lang="en-ID" sz="1800" dirty="0">
              <a:latin typeface="Arial" panose="020B0604020202020204" pitchFamily="34" charset="0"/>
              <a:ea typeface="Calibri" panose="020F0502020204030204" pitchFamily="34" charset="0"/>
              <a:cs typeface="Arial" panose="020B0604020202020204" pitchFamily="34" charset="0"/>
            </a:endParaRPr>
          </a:p>
          <a:p>
            <a:pPr lvl="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a:latin typeface="Arial" panose="020B0604020202020204" pitchFamily="34" charset="0"/>
                <a:ea typeface="Times New Roman" panose="02020603050405020304" pitchFamily="18" charset="0"/>
                <a:cs typeface="Arial" panose="020B0604020202020204" pitchFamily="34" charset="0"/>
              </a:rPr>
              <a:t>denyut nadi</a:t>
            </a:r>
            <a:endParaRPr lang="en-ID" sz="1800" dirty="0">
              <a:latin typeface="Arial" panose="020B0604020202020204" pitchFamily="34" charset="0"/>
              <a:ea typeface="Calibri" panose="020F0502020204030204" pitchFamily="34" charset="0"/>
              <a:cs typeface="Arial" panose="020B0604020202020204" pitchFamily="34" charset="0"/>
            </a:endParaRPr>
          </a:p>
          <a:p>
            <a:pPr lvl="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a:latin typeface="Arial" panose="020B0604020202020204" pitchFamily="34" charset="0"/>
                <a:ea typeface="Times New Roman" panose="02020603050405020304" pitchFamily="18" charset="0"/>
                <a:cs typeface="Arial" panose="020B0604020202020204" pitchFamily="34" charset="0"/>
              </a:rPr>
              <a:t>tekanan nadi melebar</a:t>
            </a:r>
            <a:endParaRPr lang="en-ID" sz="1800" dirty="0">
              <a:latin typeface="Arial" panose="020B0604020202020204" pitchFamily="34" charset="0"/>
              <a:ea typeface="Calibri" panose="020F0502020204030204" pitchFamily="34" charset="0"/>
              <a:cs typeface="Arial" panose="020B0604020202020204" pitchFamily="34" charset="0"/>
            </a:endParaRPr>
          </a:p>
          <a:p>
            <a:pPr lvl="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a:latin typeface="Arial" panose="020B0604020202020204" pitchFamily="34" charset="0"/>
                <a:ea typeface="Times New Roman" panose="02020603050405020304" pitchFamily="18" charset="0"/>
                <a:cs typeface="Arial" panose="020B0604020202020204" pitchFamily="34" charset="0"/>
              </a:rPr>
              <a:t>peningkatan curah jantung</a:t>
            </a:r>
            <a:endParaRPr lang="en-ID" sz="1800" dirty="0">
              <a:latin typeface="Arial" panose="020B0604020202020204" pitchFamily="34" charset="0"/>
              <a:ea typeface="Calibri" panose="020F0502020204030204" pitchFamily="34" charset="0"/>
              <a:cs typeface="Arial" panose="020B0604020202020204" pitchFamily="34" charset="0"/>
            </a:endParaRPr>
          </a:p>
          <a:p>
            <a:pPr lvl="0">
              <a:lnSpc>
                <a:spcPts val="27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a:latin typeface="Arial" panose="020B0604020202020204" pitchFamily="34" charset="0"/>
                <a:ea typeface="Times New Roman" panose="02020603050405020304" pitchFamily="18" charset="0"/>
                <a:cs typeface="Arial" panose="020B0604020202020204" pitchFamily="34" charset="0"/>
              </a:rPr>
              <a:t>peningkatan tekanan sistolik</a:t>
            </a:r>
            <a:endParaRPr lang="en-ID" sz="1800" dirty="0">
              <a:latin typeface="Arial" panose="020B0604020202020204" pitchFamily="34" charset="0"/>
              <a:ea typeface="Calibri" panose="020F0502020204030204" pitchFamily="34" charset="0"/>
              <a:cs typeface="Arial" panose="020B0604020202020204" pitchFamily="34" charset="0"/>
            </a:endParaRPr>
          </a:p>
          <a:p>
            <a:pPr lvl="0">
              <a:lnSpc>
                <a:spcPts val="2700"/>
              </a:lnSpc>
              <a:spcAft>
                <a:spcPts val="80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d-ID" sz="1800" dirty="0">
                <a:latin typeface="Arial" panose="020B0604020202020204" pitchFamily="34" charset="0"/>
                <a:ea typeface="Times New Roman" panose="02020603050405020304" pitchFamily="18" charset="0"/>
                <a:cs typeface="Arial" panose="020B0604020202020204" pitchFamily="34" charset="0"/>
              </a:rPr>
              <a:t>pertumbuhan yang buruk</a:t>
            </a:r>
            <a:endParaRPr lang="en-ID"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Times New Roman" panose="02020603050405020304" pitchFamily="18" charset="0"/>
                <a:cs typeface="Arial" panose="020B0604020202020204" pitchFamily="34" charset="0"/>
              </a:rPr>
              <a:t>dd </a:t>
            </a:r>
            <a:r>
              <a:rPr lang="id-ID" sz="1800" dirty="0">
                <a:latin typeface="Arial" panose="020B0604020202020204" pitchFamily="34" charset="0"/>
                <a:ea typeface="Times New Roman" panose="02020603050405020304" pitchFamily="18" charset="0"/>
                <a:cs typeface="Arial" panose="020B0604020202020204" pitchFamily="34" charset="0"/>
              </a:rPr>
              <a:t>sianosis</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id-ID" sz="1800" dirty="0">
                <a:latin typeface="Arial" panose="020B0604020202020204" pitchFamily="34" charset="0"/>
                <a:ea typeface="Times New Roman" panose="02020603050405020304" pitchFamily="18" charset="0"/>
                <a:cs typeface="Arial" panose="020B0604020202020204" pitchFamily="34" charset="0"/>
              </a:rPr>
              <a:t>sianosis pada ekstremitas bawah tetapi tidak pada tubuh bagian atas.</a:t>
            </a:r>
            <a:endParaRPr lang="en-ID" sz="1800" dirty="0">
              <a:latin typeface="Arial" panose="020B0604020202020204" pitchFamily="34" charset="0"/>
              <a:cs typeface="Arial" panose="020B0604020202020204" pitchFamily="34" charset="0"/>
            </a:endParaRPr>
          </a:p>
          <a:p>
            <a:endParaRPr lang="en-ID"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1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94EA5F-230A-4D9C-980E-10701D0CFBFC}"/>
              </a:ext>
            </a:extLst>
          </p:cNvPr>
          <p:cNvSpPr>
            <a:spLocks noGrp="1"/>
          </p:cNvSpPr>
          <p:nvPr>
            <p:ph type="title"/>
          </p:nvPr>
        </p:nvSpPr>
        <p:spPr/>
        <p:txBody>
          <a:bodyPr/>
          <a:lstStyle/>
          <a:p>
            <a:r>
              <a:rPr lang="en-US" dirty="0"/>
              <a:t>Tanda dan </a:t>
            </a:r>
            <a:r>
              <a:rPr lang="en-US" dirty="0" err="1"/>
              <a:t>gejala</a:t>
            </a:r>
            <a:r>
              <a:rPr lang="en-US" dirty="0"/>
              <a:t> ……….</a:t>
            </a:r>
            <a:r>
              <a:rPr lang="en-US" dirty="0" err="1"/>
              <a:t>lanjutan</a:t>
            </a:r>
            <a:endParaRPr lang="en-ID" dirty="0"/>
          </a:p>
        </p:txBody>
      </p:sp>
      <p:sp>
        <p:nvSpPr>
          <p:cNvPr id="6" name="Content Placeholder 5">
            <a:extLst>
              <a:ext uri="{FF2B5EF4-FFF2-40B4-BE49-F238E27FC236}">
                <a16:creationId xmlns:a16="http://schemas.microsoft.com/office/drawing/2014/main" id="{10EEDC93-9E99-4822-9645-432DDEA56470}"/>
              </a:ext>
            </a:extLst>
          </p:cNvPr>
          <p:cNvSpPr>
            <a:spLocks noGrp="1"/>
          </p:cNvSpPr>
          <p:nvPr>
            <p:ph idx="1"/>
          </p:nvPr>
        </p:nvSpPr>
        <p:spPr/>
        <p:txBody>
          <a:bodyPr/>
          <a:lstStyle/>
          <a:p>
            <a:pPr>
              <a:spcBef>
                <a:spcPts val="1200"/>
              </a:spcBef>
            </a:pPr>
            <a:r>
              <a:rPr lang="id-ID" sz="1800" dirty="0">
                <a:effectLst/>
                <a:latin typeface="Arial" panose="020B0604020202020204" pitchFamily="34" charset="0"/>
                <a:ea typeface="Calibri" panose="020F0502020204030204" pitchFamily="34" charset="0"/>
              </a:rPr>
              <a:t>Orang dengan duktus </a:t>
            </a:r>
            <a:r>
              <a:rPr lang="id-ID" sz="1800" dirty="0" err="1">
                <a:effectLst/>
                <a:latin typeface="Arial" panose="020B0604020202020204" pitchFamily="34" charset="0"/>
                <a:ea typeface="Calibri" panose="020F0502020204030204" pitchFamily="34" charset="0"/>
              </a:rPr>
              <a:t>arteriosus</a:t>
            </a:r>
            <a:r>
              <a:rPr lang="id-ID" sz="1800" dirty="0">
                <a:effectLst/>
                <a:latin typeface="Arial" panose="020B0604020202020204" pitchFamily="34" charset="0"/>
                <a:ea typeface="Calibri" panose="020F0502020204030204" pitchFamily="34" charset="0"/>
              </a:rPr>
              <a:t> paten biasanya </a:t>
            </a:r>
            <a:r>
              <a:rPr lang="en-US" sz="1800" dirty="0" err="1">
                <a:effectLst/>
                <a:latin typeface="Arial" panose="020B0604020202020204" pitchFamily="34" charset="0"/>
                <a:ea typeface="Calibri" panose="020F0502020204030204" pitchFamily="34" charset="0"/>
              </a:rPr>
              <a:t>tampak</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sehat</a:t>
            </a:r>
            <a:r>
              <a:rPr lang="id-ID" sz="1800" dirty="0">
                <a:effectLst/>
                <a:latin typeface="Arial" panose="020B0604020202020204" pitchFamily="34" charset="0"/>
                <a:ea typeface="Calibri" panose="020F0502020204030204" pitchFamily="34" charset="0"/>
              </a:rPr>
              <a:t>, dengan pernapasan dan detak jantung normal. </a:t>
            </a:r>
            <a:endParaRPr lang="en-US" sz="1800" dirty="0">
              <a:effectLst/>
              <a:latin typeface="Arial" panose="020B0604020202020204" pitchFamily="34" charset="0"/>
              <a:ea typeface="Calibri" panose="020F0502020204030204" pitchFamily="34" charset="0"/>
            </a:endParaRPr>
          </a:p>
          <a:p>
            <a:pPr>
              <a:spcBef>
                <a:spcPts val="1200"/>
              </a:spcBef>
            </a:pPr>
            <a:r>
              <a:rPr lang="id-ID" sz="1800" dirty="0">
                <a:effectLst/>
                <a:latin typeface="Arial" panose="020B0604020202020204" pitchFamily="34" charset="0"/>
                <a:ea typeface="Calibri" panose="020F0502020204030204" pitchFamily="34" charset="0"/>
              </a:rPr>
              <a:t>Jika PDA sedang atau besar</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sym typeface="Wingdings" panose="05000000000000000000" pitchFamily="2" charset="2"/>
              </a:rPr>
              <a:t> </a:t>
            </a:r>
            <a:r>
              <a:rPr lang="id-ID" sz="1800" dirty="0">
                <a:effectLst/>
                <a:latin typeface="Arial" panose="020B0604020202020204" pitchFamily="34" charset="0"/>
                <a:ea typeface="Calibri" panose="020F0502020204030204" pitchFamily="34" charset="0"/>
              </a:rPr>
              <a:t>tekanan nadi melebar dan nadi perifer sering muncul</a:t>
            </a:r>
            <a:r>
              <a:rPr lang="en-US"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sym typeface="Wingdings" panose="05000000000000000000" pitchFamily="2" charset="2"/>
              </a:rPr>
              <a:t> </a:t>
            </a:r>
            <a:r>
              <a:rPr lang="en-US" sz="1800" dirty="0" err="1">
                <a:effectLst/>
                <a:latin typeface="Arial" panose="020B0604020202020204" pitchFamily="34" charset="0"/>
                <a:ea typeface="Calibri" panose="020F0502020204030204" pitchFamily="34" charset="0"/>
                <a:sym typeface="Wingdings" panose="05000000000000000000" pitchFamily="2" charset="2"/>
              </a:rPr>
              <a:t>mengambarkan</a:t>
            </a:r>
            <a:r>
              <a:rPr lang="en-US" sz="1800" dirty="0">
                <a:effectLst/>
                <a:latin typeface="Arial" panose="020B0604020202020204" pitchFamily="34" charset="0"/>
                <a:ea typeface="Calibri" panose="020F0502020204030204" pitchFamily="34" charset="0"/>
                <a:sym typeface="Wingdings" panose="05000000000000000000" pitchFamily="2" charset="2"/>
              </a:rPr>
              <a:t> </a:t>
            </a:r>
            <a:r>
              <a:rPr lang="id-ID" sz="1800" dirty="0">
                <a:effectLst/>
                <a:latin typeface="Arial" panose="020B0604020202020204" pitchFamily="34" charset="0"/>
                <a:ea typeface="Calibri" panose="020F0502020204030204" pitchFamily="34" charset="0"/>
              </a:rPr>
              <a:t>peningkatan volume </a:t>
            </a:r>
            <a:r>
              <a:rPr lang="id-ID" sz="1800" dirty="0" err="1">
                <a:effectLst/>
                <a:latin typeface="Arial" panose="020B0604020202020204" pitchFamily="34" charset="0"/>
                <a:ea typeface="Calibri" panose="020F0502020204030204" pitchFamily="34" charset="0"/>
              </a:rPr>
              <a:t>sekuncup</a:t>
            </a:r>
            <a:r>
              <a:rPr lang="id-ID"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(Stroke Volume) </a:t>
            </a:r>
            <a:r>
              <a:rPr lang="id-ID" sz="1800" dirty="0">
                <a:effectLst/>
                <a:latin typeface="Arial" panose="020B0604020202020204" pitchFamily="34" charset="0"/>
                <a:ea typeface="Calibri" panose="020F0502020204030204" pitchFamily="34" charset="0"/>
              </a:rPr>
              <a:t>ventrikel kiri dan aliran darah diastolik ke dasar pembuluh darah paru (awalnya resistensi rendah). </a:t>
            </a:r>
            <a:endParaRPr lang="en-US" sz="1800" dirty="0">
              <a:effectLst/>
              <a:latin typeface="Arial" panose="020B0604020202020204" pitchFamily="34" charset="0"/>
              <a:ea typeface="Calibri" panose="020F0502020204030204" pitchFamily="34" charset="0"/>
            </a:endParaRPr>
          </a:p>
          <a:p>
            <a:pPr>
              <a:spcBef>
                <a:spcPts val="1200"/>
              </a:spcBef>
            </a:pPr>
            <a:r>
              <a:rPr lang="id-ID" sz="1800" dirty="0">
                <a:effectLst/>
                <a:latin typeface="Arial" panose="020B0604020202020204" pitchFamily="34" charset="0"/>
                <a:ea typeface="Calibri" panose="020F0502020204030204" pitchFamily="34" charset="0"/>
              </a:rPr>
              <a:t>Fisiologi </a:t>
            </a:r>
            <a:r>
              <a:rPr lang="id-ID" sz="1800" dirty="0" err="1">
                <a:effectLst/>
                <a:latin typeface="Arial" panose="020B0604020202020204" pitchFamily="34" charset="0"/>
                <a:ea typeface="Calibri" panose="020F0502020204030204" pitchFamily="34" charset="0"/>
              </a:rPr>
              <a:t>Eisenmenger</a:t>
            </a:r>
            <a:r>
              <a:rPr lang="id-ID" sz="1800" dirty="0">
                <a:effectLst/>
                <a:latin typeface="Arial" panose="020B0604020202020204" pitchFamily="34" charset="0"/>
                <a:ea typeface="Calibri" panose="020F0502020204030204" pitchFamily="34" charset="0"/>
              </a:rPr>
              <a:t> adalah hipertensi </a:t>
            </a:r>
            <a:r>
              <a:rPr lang="id-ID" sz="1800" dirty="0" err="1">
                <a:effectLst/>
                <a:latin typeface="Arial" panose="020B0604020202020204" pitchFamily="34" charset="0"/>
                <a:ea typeface="Calibri" panose="020F0502020204030204" pitchFamily="34" charset="0"/>
              </a:rPr>
              <a:t>pulmonal</a:t>
            </a:r>
            <a:r>
              <a:rPr lang="id-ID" sz="1800" dirty="0">
                <a:effectLst/>
                <a:latin typeface="Arial" panose="020B0604020202020204" pitchFamily="34" charset="0"/>
                <a:ea typeface="Calibri" panose="020F0502020204030204" pitchFamily="34" charset="0"/>
              </a:rPr>
              <a:t> akibat pirau kiri ke kanan. </a:t>
            </a:r>
            <a:endParaRPr lang="en-US" sz="1800" dirty="0">
              <a:effectLst/>
              <a:latin typeface="Arial" panose="020B0604020202020204" pitchFamily="34" charset="0"/>
              <a:ea typeface="Calibri" panose="020F0502020204030204" pitchFamily="34" charset="0"/>
            </a:endParaRPr>
          </a:p>
          <a:p>
            <a:pPr>
              <a:spcBef>
                <a:spcPts val="1200"/>
              </a:spcBef>
            </a:pPr>
            <a:r>
              <a:rPr lang="id-ID" sz="1800" dirty="0">
                <a:effectLst/>
                <a:latin typeface="Arial" panose="020B0604020202020204" pitchFamily="34" charset="0"/>
                <a:ea typeface="Calibri" panose="020F0502020204030204" pitchFamily="34" charset="0"/>
              </a:rPr>
              <a:t>Pulsasi </a:t>
            </a:r>
            <a:r>
              <a:rPr lang="id-ID" sz="1800" dirty="0" err="1">
                <a:effectLst/>
                <a:latin typeface="Arial" panose="020B0604020202020204" pitchFamily="34" charset="0"/>
                <a:ea typeface="Calibri" panose="020F0502020204030204" pitchFamily="34" charset="0"/>
              </a:rPr>
              <a:t>suprasternal</a:t>
            </a:r>
            <a:r>
              <a:rPr lang="id-ID" sz="1800" dirty="0">
                <a:effectLst/>
                <a:latin typeface="Arial" panose="020B0604020202020204" pitchFamily="34" charset="0"/>
                <a:ea typeface="Calibri" panose="020F0502020204030204" pitchFamily="34" charset="0"/>
              </a:rPr>
              <a:t> dan karotis dapat terlihat akibat peningkatan volume </a:t>
            </a:r>
            <a:r>
              <a:rPr lang="id-ID" sz="1800" dirty="0" err="1">
                <a:effectLst/>
                <a:latin typeface="Arial" panose="020B0604020202020204" pitchFamily="34" charset="0"/>
                <a:ea typeface="Calibri" panose="020F0502020204030204" pitchFamily="34" charset="0"/>
              </a:rPr>
              <a:t>sekuncup</a:t>
            </a:r>
            <a:r>
              <a:rPr lang="id-ID" sz="1800" dirty="0">
                <a:effectLst/>
                <a:latin typeface="Arial" panose="020B0604020202020204" pitchFamily="34" charset="0"/>
                <a:ea typeface="Calibri" panose="020F0502020204030204" pitchFamily="34" charset="0"/>
              </a:rPr>
              <a:t> ventrikel kiri</a:t>
            </a:r>
            <a:endParaRPr lang="en-ID" dirty="0"/>
          </a:p>
        </p:txBody>
      </p:sp>
    </p:spTree>
    <p:extLst>
      <p:ext uri="{BB962C8B-B14F-4D97-AF65-F5344CB8AC3E}">
        <p14:creationId xmlns:p14="http://schemas.microsoft.com/office/powerpoint/2010/main" val="102182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6C90-4680-48E8-8C15-C2B3F144FA6F}"/>
              </a:ext>
            </a:extLst>
          </p:cNvPr>
          <p:cNvSpPr>
            <a:spLocks noGrp="1"/>
          </p:cNvSpPr>
          <p:nvPr>
            <p:ph type="title"/>
          </p:nvPr>
        </p:nvSpPr>
        <p:spPr>
          <a:xfrm>
            <a:off x="913775" y="618517"/>
            <a:ext cx="6957237" cy="1596177"/>
          </a:xfrm>
        </p:spPr>
        <p:txBody>
          <a:bodyPr/>
          <a:lstStyle/>
          <a:p>
            <a:r>
              <a:rPr lang="en-US" dirty="0"/>
              <a:t>4 Ruang </a:t>
            </a:r>
            <a:r>
              <a:rPr lang="en-US" dirty="0" err="1"/>
              <a:t>Jantung</a:t>
            </a:r>
            <a:r>
              <a:rPr lang="en-US" dirty="0"/>
              <a:t>:</a:t>
            </a:r>
            <a:endParaRPr lang="en-ID" dirty="0"/>
          </a:p>
        </p:txBody>
      </p:sp>
      <p:sp>
        <p:nvSpPr>
          <p:cNvPr id="3" name="Content Placeholder 2">
            <a:extLst>
              <a:ext uri="{FF2B5EF4-FFF2-40B4-BE49-F238E27FC236}">
                <a16:creationId xmlns:a16="http://schemas.microsoft.com/office/drawing/2014/main" id="{86CB0B00-9284-4D90-A474-F1346678CEEE}"/>
              </a:ext>
            </a:extLst>
          </p:cNvPr>
          <p:cNvSpPr>
            <a:spLocks noGrp="1"/>
          </p:cNvSpPr>
          <p:nvPr>
            <p:ph idx="1"/>
          </p:nvPr>
        </p:nvSpPr>
        <p:spPr>
          <a:xfrm>
            <a:off x="838200" y="1825625"/>
            <a:ext cx="7579659" cy="4351338"/>
          </a:xfrm>
        </p:spPr>
        <p:txBody>
          <a:bodyPr>
            <a:normAutofit/>
          </a:bodyPr>
          <a:lstStyle/>
          <a:p>
            <a:pPr marL="514350" indent="-514350" eaLnBrk="1" hangingPunct="1">
              <a:buFont typeface="+mj-lt"/>
              <a:buAutoNum type="arabicPeriod"/>
            </a:pPr>
            <a:r>
              <a:rPr lang="en-US" altLang="en-US" sz="2800" dirty="0">
                <a:solidFill>
                  <a:schemeClr val="tx1"/>
                </a:solidFill>
              </a:rPr>
              <a:t>Atrium </a:t>
            </a:r>
            <a:r>
              <a:rPr lang="en-US" altLang="en-US" sz="2800" dirty="0" err="1">
                <a:solidFill>
                  <a:schemeClr val="tx1"/>
                </a:solidFill>
              </a:rPr>
              <a:t>kanan</a:t>
            </a:r>
            <a:r>
              <a:rPr lang="en-US" altLang="en-US" sz="2800" dirty="0">
                <a:solidFill>
                  <a:schemeClr val="tx1"/>
                </a:solidFill>
              </a:rPr>
              <a:t>: </a:t>
            </a:r>
            <a:r>
              <a:rPr lang="en-US" altLang="en-US" sz="2800" dirty="0" err="1">
                <a:solidFill>
                  <a:schemeClr val="tx1"/>
                </a:solidFill>
              </a:rPr>
              <a:t>tempat</a:t>
            </a:r>
            <a:r>
              <a:rPr lang="en-US" altLang="en-US" sz="2800" dirty="0">
                <a:solidFill>
                  <a:schemeClr val="tx1"/>
                </a:solidFill>
              </a:rPr>
              <a:t> </a:t>
            </a:r>
            <a:r>
              <a:rPr lang="en-US" altLang="en-US" sz="2800" dirty="0" err="1">
                <a:solidFill>
                  <a:schemeClr val="tx1"/>
                </a:solidFill>
              </a:rPr>
              <a:t>penyimpanan</a:t>
            </a:r>
            <a:r>
              <a:rPr lang="en-US" altLang="en-US" sz="2800" dirty="0">
                <a:solidFill>
                  <a:schemeClr val="tx1"/>
                </a:solidFill>
              </a:rPr>
              <a:t> </a:t>
            </a:r>
            <a:r>
              <a:rPr lang="en-US" altLang="en-US" sz="2800" dirty="0" err="1">
                <a:solidFill>
                  <a:schemeClr val="tx1"/>
                </a:solidFill>
              </a:rPr>
              <a:t>darah</a:t>
            </a:r>
            <a:r>
              <a:rPr lang="en-US" altLang="en-US" sz="2800" dirty="0">
                <a:solidFill>
                  <a:schemeClr val="tx1"/>
                </a:solidFill>
              </a:rPr>
              <a:t> dan </a:t>
            </a:r>
            <a:r>
              <a:rPr lang="en-US" altLang="en-US" sz="2800" dirty="0" err="1">
                <a:solidFill>
                  <a:schemeClr val="tx1"/>
                </a:solidFill>
              </a:rPr>
              <a:t>sebagai</a:t>
            </a:r>
            <a:r>
              <a:rPr lang="en-US" altLang="en-US" sz="2800" dirty="0">
                <a:solidFill>
                  <a:schemeClr val="tx1"/>
                </a:solidFill>
              </a:rPr>
              <a:t> </a:t>
            </a:r>
            <a:r>
              <a:rPr lang="en-US" altLang="en-US" sz="2800" dirty="0" err="1">
                <a:solidFill>
                  <a:schemeClr val="tx1"/>
                </a:solidFill>
              </a:rPr>
              <a:t>penyalur</a:t>
            </a:r>
            <a:r>
              <a:rPr lang="en-US" altLang="en-US" sz="2800" dirty="0">
                <a:solidFill>
                  <a:schemeClr val="tx1"/>
                </a:solidFill>
              </a:rPr>
              <a:t> </a:t>
            </a:r>
            <a:r>
              <a:rPr lang="en-US" altLang="en-US" sz="2800" dirty="0" err="1">
                <a:solidFill>
                  <a:schemeClr val="tx1"/>
                </a:solidFill>
              </a:rPr>
              <a:t>darah</a:t>
            </a:r>
            <a:r>
              <a:rPr lang="en-US" altLang="en-US" sz="2800" dirty="0">
                <a:solidFill>
                  <a:schemeClr val="tx1"/>
                </a:solidFill>
              </a:rPr>
              <a:t> </a:t>
            </a:r>
            <a:r>
              <a:rPr lang="en-US" altLang="en-US" sz="2800" dirty="0" err="1">
                <a:solidFill>
                  <a:schemeClr val="tx1"/>
                </a:solidFill>
              </a:rPr>
              <a:t>dari</a:t>
            </a:r>
            <a:r>
              <a:rPr lang="en-US" altLang="en-US" sz="2800" dirty="0">
                <a:solidFill>
                  <a:schemeClr val="tx1"/>
                </a:solidFill>
              </a:rPr>
              <a:t> vena2 </a:t>
            </a:r>
            <a:r>
              <a:rPr lang="en-US" altLang="en-US" sz="2800" dirty="0" err="1">
                <a:solidFill>
                  <a:schemeClr val="tx1"/>
                </a:solidFill>
              </a:rPr>
              <a:t>sirkulasi</a:t>
            </a:r>
            <a:r>
              <a:rPr lang="en-US" altLang="en-US" sz="2800" dirty="0">
                <a:solidFill>
                  <a:schemeClr val="tx1"/>
                </a:solidFill>
              </a:rPr>
              <a:t> </a:t>
            </a:r>
            <a:r>
              <a:rPr lang="en-US" altLang="en-US" sz="2800" dirty="0" err="1">
                <a:solidFill>
                  <a:schemeClr val="tx1"/>
                </a:solidFill>
              </a:rPr>
              <a:t>sistemik</a:t>
            </a:r>
            <a:r>
              <a:rPr lang="en-US" altLang="en-US" sz="2800" dirty="0">
                <a:solidFill>
                  <a:schemeClr val="tx1"/>
                </a:solidFill>
              </a:rPr>
              <a:t> </a:t>
            </a:r>
            <a:r>
              <a:rPr lang="en-US" altLang="en-US" sz="2800" dirty="0" err="1">
                <a:solidFill>
                  <a:schemeClr val="tx1"/>
                </a:solidFill>
              </a:rPr>
              <a:t>ke</a:t>
            </a:r>
            <a:r>
              <a:rPr lang="en-US" altLang="en-US" sz="2800" dirty="0">
                <a:solidFill>
                  <a:schemeClr val="tx1"/>
                </a:solidFill>
              </a:rPr>
              <a:t> </a:t>
            </a:r>
            <a:r>
              <a:rPr lang="en-US" altLang="en-US" sz="2800" dirty="0" err="1">
                <a:solidFill>
                  <a:schemeClr val="tx1"/>
                </a:solidFill>
              </a:rPr>
              <a:t>dalam</a:t>
            </a:r>
            <a:r>
              <a:rPr lang="en-US" altLang="en-US" sz="2800" dirty="0">
                <a:solidFill>
                  <a:schemeClr val="tx1"/>
                </a:solidFill>
              </a:rPr>
              <a:t> </a:t>
            </a:r>
            <a:r>
              <a:rPr lang="en-US" altLang="en-US" sz="2800" dirty="0" err="1">
                <a:solidFill>
                  <a:schemeClr val="tx1"/>
                </a:solidFill>
              </a:rPr>
              <a:t>ventrikel</a:t>
            </a:r>
            <a:r>
              <a:rPr lang="en-US" altLang="en-US" sz="2800" dirty="0">
                <a:solidFill>
                  <a:schemeClr val="tx1"/>
                </a:solidFill>
              </a:rPr>
              <a:t> </a:t>
            </a:r>
            <a:r>
              <a:rPr lang="en-US" altLang="en-US" sz="2800" dirty="0" err="1">
                <a:solidFill>
                  <a:schemeClr val="tx1"/>
                </a:solidFill>
              </a:rPr>
              <a:t>kanan</a:t>
            </a:r>
            <a:r>
              <a:rPr lang="en-US" altLang="en-US" sz="2800" dirty="0">
                <a:solidFill>
                  <a:schemeClr val="tx1"/>
                </a:solidFill>
              </a:rPr>
              <a:t> </a:t>
            </a:r>
          </a:p>
          <a:p>
            <a:pPr marL="514350" indent="-514350" eaLnBrk="1" hangingPunct="1">
              <a:buFont typeface="+mj-lt"/>
              <a:buAutoNum type="arabicPeriod"/>
            </a:pPr>
            <a:r>
              <a:rPr lang="en-US" altLang="en-US" sz="2800" dirty="0">
                <a:solidFill>
                  <a:schemeClr val="tx1"/>
                </a:solidFill>
              </a:rPr>
              <a:t>Atrium Kiri : </a:t>
            </a:r>
            <a:r>
              <a:rPr lang="en-US" altLang="en-US" sz="2800" dirty="0" err="1">
                <a:solidFill>
                  <a:schemeClr val="tx1"/>
                </a:solidFill>
              </a:rPr>
              <a:t>Menerima</a:t>
            </a:r>
            <a:r>
              <a:rPr lang="en-US" altLang="en-US" sz="2800" dirty="0">
                <a:solidFill>
                  <a:schemeClr val="tx1"/>
                </a:solidFill>
              </a:rPr>
              <a:t> </a:t>
            </a:r>
            <a:r>
              <a:rPr lang="en-US" altLang="en-US" sz="2800" dirty="0" err="1">
                <a:solidFill>
                  <a:schemeClr val="tx1"/>
                </a:solidFill>
              </a:rPr>
              <a:t>darah</a:t>
            </a:r>
            <a:r>
              <a:rPr lang="en-US" altLang="en-US" sz="2800" dirty="0">
                <a:solidFill>
                  <a:schemeClr val="tx1"/>
                </a:solidFill>
              </a:rPr>
              <a:t> yang </a:t>
            </a:r>
            <a:r>
              <a:rPr lang="en-US" altLang="en-US" sz="2800" dirty="0" err="1">
                <a:solidFill>
                  <a:schemeClr val="tx1"/>
                </a:solidFill>
              </a:rPr>
              <a:t>sudah</a:t>
            </a:r>
            <a:r>
              <a:rPr lang="en-US" altLang="en-US" sz="2800" dirty="0">
                <a:solidFill>
                  <a:schemeClr val="tx1"/>
                </a:solidFill>
              </a:rPr>
              <a:t> </a:t>
            </a:r>
            <a:r>
              <a:rPr lang="en-US" altLang="en-US" sz="2800" dirty="0" err="1">
                <a:solidFill>
                  <a:schemeClr val="tx1"/>
                </a:solidFill>
              </a:rPr>
              <a:t>dioksigenisasi</a:t>
            </a:r>
            <a:r>
              <a:rPr lang="en-US" altLang="en-US" sz="2800" dirty="0">
                <a:solidFill>
                  <a:schemeClr val="tx1"/>
                </a:solidFill>
              </a:rPr>
              <a:t> </a:t>
            </a:r>
            <a:r>
              <a:rPr lang="en-US" altLang="en-US" sz="2800" dirty="0" err="1">
                <a:solidFill>
                  <a:schemeClr val="tx1"/>
                </a:solidFill>
              </a:rPr>
              <a:t>dari</a:t>
            </a:r>
            <a:r>
              <a:rPr lang="en-US" altLang="en-US" sz="2800" dirty="0">
                <a:solidFill>
                  <a:schemeClr val="tx1"/>
                </a:solidFill>
              </a:rPr>
              <a:t> </a:t>
            </a:r>
            <a:r>
              <a:rPr lang="en-US" altLang="en-US" sz="2800" dirty="0" err="1">
                <a:solidFill>
                  <a:schemeClr val="tx1"/>
                </a:solidFill>
              </a:rPr>
              <a:t>paru-paru</a:t>
            </a:r>
            <a:endParaRPr lang="en-US" altLang="en-US" sz="2800" dirty="0">
              <a:solidFill>
                <a:schemeClr val="tx1"/>
              </a:solidFill>
            </a:endParaRPr>
          </a:p>
          <a:p>
            <a:pPr marL="514350" indent="-514350" eaLnBrk="1" hangingPunct="1">
              <a:buFont typeface="+mj-lt"/>
              <a:buAutoNum type="arabicPeriod"/>
            </a:pPr>
            <a:r>
              <a:rPr lang="en-US" altLang="en-US" sz="2800" dirty="0" err="1">
                <a:solidFill>
                  <a:schemeClr val="tx1"/>
                </a:solidFill>
              </a:rPr>
              <a:t>Ventrikel</a:t>
            </a:r>
            <a:r>
              <a:rPr lang="en-US" altLang="en-US" sz="2800" dirty="0">
                <a:solidFill>
                  <a:schemeClr val="tx1"/>
                </a:solidFill>
              </a:rPr>
              <a:t> </a:t>
            </a:r>
            <a:r>
              <a:rPr lang="en-US" altLang="en-US" sz="2800" dirty="0" err="1">
                <a:solidFill>
                  <a:schemeClr val="tx1"/>
                </a:solidFill>
              </a:rPr>
              <a:t>Kanan</a:t>
            </a:r>
            <a:r>
              <a:rPr lang="en-US" altLang="en-US" sz="2800" dirty="0">
                <a:solidFill>
                  <a:schemeClr val="tx1"/>
                </a:solidFill>
              </a:rPr>
              <a:t> :  </a:t>
            </a:r>
            <a:r>
              <a:rPr lang="en-US" altLang="en-US" sz="2800" dirty="0" err="1">
                <a:solidFill>
                  <a:schemeClr val="tx1"/>
                </a:solidFill>
              </a:rPr>
              <a:t>Menerima</a:t>
            </a:r>
            <a:r>
              <a:rPr lang="en-US" altLang="en-US" sz="2800" dirty="0">
                <a:solidFill>
                  <a:schemeClr val="tx1"/>
                </a:solidFill>
              </a:rPr>
              <a:t> </a:t>
            </a:r>
            <a:r>
              <a:rPr lang="en-US" altLang="en-US" sz="2800" dirty="0" err="1">
                <a:solidFill>
                  <a:schemeClr val="tx1"/>
                </a:solidFill>
              </a:rPr>
              <a:t>darah</a:t>
            </a:r>
            <a:r>
              <a:rPr lang="en-US" altLang="en-US" sz="2800" dirty="0">
                <a:solidFill>
                  <a:schemeClr val="tx1"/>
                </a:solidFill>
              </a:rPr>
              <a:t> </a:t>
            </a:r>
            <a:r>
              <a:rPr lang="en-US" altLang="en-US" sz="2800" dirty="0" err="1">
                <a:solidFill>
                  <a:schemeClr val="tx1"/>
                </a:solidFill>
              </a:rPr>
              <a:t>dari</a:t>
            </a:r>
            <a:r>
              <a:rPr lang="en-US" altLang="en-US" sz="2800" dirty="0">
                <a:solidFill>
                  <a:schemeClr val="tx1"/>
                </a:solidFill>
              </a:rPr>
              <a:t> atrium </a:t>
            </a:r>
            <a:r>
              <a:rPr lang="en-US" altLang="en-US" sz="2800" dirty="0" err="1">
                <a:solidFill>
                  <a:schemeClr val="tx1"/>
                </a:solidFill>
              </a:rPr>
              <a:t>kanan</a:t>
            </a:r>
            <a:r>
              <a:rPr lang="en-US" altLang="en-US" sz="2800" dirty="0">
                <a:solidFill>
                  <a:schemeClr val="tx1"/>
                </a:solidFill>
              </a:rPr>
              <a:t> dan </a:t>
            </a:r>
            <a:r>
              <a:rPr lang="en-US" altLang="en-US" sz="2800" dirty="0" err="1">
                <a:solidFill>
                  <a:schemeClr val="tx1"/>
                </a:solidFill>
              </a:rPr>
              <a:t>selanjutnya</a:t>
            </a:r>
            <a:r>
              <a:rPr lang="en-US" altLang="en-US" sz="2800" dirty="0">
                <a:solidFill>
                  <a:schemeClr val="tx1"/>
                </a:solidFill>
              </a:rPr>
              <a:t> </a:t>
            </a:r>
            <a:r>
              <a:rPr lang="en-US" altLang="en-US" sz="2800" dirty="0" err="1">
                <a:solidFill>
                  <a:schemeClr val="tx1"/>
                </a:solidFill>
              </a:rPr>
              <a:t>disalurkan</a:t>
            </a:r>
            <a:r>
              <a:rPr lang="en-US" altLang="en-US" sz="2800" dirty="0">
                <a:solidFill>
                  <a:schemeClr val="tx1"/>
                </a:solidFill>
              </a:rPr>
              <a:t> </a:t>
            </a:r>
            <a:r>
              <a:rPr lang="en-US" altLang="en-US" sz="2800" dirty="0" err="1">
                <a:solidFill>
                  <a:schemeClr val="tx1"/>
                </a:solidFill>
              </a:rPr>
              <a:t>ke</a:t>
            </a:r>
            <a:r>
              <a:rPr lang="en-US" altLang="en-US" sz="2800" dirty="0">
                <a:solidFill>
                  <a:schemeClr val="tx1"/>
                </a:solidFill>
              </a:rPr>
              <a:t>  </a:t>
            </a:r>
            <a:r>
              <a:rPr lang="en-US" altLang="en-US" sz="2800" dirty="0" err="1">
                <a:solidFill>
                  <a:schemeClr val="tx1"/>
                </a:solidFill>
              </a:rPr>
              <a:t>paru-paru</a:t>
            </a:r>
            <a:endParaRPr lang="en-US" altLang="en-US" sz="2800" dirty="0">
              <a:solidFill>
                <a:schemeClr val="tx1"/>
              </a:solidFill>
            </a:endParaRPr>
          </a:p>
          <a:p>
            <a:pPr marL="514350" indent="-514350" eaLnBrk="1" hangingPunct="1">
              <a:buFont typeface="+mj-lt"/>
              <a:buAutoNum type="arabicPeriod"/>
            </a:pPr>
            <a:r>
              <a:rPr lang="en-US" altLang="en-US" sz="2800" dirty="0" err="1">
                <a:solidFill>
                  <a:schemeClr val="tx1"/>
                </a:solidFill>
              </a:rPr>
              <a:t>Ventrikel</a:t>
            </a:r>
            <a:r>
              <a:rPr lang="en-US" altLang="en-US" sz="2800" dirty="0">
                <a:solidFill>
                  <a:schemeClr val="tx1"/>
                </a:solidFill>
              </a:rPr>
              <a:t> Kiri : </a:t>
            </a:r>
            <a:r>
              <a:rPr lang="en-US" altLang="en-US" sz="2800" dirty="0" err="1">
                <a:solidFill>
                  <a:schemeClr val="tx1"/>
                </a:solidFill>
              </a:rPr>
              <a:t>menerima</a:t>
            </a:r>
            <a:r>
              <a:rPr lang="en-US" altLang="en-US" sz="2800" dirty="0">
                <a:solidFill>
                  <a:schemeClr val="tx1"/>
                </a:solidFill>
              </a:rPr>
              <a:t> </a:t>
            </a:r>
            <a:r>
              <a:rPr lang="en-US" altLang="en-US" sz="2800" dirty="0" err="1">
                <a:solidFill>
                  <a:schemeClr val="tx1"/>
                </a:solidFill>
              </a:rPr>
              <a:t>darah</a:t>
            </a:r>
            <a:r>
              <a:rPr lang="en-US" altLang="en-US" sz="2800" dirty="0">
                <a:solidFill>
                  <a:schemeClr val="tx1"/>
                </a:solidFill>
              </a:rPr>
              <a:t> yang kaya O2 </a:t>
            </a:r>
            <a:r>
              <a:rPr lang="en-US" altLang="en-US" sz="2800" dirty="0" err="1">
                <a:solidFill>
                  <a:schemeClr val="tx1"/>
                </a:solidFill>
              </a:rPr>
              <a:t>kemudian</a:t>
            </a:r>
            <a:r>
              <a:rPr lang="en-US" altLang="en-US" sz="2800" dirty="0">
                <a:solidFill>
                  <a:schemeClr val="tx1"/>
                </a:solidFill>
              </a:rPr>
              <a:t> di </a:t>
            </a:r>
            <a:r>
              <a:rPr lang="en-US" altLang="en-US" sz="2800" dirty="0" err="1">
                <a:solidFill>
                  <a:schemeClr val="tx1"/>
                </a:solidFill>
              </a:rPr>
              <a:t>pompa</a:t>
            </a:r>
            <a:r>
              <a:rPr lang="en-US" altLang="en-US" sz="2800" dirty="0">
                <a:solidFill>
                  <a:schemeClr val="tx1"/>
                </a:solidFill>
              </a:rPr>
              <a:t> </a:t>
            </a:r>
            <a:r>
              <a:rPr lang="en-US" altLang="en-US" sz="2800" dirty="0" err="1">
                <a:solidFill>
                  <a:schemeClr val="tx1"/>
                </a:solidFill>
              </a:rPr>
              <a:t>ke</a:t>
            </a:r>
            <a:r>
              <a:rPr lang="en-US" altLang="en-US" sz="2800" dirty="0">
                <a:solidFill>
                  <a:schemeClr val="tx1"/>
                </a:solidFill>
              </a:rPr>
              <a:t> aorta dan organ </a:t>
            </a:r>
            <a:r>
              <a:rPr lang="en-US" altLang="en-US" sz="2800" dirty="0" err="1">
                <a:solidFill>
                  <a:schemeClr val="tx1"/>
                </a:solidFill>
              </a:rPr>
              <a:t>tubuh</a:t>
            </a:r>
            <a:endParaRPr lang="en-ID" dirty="0">
              <a:solidFill>
                <a:schemeClr val="tx1"/>
              </a:solidFill>
            </a:endParaRPr>
          </a:p>
        </p:txBody>
      </p:sp>
      <p:pic>
        <p:nvPicPr>
          <p:cNvPr id="2052" name="Picture 4">
            <a:extLst>
              <a:ext uri="{FF2B5EF4-FFF2-40B4-BE49-F238E27FC236}">
                <a16:creationId xmlns:a16="http://schemas.microsoft.com/office/drawing/2014/main" id="{24C49B83-8760-42EA-827B-E7CFE2BB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541" y="1690688"/>
            <a:ext cx="3528349" cy="345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9011-D6A5-4E2B-A853-B5D492FBA299}"/>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Faktor risiko</a:t>
            </a:r>
            <a:endParaRPr lang="en-ID" dirty="0"/>
          </a:p>
        </p:txBody>
      </p:sp>
      <p:sp>
        <p:nvSpPr>
          <p:cNvPr id="3" name="Content Placeholder 2">
            <a:extLst>
              <a:ext uri="{FF2B5EF4-FFF2-40B4-BE49-F238E27FC236}">
                <a16:creationId xmlns:a16="http://schemas.microsoft.com/office/drawing/2014/main" id="{8997B222-3130-4795-A2E0-97E30CF47D9E}"/>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id-ID" sz="2400" dirty="0">
                <a:effectLst/>
                <a:latin typeface="+mj-lt"/>
                <a:ea typeface="Calibri" panose="020F0502020204030204" pitchFamily="34" charset="0"/>
                <a:cs typeface="Times New Roman" panose="02020603050405020304" pitchFamily="18" charset="0"/>
              </a:rPr>
              <a:t>Kelahiran prematur</a:t>
            </a:r>
            <a:endParaRPr lang="en-ID" sz="24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d-ID" sz="2400" dirty="0">
                <a:effectLst/>
                <a:latin typeface="+mj-lt"/>
                <a:ea typeface="Calibri" panose="020F0502020204030204" pitchFamily="34" charset="0"/>
                <a:cs typeface="Times New Roman" panose="02020603050405020304" pitchFamily="18" charset="0"/>
              </a:rPr>
              <a:t>Sindrom </a:t>
            </a:r>
            <a:r>
              <a:rPr lang="id-ID" sz="2400" dirty="0" err="1">
                <a:effectLst/>
                <a:latin typeface="+mj-lt"/>
                <a:ea typeface="Calibri" panose="020F0502020204030204" pitchFamily="34" charset="0"/>
                <a:cs typeface="Times New Roman" panose="02020603050405020304" pitchFamily="18" charset="0"/>
              </a:rPr>
              <a:t>rubella</a:t>
            </a:r>
            <a:r>
              <a:rPr lang="id-ID" sz="2400" dirty="0">
                <a:effectLst/>
                <a:latin typeface="+mj-lt"/>
                <a:ea typeface="Calibri" panose="020F0502020204030204" pitchFamily="34" charset="0"/>
                <a:cs typeface="Times New Roman" panose="02020603050405020304" pitchFamily="18" charset="0"/>
              </a:rPr>
              <a:t> kongenital</a:t>
            </a:r>
            <a:endParaRPr lang="en-ID" sz="24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d-ID" sz="2400" dirty="0">
                <a:effectLst/>
                <a:latin typeface="+mj-lt"/>
                <a:ea typeface="Calibri" panose="020F0502020204030204" pitchFamily="34" charset="0"/>
                <a:cs typeface="Times New Roman" panose="02020603050405020304" pitchFamily="18" charset="0"/>
              </a:rPr>
              <a:t>Kelainan kromosom (misalnya, sindrom </a:t>
            </a:r>
            <a:r>
              <a:rPr lang="id-ID" sz="2400" dirty="0" err="1">
                <a:effectLst/>
                <a:latin typeface="+mj-lt"/>
                <a:ea typeface="Calibri" panose="020F0502020204030204" pitchFamily="34" charset="0"/>
                <a:cs typeface="Times New Roman" panose="02020603050405020304" pitchFamily="18" charset="0"/>
              </a:rPr>
              <a:t>Down</a:t>
            </a:r>
            <a:r>
              <a:rPr lang="id-ID" sz="2400" dirty="0">
                <a:effectLst/>
                <a:latin typeface="+mj-lt"/>
                <a:ea typeface="Calibri" panose="020F0502020204030204" pitchFamily="34" charset="0"/>
                <a:cs typeface="Times New Roman" panose="02020603050405020304" pitchFamily="18" charset="0"/>
              </a:rPr>
              <a:t>)</a:t>
            </a:r>
            <a:endParaRPr lang="en-ID" sz="24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id-ID" sz="2400" dirty="0">
                <a:effectLst/>
                <a:latin typeface="+mj-lt"/>
                <a:ea typeface="Calibri" panose="020F0502020204030204" pitchFamily="34" charset="0"/>
                <a:cs typeface="Times New Roman" panose="02020603050405020304" pitchFamily="18" charset="0"/>
              </a:rPr>
              <a:t>Kondisi genetik seperti sindrom </a:t>
            </a:r>
            <a:r>
              <a:rPr lang="id-ID" sz="2400" dirty="0" err="1">
                <a:effectLst/>
                <a:latin typeface="+mj-lt"/>
                <a:ea typeface="Calibri" panose="020F0502020204030204" pitchFamily="34" charset="0"/>
                <a:cs typeface="Times New Roman" panose="02020603050405020304" pitchFamily="18" charset="0"/>
              </a:rPr>
              <a:t>Loeys-Dietz</a:t>
            </a:r>
            <a:r>
              <a:rPr lang="id-ID" sz="2400" dirty="0">
                <a:effectLst/>
                <a:latin typeface="+mj-lt"/>
                <a:ea typeface="Calibri" panose="020F0502020204030204" pitchFamily="34" charset="0"/>
                <a:cs typeface="Times New Roman" panose="02020603050405020304" pitchFamily="18" charset="0"/>
              </a:rPr>
              <a:t> (juga akan hadir dengan cacat jantung lainnya), sindrom </a:t>
            </a:r>
            <a:r>
              <a:rPr lang="id-ID" sz="2400" dirty="0" err="1">
                <a:effectLst/>
                <a:latin typeface="+mj-lt"/>
                <a:ea typeface="Calibri" panose="020F0502020204030204" pitchFamily="34" charset="0"/>
                <a:cs typeface="Times New Roman" panose="02020603050405020304" pitchFamily="18" charset="0"/>
              </a:rPr>
              <a:t>Wiedemann-Steiner</a:t>
            </a:r>
            <a:r>
              <a:rPr lang="id-ID" sz="2400" dirty="0">
                <a:effectLst/>
                <a:latin typeface="+mj-lt"/>
                <a:ea typeface="Calibri" panose="020F0502020204030204" pitchFamily="34" charset="0"/>
                <a:cs typeface="Times New Roman" panose="02020603050405020304" pitchFamily="18" charset="0"/>
              </a:rPr>
              <a:t>, dan sindrom CHARGE.</a:t>
            </a:r>
            <a:endParaRPr lang="en-ID" sz="2400" dirty="0">
              <a:effectLst/>
              <a:latin typeface="+mj-lt"/>
              <a:ea typeface="Calibri" panose="020F0502020204030204" pitchFamily="34" charset="0"/>
              <a:cs typeface="Times New Roman" panose="02020603050405020304" pitchFamily="18" charset="0"/>
            </a:endParaRPr>
          </a:p>
          <a:p>
            <a:r>
              <a:rPr lang="id-ID" sz="2400" dirty="0">
                <a:effectLst/>
                <a:latin typeface="+mj-lt"/>
                <a:ea typeface="Calibri" panose="020F0502020204030204" pitchFamily="34" charset="0"/>
              </a:rPr>
              <a:t>Gangguan Spektrum Alkohol Janin</a:t>
            </a:r>
            <a:endParaRPr lang="en-ID" sz="4000" dirty="0">
              <a:latin typeface="+mj-lt"/>
            </a:endParaRPr>
          </a:p>
        </p:txBody>
      </p:sp>
    </p:spTree>
    <p:extLst>
      <p:ext uri="{BB962C8B-B14F-4D97-AF65-F5344CB8AC3E}">
        <p14:creationId xmlns:p14="http://schemas.microsoft.com/office/powerpoint/2010/main" val="126299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115A-DD57-4641-8B59-7A643475BD60}"/>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Diagnosa</a:t>
            </a:r>
            <a:endParaRPr lang="en-ID" dirty="0"/>
          </a:p>
        </p:txBody>
      </p:sp>
      <p:sp>
        <p:nvSpPr>
          <p:cNvPr id="3" name="Content Placeholder 2">
            <a:extLst>
              <a:ext uri="{FF2B5EF4-FFF2-40B4-BE49-F238E27FC236}">
                <a16:creationId xmlns:a16="http://schemas.microsoft.com/office/drawing/2014/main" id="{A7410EFE-4D91-4D04-8E70-601697C13079}"/>
              </a:ext>
            </a:extLst>
          </p:cNvPr>
          <p:cNvSpPr>
            <a:spLocks noGrp="1"/>
          </p:cNvSpPr>
          <p:nvPr>
            <p:ph idx="1"/>
          </p:nvPr>
        </p:nvSpPr>
        <p:spPr>
          <a:xfrm>
            <a:off x="914400" y="1981200"/>
            <a:ext cx="10039739" cy="4114800"/>
          </a:xfrm>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PDA biasanya didiagnosis menggunakan teknik non-</a:t>
            </a:r>
            <a:r>
              <a:rPr lang="id-ID" sz="1800" dirty="0" err="1">
                <a:effectLst/>
                <a:latin typeface="Arial" panose="020B0604020202020204" pitchFamily="34" charset="0"/>
                <a:ea typeface="Calibri" panose="020F0502020204030204" pitchFamily="34" charset="0"/>
                <a:cs typeface="Arial" panose="020B0604020202020204" pitchFamily="34" charset="0"/>
              </a:rPr>
              <a:t>invasif</a:t>
            </a:r>
            <a:r>
              <a:rPr lang="id-ID"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err="1">
                <a:latin typeface="Arial" panose="020B0604020202020204" pitchFamily="34" charset="0"/>
                <a:ea typeface="Calibri" panose="020F0502020204030204" pitchFamily="34" charset="0"/>
                <a:cs typeface="Arial" panose="020B0604020202020204" pitchFamily="34" charset="0"/>
              </a:rPr>
              <a:t>Pemeriksaan</a:t>
            </a:r>
            <a:r>
              <a:rPr lang="en-US" sz="1800" dirty="0">
                <a:latin typeface="Arial" panose="020B0604020202020204" pitchFamily="34" charset="0"/>
                <a:ea typeface="Calibri" panose="020F0502020204030204" pitchFamily="34" charset="0"/>
                <a:cs typeface="Arial" panose="020B0604020202020204" pitchFamily="34" charset="0"/>
              </a:rPr>
              <a:t> </a:t>
            </a:r>
            <a:r>
              <a:rPr lang="id-ID" sz="1800" dirty="0" err="1">
                <a:effectLst/>
                <a:latin typeface="Arial" panose="020B0604020202020204" pitchFamily="34" charset="0"/>
                <a:ea typeface="Calibri" panose="020F0502020204030204" pitchFamily="34" charset="0"/>
                <a:cs typeface="Arial" panose="020B0604020202020204" pitchFamily="34" charset="0"/>
              </a:rPr>
              <a:t>Ekokardiografi</a:t>
            </a:r>
            <a:r>
              <a:rPr lang="id-ID" sz="1800" dirty="0">
                <a:effectLst/>
                <a:latin typeface="Arial" panose="020B0604020202020204" pitchFamily="34" charset="0"/>
                <a:ea typeface="Calibri" panose="020F0502020204030204" pitchFamily="34" charset="0"/>
                <a:cs typeface="Arial" panose="020B0604020202020204" pitchFamily="34" charset="0"/>
              </a:rPr>
              <a:t> (di mana gelombang suara digunakan untuk menangkap gerakan jantung) dan studi </a:t>
            </a:r>
            <a:r>
              <a:rPr lang="id-ID" sz="1800" dirty="0" err="1">
                <a:effectLst/>
                <a:latin typeface="Arial" panose="020B0604020202020204" pitchFamily="34" charset="0"/>
                <a:ea typeface="Calibri" panose="020F0502020204030204" pitchFamily="34" charset="0"/>
                <a:cs typeface="Arial" panose="020B0604020202020204" pitchFamily="34" charset="0"/>
              </a:rPr>
              <a:t>Doppler</a:t>
            </a:r>
            <a:r>
              <a:rPr lang="id-ID" sz="1800" dirty="0">
                <a:effectLst/>
                <a:latin typeface="Arial" panose="020B0604020202020204" pitchFamily="34" charset="0"/>
                <a:ea typeface="Calibri" panose="020F0502020204030204" pitchFamily="34" charset="0"/>
                <a:cs typeface="Arial" panose="020B0604020202020204" pitchFamily="34" charset="0"/>
              </a:rPr>
              <a:t> terkait adalah metode utama untuk mendeteksi PDA.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err="1">
                <a:effectLst/>
                <a:latin typeface="Arial" panose="020B0604020202020204" pitchFamily="34" charset="0"/>
                <a:ea typeface="Calibri" panose="020F0502020204030204" pitchFamily="34" charset="0"/>
                <a:cs typeface="Arial" panose="020B0604020202020204" pitchFamily="34" charset="0"/>
              </a:rPr>
              <a:t>Elektrokardiografi</a:t>
            </a:r>
            <a:r>
              <a:rPr lang="id-ID" sz="1800" dirty="0">
                <a:effectLst/>
                <a:latin typeface="Arial" panose="020B0604020202020204" pitchFamily="34" charset="0"/>
                <a:ea typeface="Calibri" panose="020F0502020204030204" pitchFamily="34" charset="0"/>
                <a:cs typeface="Arial" panose="020B0604020202020204" pitchFamily="34" charset="0"/>
              </a:rPr>
              <a:t> (EKG) tidak terlalu membantu karena tidak ada ritme atau pola EKG khusus yang dapat digunakan untuk mendeteksi PDA.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Rontgen dada dilakukan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untuk</a:t>
            </a:r>
            <a:r>
              <a:rPr lang="id-ID" sz="1800" dirty="0">
                <a:effectLst/>
                <a:latin typeface="Arial" panose="020B0604020202020204" pitchFamily="34" charset="0"/>
                <a:ea typeface="Calibri" panose="020F0502020204030204" pitchFamily="34" charset="0"/>
                <a:cs typeface="Arial" panose="020B0604020202020204" pitchFamily="34" charset="0"/>
              </a:rPr>
              <a:t> menunjukkan ukuran jantung secara keseluruhan (sebagai cerminan dari massa gabungan ruang jantung) dan tampilan aliran darah ke paru-paru.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PDA kecil paling sering menyertai jantung berukuran normal dan aliran darah normal ke paru-paru.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PDA besar umumnya menyertai siluet jantung yang membesar dan peningkatan aliran darah ke paru-paru</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endParaRPr lang="en-ID"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68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C94DB4E-550D-4545-88F7-05038EA8F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33975" cy="4133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D17072-35B8-4C0D-B22D-7DBA328570C9}"/>
              </a:ext>
            </a:extLst>
          </p:cNvPr>
          <p:cNvSpPr txBox="1"/>
          <p:nvPr/>
        </p:nvSpPr>
        <p:spPr>
          <a:xfrm>
            <a:off x="0" y="4368242"/>
            <a:ext cx="6096000" cy="923330"/>
          </a:xfrm>
          <a:prstGeom prst="rect">
            <a:avLst/>
          </a:prstGeom>
          <a:noFill/>
        </p:spPr>
        <p:txBody>
          <a:bodyPr wrap="square">
            <a:spAutoFit/>
          </a:bodyPr>
          <a:lstStyle/>
          <a:p>
            <a:r>
              <a:rPr lang="id-ID" sz="1800" dirty="0" err="1">
                <a:effectLst/>
                <a:latin typeface="Arial" panose="020B0604020202020204" pitchFamily="34" charset="0"/>
                <a:ea typeface="Calibri" panose="020F0502020204030204" pitchFamily="34" charset="0"/>
              </a:rPr>
              <a:t>Ekokardiogram</a:t>
            </a:r>
            <a:r>
              <a:rPr lang="id-ID" sz="1800" dirty="0">
                <a:effectLst/>
                <a:latin typeface="Arial" panose="020B0604020202020204" pitchFamily="34" charset="0"/>
                <a:ea typeface="Calibri" panose="020F0502020204030204" pitchFamily="34" charset="0"/>
              </a:rPr>
              <a:t> dari duktus </a:t>
            </a:r>
            <a:r>
              <a:rPr lang="id-ID" sz="1800" dirty="0" err="1">
                <a:effectLst/>
                <a:latin typeface="Arial" panose="020B0604020202020204" pitchFamily="34" charset="0"/>
                <a:ea typeface="Calibri" panose="020F0502020204030204" pitchFamily="34" charset="0"/>
              </a:rPr>
              <a:t>arteriosus</a:t>
            </a:r>
            <a:r>
              <a:rPr lang="id-ID" sz="1800" dirty="0">
                <a:effectLst/>
                <a:latin typeface="Arial" panose="020B0604020202020204" pitchFamily="34" charset="0"/>
                <a:ea typeface="Calibri" panose="020F0502020204030204" pitchFamily="34" charset="0"/>
              </a:rPr>
              <a:t> </a:t>
            </a:r>
            <a:r>
              <a:rPr lang="id-ID" sz="1800" dirty="0" err="1">
                <a:effectLst/>
                <a:latin typeface="Arial" panose="020B0604020202020204" pitchFamily="34" charset="0"/>
                <a:ea typeface="Calibri" panose="020F0502020204030204" pitchFamily="34" charset="0"/>
              </a:rPr>
              <a:t>persisten</a:t>
            </a:r>
            <a:r>
              <a:rPr lang="id-ID" sz="1800" dirty="0">
                <a:effectLst/>
                <a:latin typeface="Arial" panose="020B0604020202020204" pitchFamily="34" charset="0"/>
                <a:ea typeface="Calibri" panose="020F0502020204030204" pitchFamily="34" charset="0"/>
              </a:rPr>
              <a:t> yang dipasang </a:t>
            </a:r>
            <a:r>
              <a:rPr lang="id-ID" sz="1800" dirty="0" err="1">
                <a:effectLst/>
                <a:latin typeface="Arial" panose="020B0604020202020204" pitchFamily="34" charset="0"/>
                <a:ea typeface="Calibri" panose="020F0502020204030204" pitchFamily="34" charset="0"/>
              </a:rPr>
              <a:t>stent</a:t>
            </a:r>
            <a:r>
              <a:rPr lang="id-ID" sz="1800" dirty="0">
                <a:effectLst/>
                <a:latin typeface="Arial" panose="020B0604020202020204" pitchFamily="34" charset="0"/>
                <a:ea typeface="Calibri" panose="020F0502020204030204" pitchFamily="34" charset="0"/>
              </a:rPr>
              <a:t>. Seseorang dapat melihat lengkung aorta dan </a:t>
            </a:r>
            <a:r>
              <a:rPr lang="id-ID" sz="1800" dirty="0" err="1">
                <a:effectLst/>
                <a:latin typeface="Arial" panose="020B0604020202020204" pitchFamily="34" charset="0"/>
                <a:ea typeface="Calibri" panose="020F0502020204030204" pitchFamily="34" charset="0"/>
              </a:rPr>
              <a:t>stent</a:t>
            </a:r>
            <a:r>
              <a:rPr lang="id-ID" sz="1800" dirty="0">
                <a:effectLst/>
                <a:latin typeface="Arial" panose="020B0604020202020204" pitchFamily="34" charset="0"/>
                <a:ea typeface="Calibri" panose="020F0502020204030204" pitchFamily="34" charset="0"/>
              </a:rPr>
              <a:t> terlepas. Arteri </a:t>
            </a:r>
            <a:r>
              <a:rPr lang="id-ID" sz="1800" dirty="0" err="1">
                <a:effectLst/>
                <a:latin typeface="Arial" panose="020B0604020202020204" pitchFamily="34" charset="0"/>
                <a:ea typeface="Calibri" panose="020F0502020204030204" pitchFamily="34" charset="0"/>
              </a:rPr>
              <a:t>pulmonalis</a:t>
            </a:r>
            <a:r>
              <a:rPr lang="id-ID" sz="1800" dirty="0">
                <a:effectLst/>
                <a:latin typeface="Arial" panose="020B0604020202020204" pitchFamily="34" charset="0"/>
                <a:ea typeface="Calibri" panose="020F0502020204030204" pitchFamily="34" charset="0"/>
              </a:rPr>
              <a:t> tidak terlihat.</a:t>
            </a:r>
            <a:endParaRPr lang="en-ID" dirty="0"/>
          </a:p>
        </p:txBody>
      </p:sp>
      <p:sp>
        <p:nvSpPr>
          <p:cNvPr id="11" name="TextBox 10">
            <a:extLst>
              <a:ext uri="{FF2B5EF4-FFF2-40B4-BE49-F238E27FC236}">
                <a16:creationId xmlns:a16="http://schemas.microsoft.com/office/drawing/2014/main" id="{B4E034FE-56F1-4C71-9A6B-7ADA114E7278}"/>
              </a:ext>
            </a:extLst>
          </p:cNvPr>
          <p:cNvSpPr txBox="1"/>
          <p:nvPr/>
        </p:nvSpPr>
        <p:spPr>
          <a:xfrm>
            <a:off x="5855678" y="5291572"/>
            <a:ext cx="6131168" cy="966483"/>
          </a:xfrm>
          <a:prstGeom prst="rect">
            <a:avLst/>
          </a:prstGeom>
          <a:noFill/>
        </p:spPr>
        <p:txBody>
          <a:bodyPr wrap="square">
            <a:spAutoFit/>
          </a:bodyPr>
          <a:lstStyle/>
          <a:p>
            <a:pPr>
              <a:lnSpc>
                <a:spcPct val="107000"/>
              </a:lnSpc>
              <a:spcAft>
                <a:spcPts val="800"/>
              </a:spcAft>
            </a:pPr>
            <a:r>
              <a:rPr lang="id-ID" sz="1800" dirty="0" err="1">
                <a:effectLst/>
                <a:latin typeface="Arial" panose="020B0604020202020204" pitchFamily="34" charset="0"/>
                <a:ea typeface="Calibri" panose="020F0502020204030204" pitchFamily="34" charset="0"/>
                <a:cs typeface="Times New Roman" panose="02020603050405020304" pitchFamily="18" charset="0"/>
              </a:rPr>
              <a:t>Ekokardiogram</a:t>
            </a:r>
            <a:r>
              <a:rPr lang="id-ID" sz="1800" dirty="0">
                <a:effectLst/>
                <a:latin typeface="Arial" panose="020B0604020202020204" pitchFamily="34" charset="0"/>
                <a:ea typeface="Calibri" panose="020F0502020204030204" pitchFamily="34" charset="0"/>
                <a:cs typeface="Times New Roman" panose="02020603050405020304" pitchFamily="18" charset="0"/>
              </a:rPr>
              <a:t> dari duktus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arteriosus</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persisten</a:t>
            </a:r>
            <a:r>
              <a:rPr lang="id-ID" sz="1800" dirty="0">
                <a:effectLst/>
                <a:latin typeface="Arial" panose="020B0604020202020204" pitchFamily="34" charset="0"/>
                <a:ea typeface="Calibri" panose="020F0502020204030204" pitchFamily="34" charset="0"/>
                <a:cs typeface="Times New Roman" panose="02020603050405020304" pitchFamily="18" charset="0"/>
              </a:rPr>
              <a:t> melingkar. Seseorang dapat melihat lengkung aorta, arteri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pulmonalis</a:t>
            </a:r>
            <a:r>
              <a:rPr lang="id-ID" sz="1800" dirty="0">
                <a:effectLst/>
                <a:latin typeface="Arial" panose="020B0604020202020204" pitchFamily="34" charset="0"/>
                <a:ea typeface="Calibri" panose="020F0502020204030204" pitchFamily="34" charset="0"/>
                <a:cs typeface="Times New Roman" panose="02020603050405020304" pitchFamily="18" charset="0"/>
              </a:rPr>
              <a:t> dan kumparan di antara keduanya.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7" name="Picture 5">
            <a:extLst>
              <a:ext uri="{FF2B5EF4-FFF2-40B4-BE49-F238E27FC236}">
                <a16:creationId xmlns:a16="http://schemas.microsoft.com/office/drawing/2014/main" id="{8944B550-3A71-4EC4-B68E-A0D7998D3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473" y="599945"/>
            <a:ext cx="60579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4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AE4842-6030-4EC1-A880-946254820D45}"/>
              </a:ext>
            </a:extLst>
          </p:cNvPr>
          <p:cNvSpPr>
            <a:spLocks noGrp="1"/>
          </p:cNvSpPr>
          <p:nvPr>
            <p:ph type="title"/>
          </p:nvPr>
        </p:nvSpPr>
        <p:spPr/>
        <p:txBody>
          <a:bodyPr/>
          <a:lstStyle/>
          <a:p>
            <a:r>
              <a:rPr lang="en-US" dirty="0" err="1"/>
              <a:t>Pemeriksaan</a:t>
            </a:r>
            <a:r>
              <a:rPr lang="en-US" dirty="0"/>
              <a:t> </a:t>
            </a:r>
            <a:r>
              <a:rPr lang="en-US" dirty="0" err="1"/>
              <a:t>auskultasi</a:t>
            </a:r>
            <a:r>
              <a:rPr lang="en-US" dirty="0"/>
              <a:t> </a:t>
            </a:r>
            <a:r>
              <a:rPr lang="en-US" dirty="0" err="1"/>
              <a:t>jantung</a:t>
            </a:r>
            <a:endParaRPr lang="en-ID" dirty="0"/>
          </a:p>
        </p:txBody>
      </p:sp>
      <p:pic>
        <p:nvPicPr>
          <p:cNvPr id="7170" name="Picture 2">
            <a:extLst>
              <a:ext uri="{FF2B5EF4-FFF2-40B4-BE49-F238E27FC236}">
                <a16:creationId xmlns:a16="http://schemas.microsoft.com/office/drawing/2014/main" id="{B09AE28C-4253-4CEF-9990-9A167B958A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29137" y="1981200"/>
            <a:ext cx="3448463"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717668D-46E9-4F24-9A64-2C49CC8A956B}"/>
              </a:ext>
            </a:extLst>
          </p:cNvPr>
          <p:cNvSpPr txBox="1">
            <a:spLocks/>
          </p:cNvSpPr>
          <p:nvPr/>
        </p:nvSpPr>
        <p:spPr bwMode="auto">
          <a:xfrm>
            <a:off x="914400" y="1981200"/>
            <a:ext cx="625532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ID" sz="2000" b="0" i="0" dirty="0">
                <a:effectLst/>
                <a:latin typeface="Arial" panose="020B0604020202020204" pitchFamily="34" charset="0"/>
              </a:rPr>
              <a:t>Phonocardiograms </a:t>
            </a:r>
            <a:r>
              <a:rPr lang="en-ID" sz="2000" b="0" i="0" dirty="0" err="1">
                <a:effectLst/>
                <a:latin typeface="Arial" panose="020B0604020202020204" pitchFamily="34" charset="0"/>
              </a:rPr>
              <a:t>dari</a:t>
            </a:r>
            <a:r>
              <a:rPr lang="en-ID" sz="2000" b="0" i="0" dirty="0">
                <a:effectLst/>
                <a:latin typeface="Arial" panose="020B0604020202020204" pitchFamily="34" charset="0"/>
              </a:rPr>
              <a:t> </a:t>
            </a:r>
            <a:r>
              <a:rPr lang="en-ID" sz="2000" b="0" i="0" dirty="0" err="1">
                <a:effectLst/>
                <a:latin typeface="Arial" panose="020B0604020202020204" pitchFamily="34" charset="0"/>
              </a:rPr>
              <a:t>pemeriksaan</a:t>
            </a:r>
            <a:r>
              <a:rPr lang="en-ID" sz="2000" b="0" i="0" dirty="0">
                <a:effectLst/>
                <a:latin typeface="Arial" panose="020B0604020202020204" pitchFamily="34" charset="0"/>
              </a:rPr>
              <a:t> </a:t>
            </a:r>
            <a:r>
              <a:rPr lang="en-ID" sz="2000" b="0" i="0" dirty="0" err="1">
                <a:effectLst/>
                <a:latin typeface="Arial" panose="020B0604020202020204" pitchFamily="34" charset="0"/>
              </a:rPr>
              <a:t>auskultasi</a:t>
            </a:r>
            <a:r>
              <a:rPr lang="en-ID" sz="2000" b="0" i="0" dirty="0">
                <a:effectLst/>
                <a:latin typeface="Arial" panose="020B0604020202020204" pitchFamily="34" charset="0"/>
              </a:rPr>
              <a:t> </a:t>
            </a:r>
            <a:r>
              <a:rPr lang="en-ID" sz="2000" b="0" i="0" dirty="0" err="1">
                <a:effectLst/>
                <a:latin typeface="Arial" panose="020B0604020202020204" pitchFamily="34" charset="0"/>
              </a:rPr>
              <a:t>jantung</a:t>
            </a:r>
            <a:endParaRPr lang="en-ID" sz="5400" dirty="0"/>
          </a:p>
        </p:txBody>
      </p:sp>
    </p:spTree>
    <p:extLst>
      <p:ext uri="{BB962C8B-B14F-4D97-AF65-F5344CB8AC3E}">
        <p14:creationId xmlns:p14="http://schemas.microsoft.com/office/powerpoint/2010/main" val="10404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86EF-98B9-4EAC-9F9B-6832CCC5AF17}"/>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Pencegahan</a:t>
            </a:r>
            <a:endParaRPr lang="en-ID" dirty="0"/>
          </a:p>
        </p:txBody>
      </p:sp>
      <p:sp>
        <p:nvSpPr>
          <p:cNvPr id="3" name="Content Placeholder 2">
            <a:extLst>
              <a:ext uri="{FF2B5EF4-FFF2-40B4-BE49-F238E27FC236}">
                <a16:creationId xmlns:a16="http://schemas.microsoft.com/office/drawing/2014/main" id="{123A3B76-2B52-4501-81FB-F9080F370EDF}"/>
              </a:ext>
            </a:extLst>
          </p:cNvPr>
          <p:cNvSpPr>
            <a:spLocks noGrp="1"/>
          </p:cNvSpPr>
          <p:nvPr>
            <p:ph idx="1"/>
          </p:nvPr>
        </p:nvSpPr>
        <p:spPr/>
        <p:txBody>
          <a:bodyPr/>
          <a:lstStyle/>
          <a:p>
            <a:pPr>
              <a:lnSpc>
                <a:spcPct val="107000"/>
              </a:lnSpc>
              <a:spcAft>
                <a:spcPts val="800"/>
              </a:spcAft>
            </a:pPr>
            <a:r>
              <a:rPr lang="id-ID" sz="2000" dirty="0">
                <a:effectLst/>
                <a:latin typeface="Arial" panose="020B0604020202020204" pitchFamily="34" charset="0"/>
                <a:ea typeface="Calibri" panose="020F0502020204030204" pitchFamily="34" charset="0"/>
                <a:cs typeface="Times New Roman" panose="02020603050405020304" pitchFamily="18" charset="0"/>
              </a:rPr>
              <a:t>Beberapa bukti menunjukkan bahwa pemberian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indometasin</a:t>
            </a:r>
            <a:r>
              <a:rPr lang="id-ID" sz="2000" dirty="0">
                <a:effectLst/>
                <a:latin typeface="Arial" panose="020B0604020202020204" pitchFamily="34" charset="0"/>
                <a:ea typeface="Calibri" panose="020F0502020204030204" pitchFamily="34" charset="0"/>
                <a:cs typeface="Times New Roman" panose="02020603050405020304" pitchFamily="18" charset="0"/>
              </a:rPr>
              <a:t> intravena pada hari pertama kehidupan untuk semua bayi prematur mengurangi risiko mengembangkan PDA dan komplikasi yang terkait dengan PDA.</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Times New Roman" panose="02020603050405020304" pitchFamily="18" charset="0"/>
              </a:rPr>
              <a:t>Pengobatan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Indometasin</a:t>
            </a:r>
            <a:r>
              <a:rPr lang="id-ID" sz="2000" dirty="0">
                <a:effectLst/>
                <a:latin typeface="Arial" panose="020B0604020202020204" pitchFamily="34" charset="0"/>
                <a:ea typeface="Calibri" panose="020F0502020204030204" pitchFamily="34" charset="0"/>
                <a:cs typeface="Times New Roman" panose="02020603050405020304" pitchFamily="18" charset="0"/>
              </a:rPr>
              <a:t> intravena pada bayi prematur juga dapat mengurangi kebutuhan akan intervensi bedah.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Times New Roman" panose="02020603050405020304" pitchFamily="18" charset="0"/>
              </a:rPr>
              <a:t>Pemberian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ibuprofen</a:t>
            </a:r>
            <a:r>
              <a:rPr lang="id-ID" sz="2000" dirty="0">
                <a:effectLst/>
                <a:latin typeface="Arial" panose="020B0604020202020204" pitchFamily="34" charset="0"/>
                <a:ea typeface="Calibri" panose="020F0502020204030204" pitchFamily="34" charset="0"/>
                <a:cs typeface="Times New Roman" panose="02020603050405020304" pitchFamily="18" charset="0"/>
              </a:rPr>
              <a:t> mungkin membantu mencegah PDA dan mengurangi kebutuhan operasi, tetapi juga meningkatkan risiko komplikasi ginjal.</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72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6529-7883-4CEE-8F28-28E9B754375F}"/>
              </a:ext>
            </a:extLst>
          </p:cNvPr>
          <p:cNvSpPr>
            <a:spLocks noGrp="1"/>
          </p:cNvSpPr>
          <p:nvPr>
            <p:ph type="title"/>
          </p:nvPr>
        </p:nvSpPr>
        <p:spPr/>
        <p:txBody>
          <a:bodyPr/>
          <a:lstStyle/>
          <a:p>
            <a:r>
              <a:rPr lang="en-US" dirty="0" err="1"/>
              <a:t>Tatalaksana</a:t>
            </a:r>
            <a:endParaRPr lang="en-ID" dirty="0"/>
          </a:p>
        </p:txBody>
      </p:sp>
      <p:sp>
        <p:nvSpPr>
          <p:cNvPr id="3" name="Content Placeholder 2">
            <a:extLst>
              <a:ext uri="{FF2B5EF4-FFF2-40B4-BE49-F238E27FC236}">
                <a16:creationId xmlns:a16="http://schemas.microsoft.com/office/drawing/2014/main" id="{2C67274E-029D-48A2-A14F-1074296F2568}"/>
              </a:ext>
            </a:extLst>
          </p:cNvPr>
          <p:cNvSpPr>
            <a:spLocks noGrp="1"/>
          </p:cNvSpPr>
          <p:nvPr>
            <p:ph idx="1"/>
          </p:nvPr>
        </p:nvSpPr>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PDA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simtomatik</a:t>
            </a:r>
            <a:r>
              <a:rPr lang="id-ID" sz="1800" dirty="0">
                <a:effectLst/>
                <a:latin typeface="Arial" panose="020B0604020202020204" pitchFamily="34" charset="0"/>
                <a:ea typeface="Calibri" panose="020F0502020204030204" pitchFamily="34" charset="0"/>
                <a:cs typeface="Times New Roman" panose="02020603050405020304" pitchFamily="18" charset="0"/>
              </a:rPr>
              <a:t> dapat diobati dengan metode bedah dan non-bedah.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Konservatif</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a:effectLst/>
                <a:latin typeface="Arial" panose="020B0604020202020204" pitchFamily="34" charset="0"/>
                <a:ea typeface="Calibri" panose="020F0502020204030204" pitchFamily="34" charset="0"/>
                <a:cs typeface="Times New Roman" panose="02020603050405020304" pitchFamily="18" charset="0"/>
              </a:rPr>
              <a:t>Neonatus tanpa gejala yang merugikan mungkin hanya dipantau sebagai pasien rawat jalan.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200" dirty="0">
                <a:effectLst/>
                <a:latin typeface="Arial" panose="020B0604020202020204" pitchFamily="34" charset="0"/>
                <a:ea typeface="Calibri" panose="020F0502020204030204" pitchFamily="34" charset="0"/>
                <a:cs typeface="Times New Roman" panose="02020603050405020304" pitchFamily="18" charset="0"/>
              </a:rPr>
              <a:t>Pembedahan</a:t>
            </a:r>
            <a:endParaRPr lang="en-ID"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a:effectLst/>
                <a:latin typeface="Arial" panose="020B0604020202020204" pitchFamily="34" charset="0"/>
                <a:ea typeface="Calibri" panose="020F0502020204030204" pitchFamily="34" charset="0"/>
                <a:cs typeface="Times New Roman" panose="02020603050405020304" pitchFamily="18" charset="0"/>
              </a:rPr>
              <a:t>DA dapat ditutup dengan ligasi (dukungan pada bayi prematur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perlu</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komprehensif</a:t>
            </a:r>
            <a:r>
              <a:rPr lang="id-ID" sz="1400" dirty="0">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a:effectLst/>
                <a:latin typeface="Arial" panose="020B0604020202020204" pitchFamily="34" charset="0"/>
                <a:ea typeface="Calibri" panose="020F0502020204030204" pitchFamily="34" charset="0"/>
                <a:cs typeface="Times New Roman" panose="02020603050405020304" pitchFamily="18" charset="0"/>
              </a:rPr>
              <a:t>dapat dilakukan secara manual dan diikat, atau dengan koil atau sumbat </a:t>
            </a:r>
            <a:r>
              <a:rPr lang="id-ID" sz="1400" dirty="0" err="1">
                <a:effectLst/>
                <a:latin typeface="Arial" panose="020B0604020202020204" pitchFamily="34" charset="0"/>
                <a:ea typeface="Calibri" panose="020F0502020204030204" pitchFamily="34" charset="0"/>
                <a:cs typeface="Times New Roman" panose="02020603050405020304" pitchFamily="18" charset="0"/>
              </a:rPr>
              <a:t>intravaskular</a:t>
            </a:r>
            <a:r>
              <a:rPr lang="id-ID" sz="1400" dirty="0">
                <a:effectLst/>
                <a:latin typeface="Arial" panose="020B0604020202020204" pitchFamily="34" charset="0"/>
                <a:ea typeface="Calibri" panose="020F0502020204030204" pitchFamily="34" charset="0"/>
                <a:cs typeface="Times New Roman" panose="02020603050405020304" pitchFamily="18" charset="0"/>
              </a:rPr>
              <a:t> yang mengarah pada pembentukan trombus di DA. </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id-ID" sz="1400" dirty="0">
                <a:effectLst/>
                <a:latin typeface="Arial" panose="020B0604020202020204" pitchFamily="34" charset="0"/>
                <a:ea typeface="Calibri" panose="020F0502020204030204" pitchFamily="34" charset="0"/>
              </a:rPr>
              <a:t>Perangkat yang dikembangkan oleh </a:t>
            </a:r>
            <a:r>
              <a:rPr lang="id-ID" sz="1400" dirty="0" err="1">
                <a:effectLst/>
                <a:latin typeface="Arial" panose="020B0604020202020204" pitchFamily="34" charset="0"/>
                <a:ea typeface="Calibri" panose="020F0502020204030204" pitchFamily="34" charset="0"/>
              </a:rPr>
              <a:t>Franz</a:t>
            </a:r>
            <a:r>
              <a:rPr lang="id-ID" sz="1400" dirty="0">
                <a:effectLst/>
                <a:latin typeface="Arial" panose="020B0604020202020204" pitchFamily="34" charset="0"/>
                <a:ea typeface="Calibri" panose="020F0502020204030204" pitchFamily="34" charset="0"/>
              </a:rPr>
              <a:t> </a:t>
            </a:r>
            <a:r>
              <a:rPr lang="id-ID" sz="1400" dirty="0" err="1">
                <a:effectLst/>
                <a:latin typeface="Arial" panose="020B0604020202020204" pitchFamily="34" charset="0"/>
                <a:ea typeface="Calibri" panose="020F0502020204030204" pitchFamily="34" charset="0"/>
              </a:rPr>
              <a:t>Freudenthal</a:t>
            </a:r>
            <a:r>
              <a:rPr lang="id-ID" sz="1400" dirty="0">
                <a:effectLst/>
                <a:latin typeface="Arial" panose="020B0604020202020204" pitchFamily="34" charset="0"/>
                <a:ea typeface="Calibri" panose="020F0502020204030204" pitchFamily="34" charset="0"/>
              </a:rPr>
              <a:t> memblokir pembuluh darah dengan struktur anyaman kawat </a:t>
            </a:r>
            <a:r>
              <a:rPr lang="id-ID" sz="1400" dirty="0" err="1">
                <a:effectLst/>
                <a:latin typeface="Arial" panose="020B0604020202020204" pitchFamily="34" charset="0"/>
                <a:ea typeface="Calibri" panose="020F0502020204030204" pitchFamily="34" charset="0"/>
              </a:rPr>
              <a:t>nitinol</a:t>
            </a:r>
            <a:r>
              <a:rPr lang="id-ID" sz="1400" dirty="0">
                <a:effectLst/>
                <a:latin typeface="Arial" panose="020B0604020202020204" pitchFamily="34" charset="0"/>
                <a:ea typeface="Calibri" panose="020F0502020204030204" pitchFamily="34" charset="0"/>
              </a:rPr>
              <a:t>.</a:t>
            </a:r>
            <a:endParaRPr lang="en-ID" dirty="0"/>
          </a:p>
        </p:txBody>
      </p:sp>
    </p:spTree>
    <p:extLst>
      <p:ext uri="{BB962C8B-B14F-4D97-AF65-F5344CB8AC3E}">
        <p14:creationId xmlns:p14="http://schemas.microsoft.com/office/powerpoint/2010/main" val="11040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FFE0-14BB-4DE1-8007-056E6A1C79F2}"/>
              </a:ext>
            </a:extLst>
          </p:cNvPr>
          <p:cNvSpPr>
            <a:spLocks noGrp="1"/>
          </p:cNvSpPr>
          <p:nvPr>
            <p:ph type="title"/>
          </p:nvPr>
        </p:nvSpPr>
        <p:spPr/>
        <p:txBody>
          <a:bodyPr/>
          <a:lstStyle/>
          <a:p>
            <a:r>
              <a:rPr lang="id-ID" dirty="0" err="1">
                <a:latin typeface="Arial" panose="020B0604020202020204" pitchFamily="34" charset="0"/>
                <a:ea typeface="Calibri" panose="020F0502020204030204" pitchFamily="34" charset="0"/>
                <a:cs typeface="Times New Roman" panose="02020603050405020304" pitchFamily="18" charset="0"/>
              </a:rPr>
              <a:t>Prognosa</a:t>
            </a:r>
            <a:endParaRPr lang="en-ID" dirty="0"/>
          </a:p>
        </p:txBody>
      </p:sp>
      <p:sp>
        <p:nvSpPr>
          <p:cNvPr id="3" name="Content Placeholder 2">
            <a:extLst>
              <a:ext uri="{FF2B5EF4-FFF2-40B4-BE49-F238E27FC236}">
                <a16:creationId xmlns:a16="http://schemas.microsoft.com/office/drawing/2014/main" id="{FD52B4C7-91DF-4073-8460-6F0452EB7A83}"/>
              </a:ext>
            </a:extLst>
          </p:cNvPr>
          <p:cNvSpPr>
            <a:spLocks noGrp="1"/>
          </p:cNvSpPr>
          <p:nvPr>
            <p:ph idx="1"/>
          </p:nvPr>
        </p:nvSpPr>
        <p:spPr/>
        <p:txBody>
          <a:bodyPr/>
          <a:lstStyle/>
          <a:p>
            <a:pPr>
              <a:lnSpc>
                <a:spcPct val="107000"/>
              </a:lnSpc>
              <a:spcAft>
                <a:spcPts val="800"/>
              </a:spcAft>
            </a:pPr>
            <a:r>
              <a:rPr lang="id-ID" sz="2000" dirty="0">
                <a:effectLst/>
                <a:latin typeface="Arial" panose="020B0604020202020204" pitchFamily="34" charset="0"/>
                <a:ea typeface="Calibri" panose="020F0502020204030204" pitchFamily="34" charset="0"/>
                <a:cs typeface="Times New Roman" panose="02020603050405020304" pitchFamily="18" charset="0"/>
              </a:rPr>
              <a:t>Jika tidak diobati, penyakit ini dapat berkembang dari pirau kiri-ke-kanan (jantung </a:t>
            </a:r>
            <a:r>
              <a:rPr lang="en-US" sz="2000" dirty="0">
                <a:effectLst/>
                <a:latin typeface="Arial" panose="020B0604020202020204" pitchFamily="34" charset="0"/>
                <a:ea typeface="Calibri" panose="020F0502020204030204" pitchFamily="34" charset="0"/>
                <a:cs typeface="Times New Roman" panose="02020603050405020304" pitchFamily="18" charset="0"/>
              </a:rPr>
              <a:t>a</a:t>
            </a:r>
            <a:r>
              <a:rPr lang="id-ID" sz="2000" dirty="0" err="1">
                <a:effectLst/>
                <a:latin typeface="Arial" panose="020B0604020202020204" pitchFamily="34" charset="0"/>
                <a:ea typeface="Calibri" panose="020F0502020204030204" pitchFamily="34" charset="0"/>
                <a:cs typeface="Times New Roman" panose="02020603050405020304" pitchFamily="18" charset="0"/>
              </a:rPr>
              <a:t>sianotik</a:t>
            </a:r>
            <a:r>
              <a:rPr lang="id-ID" sz="2000" dirty="0">
                <a:effectLst/>
                <a:latin typeface="Arial" panose="020B0604020202020204" pitchFamily="34" charset="0"/>
                <a:ea typeface="Calibri" panose="020F0502020204030204" pitchFamily="34" charset="0"/>
                <a:cs typeface="Times New Roman" panose="02020603050405020304" pitchFamily="18" charset="0"/>
              </a:rPr>
              <a:t>) ke pirau kanan-ke-kiri (jantung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sianotik</a:t>
            </a:r>
            <a:r>
              <a:rPr lang="id-ID" sz="2000" dirty="0">
                <a:effectLst/>
                <a:latin typeface="Arial" panose="020B0604020202020204" pitchFamily="34" charset="0"/>
                <a:ea typeface="Calibri" panose="020F0502020204030204" pitchFamily="34" charset="0"/>
                <a:cs typeface="Times New Roman" panose="02020603050405020304" pitchFamily="18" charset="0"/>
              </a:rPr>
              <a:t>), yang disebut sindrom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Eisenmenger</a:t>
            </a:r>
            <a:r>
              <a:rPr lang="id-ID"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Times New Roman" panose="02020603050405020304" pitchFamily="18" charset="0"/>
              </a:rPr>
              <a:t>Hipertensi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pulmonal</a:t>
            </a:r>
            <a:r>
              <a:rPr lang="id-ID" sz="2000" dirty="0">
                <a:effectLst/>
                <a:latin typeface="Arial" panose="020B0604020202020204" pitchFamily="34" charset="0"/>
                <a:ea typeface="Calibri" panose="020F0502020204030204" pitchFamily="34" charset="0"/>
                <a:cs typeface="Times New Roman" panose="02020603050405020304" pitchFamily="18" charset="0"/>
              </a:rPr>
              <a:t> adalah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komplikasi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id-ID" sz="2000" dirty="0">
                <a:effectLst/>
                <a:latin typeface="Arial" panose="020B0604020202020204" pitchFamily="34" charset="0"/>
                <a:ea typeface="Calibri" panose="020F0502020204030204" pitchFamily="34" charset="0"/>
                <a:cs typeface="Times New Roman" panose="02020603050405020304" pitchFamily="18" charset="0"/>
              </a:rPr>
              <a:t>jangka panjang yang mungkin memerlukan transplantasi jantung dan/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id-ID" sz="2000" dirty="0">
                <a:effectLst/>
                <a:latin typeface="Arial" panose="020B0604020202020204" pitchFamily="34" charset="0"/>
                <a:ea typeface="Calibri" panose="020F0502020204030204" pitchFamily="34" charset="0"/>
                <a:cs typeface="Times New Roman" panose="02020603050405020304" pitchFamily="18" charset="0"/>
              </a:rPr>
              <a:t>atau paru-paru.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Times New Roman" panose="02020603050405020304" pitchFamily="18" charset="0"/>
              </a:rPr>
              <a:t>Komplikasi lain dari PDA adalah perdarahan </a:t>
            </a:r>
            <a:r>
              <a:rPr lang="id-ID" sz="2000" dirty="0" err="1">
                <a:effectLst/>
                <a:latin typeface="Arial" panose="020B0604020202020204" pitchFamily="34" charset="0"/>
                <a:ea typeface="Calibri" panose="020F0502020204030204" pitchFamily="34" charset="0"/>
                <a:cs typeface="Times New Roman" panose="02020603050405020304" pitchFamily="18" charset="0"/>
              </a:rPr>
              <a:t>intraventrikular</a:t>
            </a:r>
            <a:r>
              <a:rPr lang="id-ID" sz="2000" dirty="0">
                <a:effectLst/>
                <a:latin typeface="Arial" panose="020B0604020202020204" pitchFamily="34" charset="0"/>
                <a:ea typeface="Calibri" panose="020F0502020204030204" pitchFamily="34"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63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4EEA20-E6D9-4C61-995D-D7B4B31E7CAA}"/>
              </a:ext>
            </a:extLst>
          </p:cNvPr>
          <p:cNvSpPr>
            <a:spLocks noGrp="1"/>
          </p:cNvSpPr>
          <p:nvPr>
            <p:ph type="title"/>
          </p:nvPr>
        </p:nvSpPr>
        <p:spPr>
          <a:xfrm>
            <a:off x="831851" y="1709739"/>
            <a:ext cx="6216649" cy="2852737"/>
          </a:xfrm>
        </p:spPr>
        <p:txBody>
          <a:bodyPr/>
          <a:lstStyle/>
          <a:p>
            <a:r>
              <a:rPr lang="id-ID" sz="60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6000" dirty="0">
                <a:effectLst/>
                <a:latin typeface="Arial" panose="020B0604020202020204" pitchFamily="34" charset="0"/>
                <a:ea typeface="Calibri" panose="020F0502020204030204" pitchFamily="34" charset="0"/>
                <a:cs typeface="Times New Roman" panose="02020603050405020304" pitchFamily="18" charset="0"/>
              </a:rPr>
              <a:t> aorta</a:t>
            </a:r>
            <a:endParaRPr lang="en-ID" dirty="0"/>
          </a:p>
        </p:txBody>
      </p:sp>
      <p:sp>
        <p:nvSpPr>
          <p:cNvPr id="5" name="Text Placeholder 4">
            <a:extLst>
              <a:ext uri="{FF2B5EF4-FFF2-40B4-BE49-F238E27FC236}">
                <a16:creationId xmlns:a16="http://schemas.microsoft.com/office/drawing/2014/main" id="{A0263051-6892-42F5-8521-57C2F777B253}"/>
              </a:ext>
            </a:extLst>
          </p:cNvPr>
          <p:cNvSpPr>
            <a:spLocks noGrp="1"/>
          </p:cNvSpPr>
          <p:nvPr>
            <p:ph type="body" idx="1"/>
          </p:nvPr>
        </p:nvSpPr>
        <p:spPr/>
        <p:txBody>
          <a:bodyPr/>
          <a:lstStyle/>
          <a:p>
            <a:endParaRPr lang="en-ID" dirty="0"/>
          </a:p>
        </p:txBody>
      </p:sp>
      <p:pic>
        <p:nvPicPr>
          <p:cNvPr id="1026" name="Picture 2">
            <a:extLst>
              <a:ext uri="{FF2B5EF4-FFF2-40B4-BE49-F238E27FC236}">
                <a16:creationId xmlns:a16="http://schemas.microsoft.com/office/drawing/2014/main" id="{35400854-A555-47DB-943F-70132B0B0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A70E-32CA-4D3A-B30E-4D16CBBB851E}"/>
              </a:ext>
            </a:extLst>
          </p:cNvPr>
          <p:cNvSpPr>
            <a:spLocks noGrp="1"/>
          </p:cNvSpPr>
          <p:nvPr>
            <p:ph type="title"/>
          </p:nvPr>
        </p:nvSpPr>
        <p:spPr/>
        <p:txBody>
          <a:bodyPr/>
          <a:lstStyle/>
          <a:p>
            <a:r>
              <a:rPr lang="en-US" dirty="0" err="1"/>
              <a:t>Pengertian</a:t>
            </a:r>
            <a:endParaRPr lang="en-ID" dirty="0"/>
          </a:p>
        </p:txBody>
      </p:sp>
      <p:sp>
        <p:nvSpPr>
          <p:cNvPr id="3" name="Content Placeholder 2">
            <a:extLst>
              <a:ext uri="{FF2B5EF4-FFF2-40B4-BE49-F238E27FC236}">
                <a16:creationId xmlns:a16="http://schemas.microsoft.com/office/drawing/2014/main" id="{E11717B4-98B9-4D5C-B6BF-23C4EA807E2A}"/>
              </a:ext>
            </a:extLst>
          </p:cNvPr>
          <p:cNvSpPr>
            <a:spLocks noGrp="1"/>
          </p:cNvSpPr>
          <p:nvPr>
            <p:ph idx="1"/>
          </p:nvPr>
        </p:nvSpPr>
        <p:spPr/>
        <p:txBody>
          <a:bodyPr/>
          <a:lstStyle/>
          <a:p>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aorta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CoA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a:effectLst/>
                <a:latin typeface="Arial" panose="020B0604020202020204" pitchFamily="34" charset="0"/>
                <a:ea typeface="Calibri" panose="020F0502020204030204" pitchFamily="34" charset="0"/>
                <a:cs typeface="Times New Roman" panose="02020603050405020304" pitchFamily="18" charset="0"/>
              </a:rPr>
              <a:t>atau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CoAo</a:t>
            </a:r>
            <a:r>
              <a:rPr lang="id-ID" sz="1800" dirty="0">
                <a:effectLst/>
                <a:latin typeface="Arial" panose="020B0604020202020204" pitchFamily="34" charset="0"/>
                <a:ea typeface="Calibri" panose="020F0502020204030204" pitchFamily="34" charset="0"/>
                <a:cs typeface="Times New Roman" panose="02020603050405020304" pitchFamily="18" charset="0"/>
              </a:rPr>
              <a:t>), disebut penyempitan aorta, adalah kondisi bawaan di mana aorta menyempit, biasanya di daerah tempat masuknya duktus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arteriosus</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ligamentum</a:t>
            </a:r>
            <a:r>
              <a:rPr lang="id-ID" sz="1800" dirty="0">
                <a:effectLst/>
                <a:latin typeface="Arial" panose="020B0604020202020204" pitchFamily="34" charset="0"/>
                <a:ea typeface="Calibri" panose="020F0502020204030204" pitchFamily="34" charset="0"/>
                <a:cs typeface="Times New Roman" panose="02020603050405020304" pitchFamily="18" charset="0"/>
              </a:rPr>
              <a:t> arteriosum setelah regresi).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id-ID" sz="1800" dirty="0">
                <a:effectLst/>
                <a:latin typeface="Arial" panose="020B0604020202020204" pitchFamily="34" charset="0"/>
                <a:ea typeface="Calibri" panose="020F0502020204030204" pitchFamily="34" charset="0"/>
                <a:cs typeface="Times New Roman" panose="02020603050405020304" pitchFamily="18" charset="0"/>
              </a:rPr>
              <a:t>Kata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berarti "menekan atau menarik bersama-sama; menyempit".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paling sering terjadi pada lengkung aorta. Lengkungan mungkin kecil pada bayi dengan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Cacat jantung lainnya juga dapat terjadi ketika ada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biasanya terjadi di sisi kiri jantung.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id-ID" sz="1800" dirty="0">
                <a:effectLst/>
                <a:latin typeface="Arial" panose="020B0604020202020204" pitchFamily="34" charset="0"/>
                <a:ea typeface="Calibri" panose="020F0502020204030204" pitchFamily="34" charset="0"/>
                <a:cs typeface="Times New Roman" panose="02020603050405020304" pitchFamily="18" charset="0"/>
              </a:rPr>
              <a:t>Ketika pasien mengalami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ventrikel kiri harus bekerja lebih keras.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id-ID" sz="1800" dirty="0">
                <a:effectLst/>
                <a:latin typeface="Arial" panose="020B0604020202020204" pitchFamily="34" charset="0"/>
                <a:ea typeface="Calibri" panose="020F0502020204030204" pitchFamily="34" charset="0"/>
                <a:cs typeface="Times New Roman" panose="02020603050405020304" pitchFamily="18" charset="0"/>
              </a:rPr>
              <a:t>Karena aorta menyempit, ventrikel kiri harus menghasilkan tekanan yang jauh lebih tinggi dari biasanya untuk memaksa cukup darah melalui aorta untuk mengalirkan darah ke bagian bawah tubuh.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id-ID" sz="1800" dirty="0">
                <a:effectLst/>
                <a:latin typeface="Arial" panose="020B0604020202020204" pitchFamily="34" charset="0"/>
                <a:ea typeface="Calibri" panose="020F0502020204030204" pitchFamily="34" charset="0"/>
                <a:cs typeface="Times New Roman" panose="02020603050405020304" pitchFamily="18" charset="0"/>
              </a:rPr>
              <a:t>Jika penyempitan cukup parah, ventrikel kiri mungkin tidak cukup kuat untuk mendorong darah melalui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sehingga mengakibatkan kekurangan darah ke bagian bawah tubuh. Secara fisiologis dimanifestasikan sebagai lengkungan aorta yang terputus.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sz="1800" dirty="0"/>
          </a:p>
        </p:txBody>
      </p:sp>
    </p:spTree>
    <p:extLst>
      <p:ext uri="{BB962C8B-B14F-4D97-AF65-F5344CB8AC3E}">
        <p14:creationId xmlns:p14="http://schemas.microsoft.com/office/powerpoint/2010/main" val="426748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62D3-08A7-4DCB-AD32-AB9E84189227}"/>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Tiga</a:t>
            </a:r>
            <a:r>
              <a:rPr lang="en-US" dirty="0">
                <a:latin typeface="Arial" panose="020B0604020202020204" pitchFamily="34" charset="0"/>
                <a:ea typeface="Calibri" panose="020F0502020204030204" pitchFamily="34" charset="0"/>
                <a:cs typeface="Times New Roman" panose="02020603050405020304" pitchFamily="18" charset="0"/>
              </a:rPr>
              <a:t> </a:t>
            </a:r>
            <a:r>
              <a:rPr lang="id-ID" dirty="0">
                <a:latin typeface="Arial" panose="020B0604020202020204" pitchFamily="34" charset="0"/>
                <a:ea typeface="Calibri" panose="020F0502020204030204" pitchFamily="34" charset="0"/>
                <a:cs typeface="Times New Roman" panose="02020603050405020304" pitchFamily="18" charset="0"/>
              </a:rPr>
              <a:t>jenis </a:t>
            </a:r>
            <a:r>
              <a:rPr lang="id-ID" dirty="0" err="1">
                <a:latin typeface="Arial" panose="020B0604020202020204" pitchFamily="34" charset="0"/>
                <a:ea typeface="Calibri" panose="020F0502020204030204" pitchFamily="34" charset="0"/>
                <a:cs typeface="Times New Roman" panose="02020603050405020304" pitchFamily="18" charset="0"/>
              </a:rPr>
              <a:t>koarktasio</a:t>
            </a:r>
            <a:r>
              <a:rPr lang="id-ID" dirty="0">
                <a:latin typeface="Arial" panose="020B0604020202020204" pitchFamily="34" charset="0"/>
                <a:ea typeface="Calibri" panose="020F0502020204030204" pitchFamily="34" charset="0"/>
                <a:cs typeface="Times New Roman" panose="02020603050405020304" pitchFamily="18" charset="0"/>
              </a:rPr>
              <a:t> aorta</a:t>
            </a:r>
            <a:endParaRPr lang="en-ID" dirty="0"/>
          </a:p>
        </p:txBody>
      </p:sp>
      <p:sp>
        <p:nvSpPr>
          <p:cNvPr id="3" name="Content Placeholder 2">
            <a:extLst>
              <a:ext uri="{FF2B5EF4-FFF2-40B4-BE49-F238E27FC236}">
                <a16:creationId xmlns:a16="http://schemas.microsoft.com/office/drawing/2014/main" id="{154036F7-E1E3-4174-ABD7-701300035221}"/>
              </a:ext>
            </a:extLst>
          </p:cNvPr>
          <p:cNvSpPr>
            <a:spLocks noGrp="1"/>
          </p:cNvSpPr>
          <p:nvPr>
            <p:ph idx="1"/>
          </p:nvPr>
        </p:nvSpPr>
        <p:spPr/>
        <p:txBody>
          <a:bodyPr/>
          <a:lstStyle/>
          <a:p>
            <a:pPr>
              <a:spcBef>
                <a:spcPts val="600"/>
              </a:spcBef>
              <a:spcAft>
                <a:spcPts val="0"/>
              </a:spcAft>
              <a:buFont typeface="+mj-lt"/>
              <a:buAutoNum type="arabicPeriod"/>
            </a:pP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preduktal</a:t>
            </a:r>
            <a:r>
              <a:rPr lang="id-ID"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Penyempitan terjadi di proksimal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Aliran darah ke aorta yang </a:t>
            </a:r>
            <a:r>
              <a:rPr lang="en-US" sz="1200" dirty="0" err="1">
                <a:effectLst/>
                <a:latin typeface="Arial" panose="020B0604020202020204" pitchFamily="34" charset="0"/>
                <a:ea typeface="Calibri" panose="020F0502020204030204" pitchFamily="34" charset="0"/>
                <a:cs typeface="Arial" panose="020B0604020202020204" pitchFamily="34" charset="0"/>
              </a:rPr>
              <a:t>terletak</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id-ID" sz="1200" dirty="0">
                <a:effectLst/>
                <a:latin typeface="Arial" panose="020B0604020202020204" pitchFamily="34" charset="0"/>
                <a:ea typeface="Calibri" panose="020F0502020204030204" pitchFamily="34" charset="0"/>
                <a:cs typeface="Arial" panose="020B0604020202020204" pitchFamily="34" charset="0"/>
              </a:rPr>
              <a:t>distal dari penyempitan tergantung pada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id-ID" sz="1200" dirty="0" err="1">
                <a:effectLst/>
                <a:latin typeface="Arial" panose="020B0604020202020204" pitchFamily="34" charset="0"/>
                <a:ea typeface="Calibri" panose="020F0502020204030204" pitchFamily="34" charset="0"/>
                <a:cs typeface="Arial" panose="020B0604020202020204" pitchFamily="34" charset="0"/>
              </a:rPr>
              <a:t>koarktasio</a:t>
            </a:r>
            <a:r>
              <a:rPr lang="id-ID" sz="1200" dirty="0">
                <a:effectLst/>
                <a:latin typeface="Arial" panose="020B0604020202020204" pitchFamily="34" charset="0"/>
                <a:ea typeface="Calibri" panose="020F0502020204030204" pitchFamily="34" charset="0"/>
                <a:cs typeface="Arial" panose="020B0604020202020204" pitchFamily="34" charset="0"/>
              </a:rPr>
              <a:t> berat dapat mengancam jiwa.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terjadi ketika anomali </a:t>
            </a:r>
            <a:r>
              <a:rPr lang="id-ID" sz="1200" dirty="0" err="1">
                <a:effectLst/>
                <a:latin typeface="Arial" panose="020B0604020202020204" pitchFamily="34" charset="0"/>
                <a:ea typeface="Calibri" panose="020F0502020204030204" pitchFamily="34" charset="0"/>
                <a:cs typeface="Arial" panose="020B0604020202020204" pitchFamily="34" charset="0"/>
              </a:rPr>
              <a:t>intrakardiak</a:t>
            </a:r>
            <a:r>
              <a:rPr lang="id-ID" sz="1200" dirty="0">
                <a:effectLst/>
                <a:latin typeface="Arial" panose="020B0604020202020204" pitchFamily="34" charset="0"/>
                <a:ea typeface="Calibri" panose="020F0502020204030204" pitchFamily="34" charset="0"/>
                <a:cs typeface="Arial" panose="020B0604020202020204" pitchFamily="34" charset="0"/>
              </a:rPr>
              <a:t> selama kehidupan janin menurunkan aliran darah melalui sisi kiri jantung, yang menyebabkan perkembangan </a:t>
            </a:r>
            <a:r>
              <a:rPr lang="id-ID" sz="1200" dirty="0" err="1">
                <a:effectLst/>
                <a:latin typeface="Arial" panose="020B0604020202020204" pitchFamily="34" charset="0"/>
                <a:ea typeface="Calibri" panose="020F0502020204030204" pitchFamily="34" charset="0"/>
                <a:cs typeface="Arial" panose="020B0604020202020204" pitchFamily="34" charset="0"/>
              </a:rPr>
              <a:t>hipoplastik</a:t>
            </a:r>
            <a:r>
              <a:rPr lang="id-ID" sz="1200" dirty="0">
                <a:effectLst/>
                <a:latin typeface="Arial" panose="020B0604020202020204" pitchFamily="34" charset="0"/>
                <a:ea typeface="Calibri" panose="020F0502020204030204" pitchFamily="34" charset="0"/>
                <a:cs typeface="Arial" panose="020B0604020202020204" pitchFamily="34" charset="0"/>
              </a:rPr>
              <a:t> aorta.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tipe yang terlihat pada sekitar 5% bayi dengan sindrom Turner.</a:t>
            </a:r>
            <a:endParaRPr lang="en-ID" sz="12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0"/>
              </a:spcAft>
              <a:buFont typeface="+mj-lt"/>
              <a:buAutoNum type="arabicPeriod"/>
            </a:pP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duktus: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Penyempitan terjadi pada insersi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biasanya muncul ketika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menutup.</a:t>
            </a:r>
            <a:endParaRPr lang="en-ID" sz="12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0"/>
              </a:spcAft>
              <a:buFont typeface="+mj-lt"/>
              <a:buAutoNum type="arabicPeriod"/>
            </a:pP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pascaduktus</a:t>
            </a:r>
            <a:r>
              <a:rPr lang="id-ID"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Penyempitan di distal dari insersi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Bahkan dengan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terbuka, aliran darah ke tubuh bagian bawah dapat terganggu.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paling sering terjadi pada orang dewasa.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a:effectLst/>
                <a:latin typeface="Arial" panose="020B0604020202020204" pitchFamily="34" charset="0"/>
                <a:ea typeface="Calibri" panose="020F0502020204030204" pitchFamily="34" charset="0"/>
                <a:cs typeface="Arial" panose="020B0604020202020204" pitchFamily="34" charset="0"/>
              </a:rPr>
              <a:t>Hal ini terkait dengan lekukan tulang rusuk (karena sirkulasi kolateral), hipertensi di ekstremitas atas, dan nadi lemah di ekstremitas bawah.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spcBef>
                <a:spcPts val="600"/>
              </a:spcBef>
              <a:spcAft>
                <a:spcPts val="0"/>
              </a:spcAft>
            </a:pPr>
            <a:r>
              <a:rPr lang="id-ID" sz="1200" dirty="0" err="1">
                <a:effectLst/>
                <a:latin typeface="Arial" panose="020B0604020202020204" pitchFamily="34" charset="0"/>
                <a:ea typeface="Calibri" panose="020F0502020204030204" pitchFamily="34" charset="0"/>
                <a:cs typeface="Arial" panose="020B0604020202020204" pitchFamily="34" charset="0"/>
              </a:rPr>
              <a:t>Koarktasio</a:t>
            </a:r>
            <a:r>
              <a:rPr lang="id-ID" sz="1200" dirty="0">
                <a:effectLst/>
                <a:latin typeface="Arial" panose="020B0604020202020204" pitchFamily="34" charset="0"/>
                <a:ea typeface="Calibri" panose="020F0502020204030204" pitchFamily="34" charset="0"/>
                <a:cs typeface="Arial" panose="020B0604020202020204" pitchFamily="34" charset="0"/>
              </a:rPr>
              <a:t> </a:t>
            </a:r>
            <a:r>
              <a:rPr lang="id-ID" sz="1200" dirty="0" err="1">
                <a:effectLst/>
                <a:latin typeface="Arial" panose="020B0604020202020204" pitchFamily="34" charset="0"/>
                <a:ea typeface="Calibri" panose="020F0502020204030204" pitchFamily="34" charset="0"/>
                <a:cs typeface="Arial" panose="020B0604020202020204" pitchFamily="34" charset="0"/>
              </a:rPr>
              <a:t>pascaduktus</a:t>
            </a:r>
            <a:r>
              <a:rPr lang="id-ID" sz="1200" dirty="0">
                <a:effectLst/>
                <a:latin typeface="Arial" panose="020B0604020202020204" pitchFamily="34" charset="0"/>
                <a:ea typeface="Calibri" panose="020F0502020204030204" pitchFamily="34" charset="0"/>
                <a:cs typeface="Arial" panose="020B0604020202020204" pitchFamily="34" charset="0"/>
              </a:rPr>
              <a:t> kemungkinan besar merupakan hasil dari perluasan arteri </a:t>
            </a:r>
            <a:r>
              <a:rPr lang="id-ID" sz="1200" dirty="0" err="1">
                <a:effectLst/>
                <a:latin typeface="Arial" panose="020B0604020202020204" pitchFamily="34" charset="0"/>
                <a:ea typeface="Calibri" panose="020F0502020204030204" pitchFamily="34" charset="0"/>
                <a:cs typeface="Arial" panose="020B0604020202020204" pitchFamily="34" charset="0"/>
              </a:rPr>
              <a:t>muskular</a:t>
            </a:r>
            <a:r>
              <a:rPr lang="id-ID" sz="1200" dirty="0">
                <a:effectLst/>
                <a:latin typeface="Arial" panose="020B0604020202020204" pitchFamily="34" charset="0"/>
                <a:ea typeface="Calibri" panose="020F0502020204030204" pitchFamily="34" charset="0"/>
                <a:cs typeface="Arial" panose="020B0604020202020204" pitchFamily="34" charset="0"/>
              </a:rPr>
              <a:t>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ke dalam arteri elastik (aorta) selama kehidupan janin, di mana kontraksi dan </a:t>
            </a:r>
            <a:r>
              <a:rPr lang="id-ID" sz="1200" dirty="0" err="1">
                <a:effectLst/>
                <a:latin typeface="Arial" panose="020B0604020202020204" pitchFamily="34" charset="0"/>
                <a:ea typeface="Calibri" panose="020F0502020204030204" pitchFamily="34" charset="0"/>
                <a:cs typeface="Arial" panose="020B0604020202020204" pitchFamily="34" charset="0"/>
              </a:rPr>
              <a:t>fibrosis</a:t>
            </a:r>
            <a:r>
              <a:rPr lang="id-ID" sz="1200" dirty="0">
                <a:effectLst/>
                <a:latin typeface="Arial" panose="020B0604020202020204" pitchFamily="34" charset="0"/>
                <a:ea typeface="Calibri" panose="020F0502020204030204" pitchFamily="34" charset="0"/>
                <a:cs typeface="Arial" panose="020B0604020202020204" pitchFamily="34" charset="0"/>
              </a:rPr>
              <a:t> duktus </a:t>
            </a:r>
            <a:r>
              <a:rPr lang="id-ID" sz="1200" dirty="0" err="1">
                <a:effectLst/>
                <a:latin typeface="Arial" panose="020B0604020202020204" pitchFamily="34" charset="0"/>
                <a:ea typeface="Calibri" panose="020F0502020204030204" pitchFamily="34" charset="0"/>
                <a:cs typeface="Arial" panose="020B0604020202020204" pitchFamily="34" charset="0"/>
              </a:rPr>
              <a:t>arteriosus</a:t>
            </a:r>
            <a:r>
              <a:rPr lang="id-ID" sz="1200" dirty="0">
                <a:effectLst/>
                <a:latin typeface="Arial" panose="020B0604020202020204" pitchFamily="34" charset="0"/>
                <a:ea typeface="Calibri" panose="020F0502020204030204" pitchFamily="34" charset="0"/>
                <a:cs typeface="Arial" panose="020B0604020202020204" pitchFamily="34" charset="0"/>
              </a:rPr>
              <a:t> saat lahir selanjutnya menyempitkan lumen aorta.</a:t>
            </a:r>
            <a:endParaRPr lang="en-ID"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90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7AE8-F2A9-4F98-A5B1-76015E39E80E}"/>
              </a:ext>
            </a:extLst>
          </p:cNvPr>
          <p:cNvSpPr>
            <a:spLocks noGrp="1"/>
          </p:cNvSpPr>
          <p:nvPr>
            <p:ph type="title"/>
          </p:nvPr>
        </p:nvSpPr>
        <p:spPr/>
        <p:txBody>
          <a:bodyPr/>
          <a:lstStyle/>
          <a:p>
            <a:r>
              <a:rPr lang="en-US" dirty="0" err="1"/>
              <a:t>Katup</a:t>
            </a:r>
            <a:r>
              <a:rPr lang="en-US" dirty="0"/>
              <a:t> </a:t>
            </a:r>
            <a:r>
              <a:rPr lang="en-US" dirty="0" err="1"/>
              <a:t>Jantung</a:t>
            </a:r>
            <a:endParaRPr lang="en-ID" dirty="0"/>
          </a:p>
        </p:txBody>
      </p:sp>
      <p:sp>
        <p:nvSpPr>
          <p:cNvPr id="3" name="Content Placeholder 2">
            <a:extLst>
              <a:ext uri="{FF2B5EF4-FFF2-40B4-BE49-F238E27FC236}">
                <a16:creationId xmlns:a16="http://schemas.microsoft.com/office/drawing/2014/main" id="{E05A1E11-D900-4B32-8096-A61CC1FB3996}"/>
              </a:ext>
            </a:extLst>
          </p:cNvPr>
          <p:cNvSpPr>
            <a:spLocks noGrp="1"/>
          </p:cNvSpPr>
          <p:nvPr>
            <p:ph idx="1"/>
          </p:nvPr>
        </p:nvSpPr>
        <p:spPr>
          <a:xfrm>
            <a:off x="838200" y="1825625"/>
            <a:ext cx="8444948" cy="4351338"/>
          </a:xfrm>
        </p:spPr>
        <p:txBody>
          <a:bodyPr>
            <a:normAutofit/>
          </a:bodyPr>
          <a:lstStyle/>
          <a:p>
            <a:pPr marL="0" indent="0">
              <a:buNone/>
            </a:pPr>
            <a:r>
              <a:rPr lang="en-US" altLang="en-US" sz="2800" dirty="0">
                <a:solidFill>
                  <a:schemeClr val="accent2"/>
                </a:solidFill>
              </a:rPr>
              <a:t>4 </a:t>
            </a:r>
            <a:r>
              <a:rPr lang="en-US" altLang="en-US" sz="2800" dirty="0" err="1">
                <a:solidFill>
                  <a:schemeClr val="accent2"/>
                </a:solidFill>
              </a:rPr>
              <a:t>katup</a:t>
            </a:r>
            <a:r>
              <a:rPr lang="en-US" altLang="en-US" sz="2800" dirty="0">
                <a:solidFill>
                  <a:schemeClr val="accent2"/>
                </a:solidFill>
              </a:rPr>
              <a:t> </a:t>
            </a:r>
            <a:r>
              <a:rPr lang="en-US" altLang="en-US" sz="2800" dirty="0" err="1">
                <a:solidFill>
                  <a:schemeClr val="accent2"/>
                </a:solidFill>
              </a:rPr>
              <a:t>jantung</a:t>
            </a:r>
            <a:r>
              <a:rPr lang="en-US" altLang="en-US" sz="2800" dirty="0">
                <a:solidFill>
                  <a:schemeClr val="accent2"/>
                </a:solidFill>
              </a:rPr>
              <a:t> yang </a:t>
            </a:r>
            <a:r>
              <a:rPr lang="en-US" altLang="en-US" sz="2800" dirty="0" err="1">
                <a:solidFill>
                  <a:schemeClr val="accent2"/>
                </a:solidFill>
              </a:rPr>
              <a:t>berfungsi</a:t>
            </a:r>
            <a:r>
              <a:rPr lang="en-US" altLang="en-US" sz="2800" dirty="0">
                <a:solidFill>
                  <a:schemeClr val="accent2"/>
                </a:solidFill>
              </a:rPr>
              <a:t> </a:t>
            </a:r>
            <a:r>
              <a:rPr lang="en-US" altLang="en-US" sz="2800" dirty="0" err="1">
                <a:solidFill>
                  <a:schemeClr val="accent2"/>
                </a:solidFill>
              </a:rPr>
              <a:t>mempertahankan</a:t>
            </a:r>
            <a:r>
              <a:rPr lang="en-US" altLang="en-US" sz="2800" dirty="0">
                <a:solidFill>
                  <a:schemeClr val="accent2"/>
                </a:solidFill>
              </a:rPr>
              <a:t> </a:t>
            </a:r>
            <a:r>
              <a:rPr lang="en-US" altLang="en-US" sz="2800" dirty="0" err="1">
                <a:solidFill>
                  <a:schemeClr val="accent2"/>
                </a:solidFill>
              </a:rPr>
              <a:t>aliran</a:t>
            </a:r>
            <a:r>
              <a:rPr lang="en-US" altLang="en-US" sz="2800" dirty="0">
                <a:solidFill>
                  <a:schemeClr val="accent2"/>
                </a:solidFill>
              </a:rPr>
              <a:t> </a:t>
            </a:r>
            <a:r>
              <a:rPr lang="en-US" altLang="en-US" sz="2800" dirty="0" err="1">
                <a:solidFill>
                  <a:schemeClr val="accent2"/>
                </a:solidFill>
              </a:rPr>
              <a:t>darah</a:t>
            </a:r>
            <a:r>
              <a:rPr lang="en-US" altLang="en-US" sz="2800" dirty="0">
                <a:solidFill>
                  <a:schemeClr val="accent2"/>
                </a:solidFill>
              </a:rPr>
              <a:t> </a:t>
            </a:r>
            <a:r>
              <a:rPr lang="en-US" altLang="en-US" sz="2800" dirty="0" err="1">
                <a:solidFill>
                  <a:schemeClr val="accent2"/>
                </a:solidFill>
              </a:rPr>
              <a:t>tetap</a:t>
            </a:r>
            <a:r>
              <a:rPr lang="en-US" altLang="en-US" sz="2800" dirty="0">
                <a:solidFill>
                  <a:schemeClr val="accent2"/>
                </a:solidFill>
              </a:rPr>
              <a:t> </a:t>
            </a:r>
            <a:r>
              <a:rPr lang="en-US" altLang="en-US" sz="2800" dirty="0" err="1">
                <a:solidFill>
                  <a:schemeClr val="accent2"/>
                </a:solidFill>
              </a:rPr>
              <a:t>searah</a:t>
            </a:r>
            <a:r>
              <a:rPr lang="en-US" altLang="en-US" sz="2800" dirty="0">
                <a:solidFill>
                  <a:schemeClr val="accent2"/>
                </a:solidFill>
              </a:rPr>
              <a:t> </a:t>
            </a:r>
            <a:r>
              <a:rPr lang="en-US" altLang="en-US" sz="2800" dirty="0" err="1">
                <a:solidFill>
                  <a:schemeClr val="accent2"/>
                </a:solidFill>
              </a:rPr>
              <a:t>melalui</a:t>
            </a:r>
            <a:r>
              <a:rPr lang="en-US" altLang="en-US" sz="2800" dirty="0">
                <a:solidFill>
                  <a:schemeClr val="accent2"/>
                </a:solidFill>
              </a:rPr>
              <a:t> </a:t>
            </a:r>
            <a:r>
              <a:rPr lang="en-US" altLang="en-US" sz="2800" dirty="0" err="1">
                <a:solidFill>
                  <a:schemeClr val="accent2"/>
                </a:solidFill>
              </a:rPr>
              <a:t>ruangan</a:t>
            </a:r>
            <a:r>
              <a:rPr lang="en-US" altLang="en-US" sz="2800" dirty="0">
                <a:solidFill>
                  <a:schemeClr val="accent2"/>
                </a:solidFill>
              </a:rPr>
              <a:t> </a:t>
            </a:r>
            <a:r>
              <a:rPr lang="en-US" altLang="en-US" sz="2800" dirty="0" err="1">
                <a:solidFill>
                  <a:schemeClr val="accent2"/>
                </a:solidFill>
              </a:rPr>
              <a:t>jantung</a:t>
            </a:r>
            <a:r>
              <a:rPr lang="en-US" altLang="en-US" sz="2800" dirty="0">
                <a:solidFill>
                  <a:schemeClr val="accent2"/>
                </a:solidFill>
              </a:rPr>
              <a:t>:</a:t>
            </a:r>
            <a:endParaRPr lang="en-US" altLang="en-US" sz="2400" dirty="0">
              <a:solidFill>
                <a:schemeClr val="accent2"/>
              </a:solidFill>
            </a:endParaRPr>
          </a:p>
          <a:p>
            <a:pPr marL="514350" indent="-514350">
              <a:buFont typeface="+mj-lt"/>
              <a:buAutoNum type="arabicPeriod"/>
            </a:pPr>
            <a:r>
              <a:rPr lang="en-US" altLang="en-US" sz="2400" dirty="0" err="1"/>
              <a:t>Katup</a:t>
            </a:r>
            <a:r>
              <a:rPr lang="en-US" altLang="en-US" sz="2400" dirty="0"/>
              <a:t> </a:t>
            </a:r>
            <a:r>
              <a:rPr lang="en-US" altLang="en-US" sz="2400" dirty="0" err="1"/>
              <a:t>Atrioventrikularis</a:t>
            </a:r>
            <a:r>
              <a:rPr lang="en-US" altLang="en-US" sz="2400" dirty="0"/>
              <a:t>: </a:t>
            </a:r>
            <a:r>
              <a:rPr lang="en-US" altLang="en-US" sz="2400" dirty="0" err="1"/>
              <a:t>memisahkan</a:t>
            </a:r>
            <a:r>
              <a:rPr lang="en-US" altLang="en-US" sz="2400" dirty="0"/>
              <a:t> atrium </a:t>
            </a:r>
            <a:r>
              <a:rPr lang="en-US" altLang="en-US" sz="2400" dirty="0" err="1"/>
              <a:t>dengan</a:t>
            </a:r>
            <a:r>
              <a:rPr lang="en-US" altLang="en-US" sz="2400" dirty="0"/>
              <a:t> </a:t>
            </a:r>
            <a:r>
              <a:rPr lang="en-US" altLang="en-US" sz="2400" dirty="0" err="1"/>
              <a:t>ventrikel</a:t>
            </a:r>
            <a:r>
              <a:rPr lang="en-US" altLang="en-US" sz="2400" dirty="0"/>
              <a:t> </a:t>
            </a:r>
          </a:p>
          <a:p>
            <a:pPr lvl="1"/>
            <a:r>
              <a:rPr lang="en-US" altLang="en-US" sz="2000" dirty="0" err="1"/>
              <a:t>Katup</a:t>
            </a:r>
            <a:r>
              <a:rPr lang="en-US" altLang="en-US" sz="2000" dirty="0"/>
              <a:t> </a:t>
            </a:r>
            <a:r>
              <a:rPr lang="en-US" altLang="en-US" sz="2000" dirty="0" err="1"/>
              <a:t>Trikuspidalis</a:t>
            </a:r>
            <a:r>
              <a:rPr lang="en-US" altLang="en-US" sz="2000" dirty="0"/>
              <a:t>, </a:t>
            </a:r>
            <a:r>
              <a:rPr lang="en-US" altLang="en-US" sz="2000" dirty="0" err="1"/>
              <a:t>terletak</a:t>
            </a:r>
            <a:r>
              <a:rPr lang="en-US" altLang="en-US" sz="2000" dirty="0"/>
              <a:t> </a:t>
            </a:r>
            <a:r>
              <a:rPr lang="en-US" altLang="en-US" sz="2000" dirty="0" err="1"/>
              <a:t>antara</a:t>
            </a:r>
            <a:r>
              <a:rPr lang="en-US" altLang="en-US" sz="2000" dirty="0"/>
              <a:t> atrium </a:t>
            </a:r>
            <a:r>
              <a:rPr lang="en-US" altLang="en-US" sz="2000" dirty="0" err="1"/>
              <a:t>kanan</a:t>
            </a:r>
            <a:r>
              <a:rPr lang="en-US" altLang="en-US" sz="2000" dirty="0"/>
              <a:t> dan </a:t>
            </a:r>
            <a:r>
              <a:rPr lang="en-US" altLang="en-US" sz="2000" dirty="0" err="1"/>
              <a:t>ventrikel</a:t>
            </a:r>
            <a:r>
              <a:rPr lang="en-US" altLang="en-US" sz="2000" dirty="0"/>
              <a:t> </a:t>
            </a:r>
            <a:r>
              <a:rPr lang="en-US" altLang="en-US" sz="2000" dirty="0" err="1"/>
              <a:t>kanan</a:t>
            </a:r>
            <a:r>
              <a:rPr lang="en-US" altLang="en-US" sz="2000" dirty="0"/>
              <a:t> </a:t>
            </a:r>
          </a:p>
          <a:p>
            <a:pPr lvl="1"/>
            <a:r>
              <a:rPr lang="en-US" altLang="en-US" sz="2000" dirty="0" err="1"/>
              <a:t>Katup</a:t>
            </a:r>
            <a:r>
              <a:rPr lang="en-US" altLang="en-US" sz="2000" dirty="0"/>
              <a:t> </a:t>
            </a:r>
            <a:r>
              <a:rPr lang="en-US" altLang="en-US" sz="2000" dirty="0" err="1"/>
              <a:t>Mitralis</a:t>
            </a:r>
            <a:r>
              <a:rPr lang="en-US" altLang="en-US" sz="2000" dirty="0"/>
              <a:t>/ </a:t>
            </a:r>
            <a:r>
              <a:rPr lang="en-US" altLang="en-US" sz="2000" dirty="0" err="1"/>
              <a:t>bikuspidalis</a:t>
            </a:r>
            <a:r>
              <a:rPr lang="en-US" altLang="en-US" sz="2000" dirty="0"/>
              <a:t>, </a:t>
            </a:r>
            <a:r>
              <a:rPr lang="en-US" altLang="en-US" sz="2000" dirty="0" err="1"/>
              <a:t>terletak</a:t>
            </a:r>
            <a:r>
              <a:rPr lang="en-US" altLang="en-US" sz="2000" dirty="0"/>
              <a:t> atrium </a:t>
            </a:r>
            <a:r>
              <a:rPr lang="en-US" altLang="en-US" sz="2000" dirty="0" err="1"/>
              <a:t>kiri</a:t>
            </a:r>
            <a:r>
              <a:rPr lang="en-US" altLang="en-US" sz="2000" dirty="0"/>
              <a:t> dan </a:t>
            </a:r>
            <a:r>
              <a:rPr lang="en-US" altLang="en-US" sz="2000" dirty="0" err="1"/>
              <a:t>ventrikel</a:t>
            </a:r>
            <a:r>
              <a:rPr lang="en-US" altLang="en-US" sz="2000" dirty="0"/>
              <a:t> </a:t>
            </a:r>
            <a:r>
              <a:rPr lang="en-US" altLang="en-US" sz="2000" dirty="0" err="1"/>
              <a:t>kiri</a:t>
            </a:r>
            <a:endParaRPr lang="en-US" altLang="en-US" sz="2000" dirty="0"/>
          </a:p>
          <a:p>
            <a:pPr marL="514350" indent="-514350">
              <a:buFont typeface="+mj-lt"/>
              <a:buAutoNum type="arabicPeriod"/>
            </a:pPr>
            <a:r>
              <a:rPr lang="en-US" altLang="en-US" sz="2400" dirty="0" err="1"/>
              <a:t>Katup</a:t>
            </a:r>
            <a:r>
              <a:rPr lang="en-US" altLang="en-US" sz="2400" dirty="0"/>
              <a:t> Semilunaris: </a:t>
            </a:r>
            <a:r>
              <a:rPr lang="en-US" altLang="en-US" sz="2400" dirty="0" err="1"/>
              <a:t>memisahkan</a:t>
            </a:r>
            <a:r>
              <a:rPr lang="en-US" altLang="en-US" sz="2400" dirty="0"/>
              <a:t> arteria </a:t>
            </a:r>
            <a:r>
              <a:rPr lang="en-US" altLang="en-US" sz="2400" dirty="0" err="1"/>
              <a:t>Pulmonaris</a:t>
            </a:r>
            <a:r>
              <a:rPr lang="en-US" altLang="en-US" sz="2400" dirty="0"/>
              <a:t>  dan aorta </a:t>
            </a:r>
            <a:r>
              <a:rPr lang="en-US" altLang="en-US" sz="2400" dirty="0" err="1"/>
              <a:t>dari</a:t>
            </a:r>
            <a:r>
              <a:rPr lang="en-US" altLang="en-US" sz="2400" dirty="0"/>
              <a:t> </a:t>
            </a:r>
            <a:r>
              <a:rPr lang="en-US" altLang="en-US" sz="2400" dirty="0" err="1"/>
              <a:t>ventikel</a:t>
            </a:r>
            <a:r>
              <a:rPr lang="en-US" altLang="en-US" sz="2400" dirty="0"/>
              <a:t> yang </a:t>
            </a:r>
            <a:r>
              <a:rPr lang="en-US" altLang="en-US" sz="2400" dirty="0" err="1"/>
              <a:t>bersangkutan</a:t>
            </a:r>
            <a:r>
              <a:rPr lang="en-US" altLang="en-US" sz="2400" dirty="0"/>
              <a:t> </a:t>
            </a:r>
          </a:p>
          <a:p>
            <a:pPr lvl="1"/>
            <a:r>
              <a:rPr lang="en-US" altLang="en-US" sz="2000" dirty="0" err="1"/>
              <a:t>Katup</a:t>
            </a:r>
            <a:r>
              <a:rPr lang="en-US" altLang="en-US" sz="2000" dirty="0"/>
              <a:t> Aorta, </a:t>
            </a:r>
            <a:r>
              <a:rPr lang="en-US" altLang="en-US" sz="2000" dirty="0" err="1"/>
              <a:t>terletak</a:t>
            </a:r>
            <a:r>
              <a:rPr lang="en-US" altLang="en-US" sz="2000" dirty="0"/>
              <a:t> </a:t>
            </a:r>
            <a:r>
              <a:rPr lang="en-US" altLang="en-US" sz="2000" dirty="0" err="1"/>
              <a:t>antara</a:t>
            </a:r>
            <a:r>
              <a:rPr lang="en-US" altLang="en-US" sz="2000" dirty="0"/>
              <a:t> </a:t>
            </a:r>
            <a:r>
              <a:rPr lang="en-US" altLang="en-US" sz="2000" dirty="0" err="1"/>
              <a:t>ventrikel</a:t>
            </a:r>
            <a:r>
              <a:rPr lang="en-US" altLang="en-US" sz="2000" dirty="0"/>
              <a:t> </a:t>
            </a:r>
            <a:r>
              <a:rPr lang="en-US" altLang="en-US" sz="2000" dirty="0" err="1"/>
              <a:t>kiri</a:t>
            </a:r>
            <a:r>
              <a:rPr lang="en-US" altLang="en-US" sz="2000" dirty="0"/>
              <a:t> dan aorta</a:t>
            </a:r>
          </a:p>
          <a:p>
            <a:pPr lvl="1"/>
            <a:r>
              <a:rPr lang="en-US" altLang="en-US" sz="2000" dirty="0" err="1"/>
              <a:t>Katup</a:t>
            </a:r>
            <a:r>
              <a:rPr lang="en-US" altLang="en-US" sz="2000" dirty="0"/>
              <a:t> Pulmonalis, </a:t>
            </a:r>
            <a:r>
              <a:rPr lang="en-US" altLang="en-US" sz="2000" dirty="0" err="1"/>
              <a:t>terletak</a:t>
            </a:r>
            <a:r>
              <a:rPr lang="en-US" altLang="en-US" sz="2000" dirty="0"/>
              <a:t> </a:t>
            </a:r>
            <a:r>
              <a:rPr lang="en-US" altLang="en-US" sz="2000" dirty="0" err="1"/>
              <a:t>ventrikel</a:t>
            </a:r>
            <a:r>
              <a:rPr lang="en-US" altLang="en-US" sz="2000" dirty="0"/>
              <a:t> </a:t>
            </a:r>
            <a:r>
              <a:rPr lang="en-US" altLang="en-US" sz="2000" dirty="0" err="1"/>
              <a:t>kanan</a:t>
            </a:r>
            <a:r>
              <a:rPr lang="en-US" altLang="en-US" sz="2000" dirty="0"/>
              <a:t> dan arteria pulmonalis</a:t>
            </a:r>
            <a:endParaRPr lang="en-ID" dirty="0"/>
          </a:p>
        </p:txBody>
      </p:sp>
      <p:pic>
        <p:nvPicPr>
          <p:cNvPr id="13314" name="Picture 2">
            <a:extLst>
              <a:ext uri="{FF2B5EF4-FFF2-40B4-BE49-F238E27FC236}">
                <a16:creationId xmlns:a16="http://schemas.microsoft.com/office/drawing/2014/main" id="{A70812A4-B6D6-4A86-8C5C-6AE05612DB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68069" y="1143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7A2EFEB5-9B7E-42E0-8EF9-3FD32F548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069" y="4091609"/>
            <a:ext cx="21907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6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59E1-0E82-4793-8D6A-0E877D5ED2D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2A0D4D82-A36C-45FA-9001-E0FC982C739A}"/>
              </a:ext>
            </a:extLst>
          </p:cNvPr>
          <p:cNvSpPr>
            <a:spLocks noGrp="1"/>
          </p:cNvSpPr>
          <p:nvPr>
            <p:ph idx="1"/>
          </p:nvPr>
        </p:nvSpPr>
        <p:spPr/>
        <p:txBody>
          <a:bodyPr/>
          <a:lstStyle/>
          <a:p>
            <a:r>
              <a:rPr lang="id-ID" sz="1800" dirty="0" err="1">
                <a:effectLst/>
                <a:latin typeface="Arial" panose="020B0604020202020204" pitchFamily="34" charset="0"/>
                <a:ea typeface="Calibri" panose="020F0502020204030204" pitchFamily="34" charset="0"/>
                <a:cs typeface="Arial" panose="020B0604020202020204" pitchFamily="34" charset="0"/>
              </a:rPr>
              <a:t>Koarktasio</a:t>
            </a:r>
            <a:r>
              <a:rPr lang="id-ID" sz="1800" dirty="0">
                <a:effectLst/>
                <a:latin typeface="Arial" panose="020B0604020202020204" pitchFamily="34" charset="0"/>
                <a:ea typeface="Calibri" panose="020F0502020204030204" pitchFamily="34" charset="0"/>
                <a:cs typeface="Arial" panose="020B0604020202020204" pitchFamily="34" charset="0"/>
              </a:rPr>
              <a:t> aorta dan </a:t>
            </a:r>
            <a:r>
              <a:rPr lang="id-ID" sz="1800" dirty="0" err="1">
                <a:effectLst/>
                <a:latin typeface="Arial" panose="020B0604020202020204" pitchFamily="34" charset="0"/>
                <a:ea typeface="Calibri" panose="020F0502020204030204" pitchFamily="34" charset="0"/>
                <a:cs typeface="Arial" panose="020B0604020202020204" pitchFamily="34" charset="0"/>
              </a:rPr>
              <a:t>stenosis</a:t>
            </a:r>
            <a:r>
              <a:rPr lang="id-ID" sz="1800" dirty="0">
                <a:effectLst/>
                <a:latin typeface="Arial" panose="020B0604020202020204" pitchFamily="34" charset="0"/>
                <a:ea typeface="Calibri" panose="020F0502020204030204" pitchFamily="34" charset="0"/>
                <a:cs typeface="Arial" panose="020B0604020202020204" pitchFamily="34" charset="0"/>
              </a:rPr>
              <a:t> aorta keduanya merupakan bentuk penyempitan aorta.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id-ID" sz="1800" dirty="0">
                <a:effectLst/>
                <a:latin typeface="Arial" panose="020B0604020202020204" pitchFamily="34" charset="0"/>
                <a:ea typeface="Calibri" panose="020F0502020204030204" pitchFamily="34" charset="0"/>
                <a:cs typeface="Arial" panose="020B0604020202020204" pitchFamily="34" charset="0"/>
              </a:rPr>
              <a:t>Dari segi makna akar kata, nama-nama tersebut tidak berbeda, tetapi pembedaan konvensional dalam penggunaannya memungkinkan pembedaan aspek klinis.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err="1">
                <a:effectLst/>
                <a:latin typeface="Arial" panose="020B0604020202020204" pitchFamily="34" charset="0"/>
                <a:ea typeface="Calibri" panose="020F0502020204030204" pitchFamily="34" charset="0"/>
                <a:cs typeface="Arial" panose="020B0604020202020204" pitchFamily="34" charset="0"/>
              </a:rPr>
              <a:t>Perbedaan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d-ID" sz="1800" dirty="0" err="1">
                <a:effectLst/>
                <a:latin typeface="Arial" panose="020B0604020202020204" pitchFamily="34" charset="0"/>
                <a:ea typeface="Calibri" panose="020F0502020204030204" pitchFamily="34" charset="0"/>
                <a:cs typeface="Arial" panose="020B0604020202020204" pitchFamily="34" charset="0"/>
              </a:rPr>
              <a:t>koarktasio</a:t>
            </a:r>
            <a:r>
              <a:rPr lang="id-ID" sz="1800" dirty="0">
                <a:effectLst/>
                <a:latin typeface="Arial" panose="020B0604020202020204" pitchFamily="34" charset="0"/>
                <a:ea typeface="Calibri" panose="020F0502020204030204" pitchFamily="34" charset="0"/>
                <a:cs typeface="Arial" panose="020B0604020202020204" pitchFamily="34" charset="0"/>
              </a:rPr>
              <a:t> aorta terjadi pada lengkung aorta, pada atau dekat duktus </a:t>
            </a:r>
            <a:r>
              <a:rPr lang="id-ID" sz="1800" dirty="0" err="1">
                <a:effectLst/>
                <a:latin typeface="Arial" panose="020B0604020202020204" pitchFamily="34" charset="0"/>
                <a:ea typeface="Calibri" panose="020F0502020204030204" pitchFamily="34" charset="0"/>
                <a:cs typeface="Arial" panose="020B0604020202020204" pitchFamily="34" charset="0"/>
              </a:rPr>
              <a:t>arteriosis</a:t>
            </a:r>
            <a:r>
              <a:rPr lang="id-ID" sz="1800" dirty="0">
                <a:effectLst/>
                <a:latin typeface="Arial" panose="020B0604020202020204" pitchFamily="34" charset="0"/>
                <a:ea typeface="Calibri" panose="020F0502020204030204" pitchFamily="34" charset="0"/>
                <a:cs typeface="Arial" panose="020B0604020202020204" pitchFamily="34" charset="0"/>
              </a:rPr>
              <a:t>, sedangkan </a:t>
            </a:r>
            <a:r>
              <a:rPr lang="id-ID" sz="1800" dirty="0" err="1">
                <a:effectLst/>
                <a:latin typeface="Arial" panose="020B0604020202020204" pitchFamily="34" charset="0"/>
                <a:ea typeface="Calibri" panose="020F0502020204030204" pitchFamily="34" charset="0"/>
                <a:cs typeface="Arial" panose="020B0604020202020204" pitchFamily="34" charset="0"/>
              </a:rPr>
              <a:t>stenosis</a:t>
            </a:r>
            <a:r>
              <a:rPr lang="id-ID" sz="1800" dirty="0">
                <a:effectLst/>
                <a:latin typeface="Arial" panose="020B0604020202020204" pitchFamily="34" charset="0"/>
                <a:ea typeface="Calibri" panose="020F0502020204030204" pitchFamily="34" charset="0"/>
                <a:cs typeface="Arial" panose="020B0604020202020204" pitchFamily="34" charset="0"/>
              </a:rPr>
              <a:t> aorta terjadi pada akar aorta, pada atau dekat katup aorta.</a:t>
            </a:r>
            <a:endParaRPr lang="en-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3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A05C-39EA-4A28-AEAF-C4532B08469D}"/>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Tanda dan gejala</a:t>
            </a:r>
            <a:endParaRPr lang="en-ID" dirty="0"/>
          </a:p>
        </p:txBody>
      </p:sp>
      <p:sp>
        <p:nvSpPr>
          <p:cNvPr id="3" name="Content Placeholder 2">
            <a:extLst>
              <a:ext uri="{FF2B5EF4-FFF2-40B4-BE49-F238E27FC236}">
                <a16:creationId xmlns:a16="http://schemas.microsoft.com/office/drawing/2014/main" id="{365741A4-670C-4A68-B161-77165AD0E91E}"/>
              </a:ext>
            </a:extLst>
          </p:cNvPr>
          <p:cNvSpPr>
            <a:spLocks noGrp="1"/>
          </p:cNvSpPr>
          <p:nvPr>
            <p:ph idx="1"/>
          </p:nvPr>
        </p:nvSpPr>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Dalam kasus ringan, anak-anak mungkin tidak menunjukkan tanda atau gejala pada awalnya dan kondisi mereka mungkin tidak terdiagnosis sampai di kemudian hari.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Beberapa anak yang lahir dengan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aorta memiliki kelainan jantung tambahan, seperti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stenosis</a:t>
            </a:r>
            <a:r>
              <a:rPr lang="id-ID" sz="1800" dirty="0">
                <a:effectLst/>
                <a:latin typeface="Arial" panose="020B0604020202020204" pitchFamily="34" charset="0"/>
                <a:ea typeface="Calibri" panose="020F0502020204030204" pitchFamily="34" charset="0"/>
                <a:cs typeface="Times New Roman" panose="02020603050405020304" pitchFamily="18" charset="0"/>
              </a:rPr>
              <a:t> aorta,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defek</a:t>
            </a:r>
            <a:r>
              <a:rPr lang="id-ID" sz="1800" dirty="0">
                <a:effectLst/>
                <a:latin typeface="Arial" panose="020B0604020202020204" pitchFamily="34" charset="0"/>
                <a:ea typeface="Calibri" panose="020F0502020204030204" pitchFamily="34" charset="0"/>
                <a:cs typeface="Times New Roman" panose="02020603050405020304" pitchFamily="18" charset="0"/>
              </a:rPr>
              <a:t> septum ventrikel, duktus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arteriosus</a:t>
            </a:r>
            <a:r>
              <a:rPr lang="id-ID" sz="1800" dirty="0">
                <a:effectLst/>
                <a:latin typeface="Arial" panose="020B0604020202020204" pitchFamily="34" charset="0"/>
                <a:ea typeface="Calibri" panose="020F0502020204030204" pitchFamily="34" charset="0"/>
                <a:cs typeface="Times New Roman" panose="02020603050405020304" pitchFamily="18" charset="0"/>
              </a:rPr>
              <a:t> paten, atau kelainan katup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mitral</a:t>
            </a:r>
            <a:r>
              <a:rPr lang="id-ID" sz="1800" dirty="0">
                <a:effectLst/>
                <a:latin typeface="Arial" panose="020B0604020202020204" pitchFamily="34"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sekitar dua kali lebih sering terjadi pada anak laki-laki </a:t>
            </a:r>
            <a:r>
              <a:rPr lang="en-US" sz="1800" dirty="0">
                <a:effectLst/>
                <a:latin typeface="Arial" panose="020B0604020202020204" pitchFamily="34" charset="0"/>
                <a:ea typeface="Calibri" panose="020F0502020204030204" pitchFamily="34" charset="0"/>
                <a:cs typeface="Times New Roman" panose="02020603050405020304" pitchFamily="18" charset="0"/>
              </a:rPr>
              <a:t>disbanding </a:t>
            </a:r>
            <a:r>
              <a:rPr lang="id-ID" sz="1800" dirty="0">
                <a:effectLst/>
                <a:latin typeface="Arial" panose="020B0604020202020204" pitchFamily="34" charset="0"/>
                <a:ea typeface="Calibri" panose="020F0502020204030204" pitchFamily="34" charset="0"/>
                <a:cs typeface="Times New Roman" panose="02020603050405020304" pitchFamily="18" charset="0"/>
              </a:rPr>
              <a:t>anak perempuan. Hal ini umum terjadi pada anak perempuan yang memiliki sindrom Turner.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Gejala mungkin tidak ada </a:t>
            </a:r>
            <a:r>
              <a:rPr lang="en-US" sz="1800" dirty="0">
                <a:effectLst/>
                <a:latin typeface="Arial" panose="020B0604020202020204" pitchFamily="34" charset="0"/>
                <a:ea typeface="Calibri" panose="020F0502020204030204" pitchFamily="34" charset="0"/>
                <a:cs typeface="Times New Roman" panose="02020603050405020304" pitchFamily="18" charset="0"/>
              </a:rPr>
              <a:t>pada </a:t>
            </a:r>
            <a:r>
              <a:rPr lang="id-ID" sz="1800" dirty="0">
                <a:effectLst/>
                <a:latin typeface="Arial" panose="020B0604020202020204" pitchFamily="34" charset="0"/>
                <a:ea typeface="Calibri" panose="020F0502020204030204" pitchFamily="34" charset="0"/>
                <a:cs typeface="Times New Roman" panose="02020603050405020304" pitchFamily="18" charset="0"/>
              </a:rPr>
              <a:t>penyempitan ringan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Saat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muncul</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timbul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gejala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a:effectLst/>
                <a:latin typeface="Arial" panose="020B0604020202020204" pitchFamily="34" charset="0"/>
                <a:ea typeface="Calibri" panose="020F0502020204030204" pitchFamily="34" charset="0"/>
                <a:cs typeface="Times New Roman" panose="02020603050405020304" pitchFamily="18" charset="0"/>
              </a:rPr>
              <a:t>kesulitan bernapas, nafsu makan yang buruk atau kesulitan makan, dan gagal tumbuh. Di kemudian hari, mungkin mengalami gejala yang berhubungan dengan masalah aliran darah dan jantung yang membesar. Mereka mungkin mengalami pusing atau sesak napas, pingsan atau hampir pingsan, nyeri dada, kelelahan atau kelelahan yang tidak normal, sakit kepala, atau mimisan. Mereka memiliki kaki dan kaki yang dingin atau memiliki rasa sakit di kaki mereka dengan olahraga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klaudikasio</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intermiten</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519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61D1-CEE1-4B3D-A4AE-7E2E5A3FA6A1}"/>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Tanda dan gejala</a:t>
            </a:r>
            <a:endParaRPr lang="en-ID" dirty="0"/>
          </a:p>
        </p:txBody>
      </p:sp>
      <p:sp>
        <p:nvSpPr>
          <p:cNvPr id="3" name="Content Placeholder 2">
            <a:extLst>
              <a:ext uri="{FF2B5EF4-FFF2-40B4-BE49-F238E27FC236}">
                <a16:creationId xmlns:a16="http://schemas.microsoft.com/office/drawing/2014/main" id="{4D468224-3AE6-4C2A-AE6B-82B01903F2F1}"/>
              </a:ext>
            </a:extLst>
          </p:cNvPr>
          <p:cNvSpPr>
            <a:spLocks noGrp="1"/>
          </p:cNvSpPr>
          <p:nvPr>
            <p:ph idx="1"/>
          </p:nvPr>
        </p:nvSpPr>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Dalam kasus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yang lebih parah, bayi dapat mengalami masalah serius segera setelah lahir karena tidak cukup darah yang dapat mengalir melalui aorta ke seluruh tubuh mereka.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Hipertensi arteri di lengan dengan tekanan darah rendah di ekstremitas bawah adalah klasik. Di ekstremitas bawah, nadi lemah di arteri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femoralis</a:t>
            </a:r>
            <a:r>
              <a:rPr lang="id-ID" sz="1800" dirty="0">
                <a:effectLst/>
                <a:latin typeface="Arial" panose="020B0604020202020204" pitchFamily="34" charset="0"/>
                <a:ea typeface="Calibri" panose="020F0502020204030204" pitchFamily="34" charset="0"/>
                <a:cs typeface="Times New Roman" panose="02020603050405020304" pitchFamily="18" charset="0"/>
              </a:rPr>
              <a:t> dan arteri kaki ditemukan.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biasanya terjadi setelah arteri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subklavia</a:t>
            </a:r>
            <a:r>
              <a:rPr lang="id-ID" sz="1800" dirty="0">
                <a:effectLst/>
                <a:latin typeface="Arial" panose="020B0604020202020204" pitchFamily="34" charset="0"/>
                <a:ea typeface="Calibri" panose="020F0502020204030204" pitchFamily="34" charset="0"/>
                <a:cs typeface="Times New Roman" panose="02020603050405020304" pitchFamily="18" charset="0"/>
              </a:rPr>
              <a:t> kiri. Namun, jika terletak di depannya, aliran darah ke lengan kiri terganggu dan pulsa</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a:t>
            </a:r>
            <a:r>
              <a:rPr lang="en-US" sz="1800" dirty="0">
                <a:effectLst/>
                <a:latin typeface="Arial" panose="020B0604020202020204" pitchFamily="34" charset="0"/>
                <a:ea typeface="Calibri" panose="020F0502020204030204" pitchFamily="34" charset="0"/>
                <a:cs typeface="Times New Roman" panose="02020603050405020304" pitchFamily="18" charset="0"/>
              </a:rPr>
              <a:t> radialis</a:t>
            </a:r>
            <a:r>
              <a:rPr lang="id-ID" sz="1800" dirty="0">
                <a:effectLst/>
                <a:latin typeface="Arial" panose="020B0604020202020204" pitchFamily="34" charset="0"/>
                <a:ea typeface="Calibri" panose="020F0502020204030204" pitchFamily="34" charset="0"/>
                <a:cs typeface="Times New Roman" panose="02020603050405020304" pitchFamily="18" charset="0"/>
              </a:rPr>
              <a:t> asinkron atau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berbeda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a:effectLst/>
                <a:latin typeface="Arial" panose="020B0604020202020204" pitchFamily="34" charset="0"/>
                <a:ea typeface="Calibri" panose="020F0502020204030204" pitchFamily="34" charset="0"/>
                <a:cs typeface="Times New Roman" panose="02020603050405020304" pitchFamily="18" charset="0"/>
              </a:rPr>
              <a:t>kekuatan</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nya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a:effectLst/>
                <a:latin typeface="Arial" panose="020B0604020202020204" pitchFamily="34" charset="0"/>
                <a:ea typeface="Calibri" panose="020F0502020204030204" pitchFamily="34" charset="0"/>
                <a:cs typeface="Times New Roman" panose="02020603050405020304" pitchFamily="18" charset="0"/>
              </a:rPr>
              <a:t>(normal pada lengan kanan, lemah atau tertunda di kiri), yang disebut penundaan radio-radial. Dalam kasus ini, perbedaan antara denyut nadi radial yang normal di lengan kanan dan denyut nadi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femoralis</a:t>
            </a:r>
            <a:r>
              <a:rPr lang="id-ID" sz="1800" dirty="0">
                <a:effectLst/>
                <a:latin typeface="Arial" panose="020B0604020202020204" pitchFamily="34" charset="0"/>
                <a:ea typeface="Calibri" panose="020F0502020204030204" pitchFamily="34" charset="0"/>
                <a:cs typeface="Times New Roman" panose="02020603050405020304" pitchFamily="18" charset="0"/>
              </a:rPr>
              <a:t> yang tertunda di kaki (kedua sisi) mungkin terlihat, sementara tidak ada penundaan seperti itu yang akan dihargai dengan palpasi kedua lengan kiri yang tertunda dan kedua denyut nadi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femoralis</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1800" dirty="0">
                <a:effectLst/>
                <a:latin typeface="Arial" panose="020B0604020202020204" pitchFamily="34" charset="0"/>
                <a:ea typeface="Calibri" panose="020F0502020204030204" pitchFamily="34" charset="0"/>
                <a:cs typeface="Times New Roman" panose="02020603050405020304" pitchFamily="18" charset="0"/>
              </a:rPr>
              <a:t> yang terjadi setelah arteri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subklavia</a:t>
            </a:r>
            <a:r>
              <a:rPr lang="id-ID" sz="1800" dirty="0">
                <a:effectLst/>
                <a:latin typeface="Arial" panose="020B0604020202020204" pitchFamily="34" charset="0"/>
                <a:ea typeface="Calibri" panose="020F0502020204030204" pitchFamily="34" charset="0"/>
                <a:cs typeface="Times New Roman" panose="02020603050405020304" pitchFamily="18" charset="0"/>
              </a:rPr>
              <a:t> kiri akan menghasilkan denyut radial yang sinkron, tetapi penundaan radio-</a:t>
            </a:r>
            <a:r>
              <a:rPr lang="id-ID" sz="1800" dirty="0" err="1">
                <a:effectLst/>
                <a:latin typeface="Arial" panose="020B0604020202020204" pitchFamily="34" charset="0"/>
                <a:ea typeface="Calibri" panose="020F0502020204030204" pitchFamily="34" charset="0"/>
                <a:cs typeface="Times New Roman" panose="02020603050405020304" pitchFamily="18" charset="0"/>
              </a:rPr>
              <a:t>femoralis</a:t>
            </a:r>
            <a:r>
              <a:rPr lang="id-ID" sz="1800" dirty="0">
                <a:effectLst/>
                <a:latin typeface="Arial" panose="020B0604020202020204" pitchFamily="34" charset="0"/>
                <a:ea typeface="Calibri" panose="020F0502020204030204" pitchFamily="34" charset="0"/>
                <a:cs typeface="Times New Roman" panose="02020603050405020304" pitchFamily="18" charset="0"/>
              </a:rPr>
              <a:t> akan muncul pada palpasi di kedua lengan (denyut kedua lengan normal dibandingkan dengan denyut nadi kaki yang tertunda).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sz="1800" dirty="0"/>
          </a:p>
          <a:p>
            <a:endParaRPr lang="en-ID" sz="1800" dirty="0"/>
          </a:p>
        </p:txBody>
      </p:sp>
    </p:spTree>
    <p:extLst>
      <p:ext uri="{BB962C8B-B14F-4D97-AF65-F5344CB8AC3E}">
        <p14:creationId xmlns:p14="http://schemas.microsoft.com/office/powerpoint/2010/main" val="36235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44B-C9AC-48C9-BD16-1D5920FEEF76}"/>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Diagnosa</a:t>
            </a:r>
            <a:endParaRPr lang="en-ID" dirty="0"/>
          </a:p>
        </p:txBody>
      </p:sp>
      <p:sp>
        <p:nvSpPr>
          <p:cNvPr id="3" name="Content Placeholder 2">
            <a:extLst>
              <a:ext uri="{FF2B5EF4-FFF2-40B4-BE49-F238E27FC236}">
                <a16:creationId xmlns:a16="http://schemas.microsoft.com/office/drawing/2014/main" id="{F1A3FE8D-D000-4BF8-852D-0D6D1403C1B8}"/>
              </a:ext>
            </a:extLst>
          </p:cNvPr>
          <p:cNvSpPr>
            <a:spLocks noGrp="1"/>
          </p:cNvSpPr>
          <p:nvPr>
            <p:ph idx="1"/>
          </p:nvPr>
        </p:nvSpPr>
        <p:spPr/>
        <p:txBody>
          <a:bodyPr/>
          <a:lstStyle/>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Dengan pencitraan, resorpsi bagian bawah tulang rusuk dapat terlihat, karena peningkatan aliran darah di atas berkas </a:t>
            </a:r>
            <a:r>
              <a:rPr lang="id-ID" sz="1400" dirty="0" err="1">
                <a:effectLst/>
                <a:latin typeface="Arial" panose="020B0604020202020204" pitchFamily="34" charset="0"/>
                <a:ea typeface="Calibri" panose="020F0502020204030204" pitchFamily="34" charset="0"/>
                <a:cs typeface="Arial" panose="020B0604020202020204" pitchFamily="34" charset="0"/>
              </a:rPr>
              <a:t>neurovaskular</a:t>
            </a:r>
            <a:r>
              <a:rPr lang="id-ID" sz="1400" dirty="0">
                <a:effectLst/>
                <a:latin typeface="Arial" panose="020B0604020202020204" pitchFamily="34" charset="0"/>
                <a:ea typeface="Calibri" panose="020F0502020204030204" pitchFamily="34" charset="0"/>
                <a:cs typeface="Arial" panose="020B0604020202020204" pitchFamily="34" charset="0"/>
              </a:rPr>
              <a:t> yang mengalir di sana.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Dilatasi </a:t>
            </a:r>
            <a:r>
              <a:rPr lang="id-ID" sz="1400" dirty="0" err="1">
                <a:effectLst/>
                <a:latin typeface="Arial" panose="020B0604020202020204" pitchFamily="34" charset="0"/>
                <a:ea typeface="Calibri" panose="020F0502020204030204" pitchFamily="34" charset="0"/>
                <a:cs typeface="Arial" panose="020B0604020202020204" pitchFamily="34" charset="0"/>
              </a:rPr>
              <a:t>prestenotic</a:t>
            </a:r>
            <a:r>
              <a:rPr lang="id-ID" sz="1400" dirty="0">
                <a:effectLst/>
                <a:latin typeface="Arial" panose="020B0604020202020204" pitchFamily="34" charset="0"/>
                <a:ea typeface="Calibri" panose="020F0502020204030204" pitchFamily="34" charset="0"/>
                <a:cs typeface="Arial" panose="020B0604020202020204" pitchFamily="34" charset="0"/>
              </a:rPr>
              <a:t> dari </a:t>
            </a:r>
            <a:r>
              <a:rPr lang="id-ID" sz="1400" dirty="0" err="1">
                <a:effectLst/>
                <a:latin typeface="Arial" panose="020B0604020202020204" pitchFamily="34" charset="0"/>
                <a:ea typeface="Calibri" panose="020F0502020204030204" pitchFamily="34" charset="0"/>
                <a:cs typeface="Arial" panose="020B0604020202020204" pitchFamily="34" charset="0"/>
              </a:rPr>
              <a:t>arkus</a:t>
            </a:r>
            <a:r>
              <a:rPr lang="id-ID" sz="1400" dirty="0">
                <a:effectLst/>
                <a:latin typeface="Arial" panose="020B0604020202020204" pitchFamily="34" charset="0"/>
                <a:ea typeface="Calibri" panose="020F0502020204030204" pitchFamily="34" charset="0"/>
                <a:cs typeface="Arial" panose="020B0604020202020204" pitchFamily="34" charset="0"/>
              </a:rPr>
              <a:t> aorta dan arteri </a:t>
            </a:r>
            <a:r>
              <a:rPr lang="id-ID" sz="1400" dirty="0" err="1">
                <a:effectLst/>
                <a:latin typeface="Arial" panose="020B0604020202020204" pitchFamily="34" charset="0"/>
                <a:ea typeface="Calibri" panose="020F0502020204030204" pitchFamily="34" charset="0"/>
                <a:cs typeface="Arial" panose="020B0604020202020204" pitchFamily="34" charset="0"/>
              </a:rPr>
              <a:t>subklavia</a:t>
            </a:r>
            <a:r>
              <a:rPr lang="id-ID" sz="1400" dirty="0">
                <a:effectLst/>
                <a:latin typeface="Arial" panose="020B0604020202020204" pitchFamily="34" charset="0"/>
                <a:ea typeface="Calibri" panose="020F0502020204030204" pitchFamily="34" charset="0"/>
                <a:cs typeface="Arial" panose="020B0604020202020204" pitchFamily="34" charset="0"/>
              </a:rPr>
              <a:t> kiri, serta lekukan di tempat </a:t>
            </a:r>
            <a:r>
              <a:rPr lang="id-ID" sz="1400" dirty="0" err="1">
                <a:effectLst/>
                <a:latin typeface="Arial" panose="020B0604020202020204" pitchFamily="34" charset="0"/>
                <a:ea typeface="Calibri" panose="020F0502020204030204" pitchFamily="34" charset="0"/>
                <a:cs typeface="Arial" panose="020B0604020202020204" pitchFamily="34" charset="0"/>
              </a:rPr>
              <a:t>koarktasio</a:t>
            </a:r>
            <a:r>
              <a:rPr lang="id-ID" sz="1400" dirty="0">
                <a:effectLst/>
                <a:latin typeface="Arial" panose="020B0604020202020204" pitchFamily="34" charset="0"/>
                <a:ea typeface="Calibri" panose="020F0502020204030204" pitchFamily="34" charset="0"/>
                <a:cs typeface="Arial" panose="020B0604020202020204" pitchFamily="34" charset="0"/>
              </a:rPr>
              <a:t> menghasilkan 'gambar </a:t>
            </a:r>
            <a:r>
              <a:rPr lang="en-US" sz="1400" dirty="0" err="1">
                <a:effectLst/>
                <a:latin typeface="Arial" panose="020B0604020202020204" pitchFamily="34" charset="0"/>
                <a:ea typeface="Calibri" panose="020F0502020204030204" pitchFamily="34" charset="0"/>
                <a:cs typeface="Arial" panose="020B0604020202020204" pitchFamily="34" charset="0"/>
              </a:rPr>
              <a:t>klasik</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id-ID" sz="1400" dirty="0">
                <a:effectLst/>
                <a:latin typeface="Arial" panose="020B0604020202020204" pitchFamily="34" charset="0"/>
                <a:ea typeface="Calibri" panose="020F0502020204030204" pitchFamily="34" charset="0"/>
                <a:cs typeface="Arial" panose="020B0604020202020204" pitchFamily="34" charset="0"/>
              </a:rPr>
              <a:t>3 tanda' pada x-</a:t>
            </a:r>
            <a:r>
              <a:rPr lang="id-ID" sz="1400" dirty="0" err="1">
                <a:effectLst/>
                <a:latin typeface="Arial" panose="020B0604020202020204" pitchFamily="34" charset="0"/>
                <a:ea typeface="Calibri" panose="020F0502020204030204" pitchFamily="34" charset="0"/>
                <a:cs typeface="Arial" panose="020B0604020202020204" pitchFamily="34" charset="0"/>
              </a:rPr>
              <a:t>ray</a:t>
            </a:r>
            <a:r>
              <a:rPr lang="id-ID"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Penonjolan khas dari tanda ini disebabkan oleh dilatasi aorta akibat penarikan dinding aorta ke dalam tempat obstruksi iga </a:t>
            </a:r>
            <a:r>
              <a:rPr lang="id-ID" sz="1400" dirty="0" err="1">
                <a:effectLst/>
                <a:latin typeface="Arial" panose="020B0604020202020204" pitchFamily="34" charset="0"/>
                <a:ea typeface="Calibri" panose="020F0502020204030204" pitchFamily="34" charset="0"/>
                <a:cs typeface="Arial" panose="020B0604020202020204" pitchFamily="34" charset="0"/>
              </a:rPr>
              <a:t>servikal</a:t>
            </a:r>
            <a:r>
              <a:rPr lang="id-ID" sz="1400" dirty="0">
                <a:effectLst/>
                <a:latin typeface="Arial" panose="020B0604020202020204" pitchFamily="34" charset="0"/>
                <a:ea typeface="Calibri" panose="020F0502020204030204" pitchFamily="34" charset="0"/>
                <a:cs typeface="Arial" panose="020B0604020202020204" pitchFamily="34" charset="0"/>
              </a:rPr>
              <a:t>, dengan konsekuensi dilatasi </a:t>
            </a:r>
            <a:r>
              <a:rPr lang="id-ID" sz="1400" dirty="0" err="1">
                <a:effectLst/>
                <a:latin typeface="Arial" panose="020B0604020202020204" pitchFamily="34" charset="0"/>
                <a:ea typeface="Calibri" panose="020F0502020204030204" pitchFamily="34" charset="0"/>
                <a:cs typeface="Arial" panose="020B0604020202020204" pitchFamily="34" charset="0"/>
              </a:rPr>
              <a:t>pascastenotik</a:t>
            </a:r>
            <a:r>
              <a:rPr lang="id-ID" sz="1400" dirty="0">
                <a:effectLst/>
                <a:latin typeface="Arial" panose="020B0604020202020204" pitchFamily="34" charset="0"/>
                <a:ea typeface="Calibri" panose="020F0502020204030204" pitchFamily="34" charset="0"/>
                <a:cs typeface="Arial" panose="020B0604020202020204" pitchFamily="34" charset="0"/>
              </a:rPr>
              <a:t>. Fisiologi ini menghasilkan gambar '3' yang diberi nama tanda tersebut</a:t>
            </a:r>
            <a:r>
              <a:rPr lang="en-US" sz="14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Ketika kerongkongan diisi dengan barium, tanda 3 atau E terbalik sering terlihat dan mewakili bayangan cermin dari area dilatasi </a:t>
            </a:r>
            <a:r>
              <a:rPr lang="id-ID" sz="1400" dirty="0" err="1">
                <a:effectLst/>
                <a:latin typeface="Arial" panose="020B0604020202020204" pitchFamily="34" charset="0"/>
                <a:ea typeface="Calibri" panose="020F0502020204030204" pitchFamily="34" charset="0"/>
                <a:cs typeface="Arial" panose="020B0604020202020204" pitchFamily="34" charset="0"/>
              </a:rPr>
              <a:t>prastenotik</a:t>
            </a:r>
            <a:r>
              <a:rPr lang="id-ID" sz="1400" dirty="0">
                <a:effectLst/>
                <a:latin typeface="Arial" panose="020B0604020202020204" pitchFamily="34" charset="0"/>
                <a:ea typeface="Calibri" panose="020F0502020204030204" pitchFamily="34" charset="0"/>
                <a:cs typeface="Arial" panose="020B0604020202020204" pitchFamily="34" charset="0"/>
              </a:rPr>
              <a:t> dan </a:t>
            </a:r>
            <a:r>
              <a:rPr lang="id-ID" sz="1400" dirty="0" err="1">
                <a:effectLst/>
                <a:latin typeface="Arial" panose="020B0604020202020204" pitchFamily="34" charset="0"/>
                <a:ea typeface="Calibri" panose="020F0502020204030204" pitchFamily="34" charset="0"/>
                <a:cs typeface="Arial" panose="020B0604020202020204" pitchFamily="34" charset="0"/>
              </a:rPr>
              <a:t>pascastenotik</a:t>
            </a:r>
            <a:r>
              <a:rPr lang="id-ID" sz="1400" dirty="0">
                <a:effectLst/>
                <a:latin typeface="Arial" panose="020B0604020202020204" pitchFamily="34" charset="0"/>
                <a:ea typeface="Calibri" panose="020F0502020204030204" pitchFamily="34" charset="0"/>
                <a:cs typeface="Arial" panose="020B0604020202020204" pitchFamily="34" charset="0"/>
              </a:rPr>
              <a:t>. </a:t>
            </a:r>
            <a:endParaRPr lang="en-ID"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err="1">
                <a:effectLst/>
                <a:latin typeface="Arial" panose="020B0604020202020204" pitchFamily="34" charset="0"/>
                <a:ea typeface="Calibri" panose="020F0502020204030204" pitchFamily="34" charset="0"/>
                <a:cs typeface="Arial" panose="020B0604020202020204" pitchFamily="34" charset="0"/>
              </a:rPr>
              <a:t>Koarktasio</a:t>
            </a:r>
            <a:r>
              <a:rPr lang="id-ID" sz="1400" dirty="0">
                <a:effectLst/>
                <a:latin typeface="Arial" panose="020B0604020202020204" pitchFamily="34" charset="0"/>
                <a:ea typeface="Calibri" panose="020F0502020204030204" pitchFamily="34" charset="0"/>
                <a:cs typeface="Arial" panose="020B0604020202020204" pitchFamily="34" charset="0"/>
              </a:rPr>
              <a:t> aorta dapat didiagnosis secara akurat dengan </a:t>
            </a:r>
            <a:r>
              <a:rPr lang="id-ID" sz="1400" dirty="0" err="1">
                <a:effectLst/>
                <a:latin typeface="Arial" panose="020B0604020202020204" pitchFamily="34" charset="0"/>
                <a:ea typeface="Calibri" panose="020F0502020204030204" pitchFamily="34" charset="0"/>
                <a:cs typeface="Arial" panose="020B0604020202020204" pitchFamily="34" charset="0"/>
              </a:rPr>
              <a:t>angiografi</a:t>
            </a:r>
            <a:r>
              <a:rPr lang="id-ID" sz="1400" dirty="0">
                <a:effectLst/>
                <a:latin typeface="Arial" panose="020B0604020202020204" pitchFamily="34" charset="0"/>
                <a:ea typeface="Calibri" panose="020F0502020204030204" pitchFamily="34" charset="0"/>
                <a:cs typeface="Arial" panose="020B0604020202020204" pitchFamily="34" charset="0"/>
              </a:rPr>
              <a:t> resonansi </a:t>
            </a:r>
            <a:r>
              <a:rPr lang="id-ID" sz="1400" dirty="0" err="1">
                <a:effectLst/>
                <a:latin typeface="Arial" panose="020B0604020202020204" pitchFamily="34" charset="0"/>
                <a:ea typeface="Calibri" panose="020F0502020204030204" pitchFamily="34" charset="0"/>
                <a:cs typeface="Arial" panose="020B0604020202020204" pitchFamily="34" charset="0"/>
              </a:rPr>
              <a:t>magnetic</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ID" sz="1400" b="0" i="0" u="none" strike="noStrike" dirty="0">
                <a:effectLst/>
                <a:latin typeface="Arial" panose="020B0604020202020204" pitchFamily="34" charset="0"/>
                <a:cs typeface="Arial" panose="020B0604020202020204" pitchFamily="34" charset="0"/>
              </a:rPr>
              <a:t>magnetic resonance angiography)</a:t>
            </a:r>
            <a:r>
              <a:rPr lang="id-ID"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Pada remaja dan dewasa </a:t>
            </a:r>
            <a:r>
              <a:rPr lang="id-ID" sz="1400" dirty="0" err="1">
                <a:effectLst/>
                <a:latin typeface="Arial" panose="020B0604020202020204" pitchFamily="34" charset="0"/>
                <a:ea typeface="Calibri" panose="020F0502020204030204" pitchFamily="34" charset="0"/>
                <a:cs typeface="Arial" panose="020B0604020202020204" pitchFamily="34" charset="0"/>
              </a:rPr>
              <a:t>ekokardiogram</a:t>
            </a:r>
            <a:r>
              <a:rPr lang="id-ID" sz="1400" dirty="0">
                <a:effectLst/>
                <a:latin typeface="Arial" panose="020B0604020202020204" pitchFamily="34" charset="0"/>
                <a:ea typeface="Calibri" panose="020F0502020204030204" pitchFamily="34" charset="0"/>
                <a:cs typeface="Arial" panose="020B0604020202020204" pitchFamily="34" charset="0"/>
              </a:rPr>
              <a:t> mungkin tidak konklusif.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Tingkat </a:t>
            </a:r>
            <a:r>
              <a:rPr lang="id-ID" sz="1400" dirty="0" err="1">
                <a:effectLst/>
                <a:latin typeface="Arial" panose="020B0604020202020204" pitchFamily="34" charset="0"/>
                <a:ea typeface="Calibri" panose="020F0502020204030204" pitchFamily="34" charset="0"/>
                <a:cs typeface="Arial" panose="020B0604020202020204" pitchFamily="34" charset="0"/>
              </a:rPr>
              <a:t>keparahan</a:t>
            </a:r>
            <a:r>
              <a:rPr lang="id-ID" sz="1400" dirty="0">
                <a:effectLst/>
                <a:latin typeface="Arial" panose="020B0604020202020204" pitchFamily="34" charset="0"/>
                <a:ea typeface="Calibri" panose="020F0502020204030204" pitchFamily="34" charset="0"/>
                <a:cs typeface="Arial" panose="020B0604020202020204" pitchFamily="34" charset="0"/>
              </a:rPr>
              <a:t> </a:t>
            </a:r>
            <a:r>
              <a:rPr lang="id-ID" sz="1400" dirty="0" err="1">
                <a:effectLst/>
                <a:latin typeface="Arial" panose="020B0604020202020204" pitchFamily="34" charset="0"/>
                <a:ea typeface="Calibri" panose="020F0502020204030204" pitchFamily="34" charset="0"/>
                <a:cs typeface="Arial" panose="020B0604020202020204" pitchFamily="34" charset="0"/>
              </a:rPr>
              <a:t>koarktasio</a:t>
            </a:r>
            <a:r>
              <a:rPr lang="id-ID" sz="1400" dirty="0">
                <a:effectLst/>
                <a:latin typeface="Arial" panose="020B0604020202020204" pitchFamily="34" charset="0"/>
                <a:ea typeface="Calibri" panose="020F0502020204030204" pitchFamily="34" charset="0"/>
                <a:cs typeface="Arial" panose="020B0604020202020204" pitchFamily="34" charset="0"/>
              </a:rPr>
              <a:t> aorta dapat dinilai dengan kombinasi area penampang aorta terkecil (disesuaikan dengan luas permukaan tubuh) yang diukur dengan MRI kontras 3D, serta deselerasi aliran terkoreksi denyut jantung rata-rata di aorta </a:t>
            </a:r>
            <a:r>
              <a:rPr lang="id-ID" sz="1400" dirty="0" err="1">
                <a:effectLst/>
                <a:latin typeface="Arial" panose="020B0604020202020204" pitchFamily="34" charset="0"/>
                <a:ea typeface="Calibri" panose="020F0502020204030204" pitchFamily="34" charset="0"/>
                <a:cs typeface="Arial" panose="020B0604020202020204" pitchFamily="34" charset="0"/>
              </a:rPr>
              <a:t>desendens</a:t>
            </a:r>
            <a:r>
              <a:rPr lang="id-ID" sz="1400" dirty="0">
                <a:effectLst/>
                <a:latin typeface="Arial" panose="020B0604020202020204" pitchFamily="34" charset="0"/>
                <a:ea typeface="Calibri" panose="020F0502020204030204" pitchFamily="34" charset="0"/>
                <a:cs typeface="Arial" panose="020B0604020202020204" pitchFamily="34" charset="0"/>
              </a:rPr>
              <a:t> yang diukur dengan pencitraan resonansi magnetik kontras fase</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ID" sz="1400" dirty="0">
              <a:effectLst/>
              <a:latin typeface="Arial" panose="020B0604020202020204" pitchFamily="34" charset="0"/>
              <a:ea typeface="Calibri" panose="020F0502020204030204" pitchFamily="34" charset="0"/>
              <a:cs typeface="Arial" panose="020B0604020202020204" pitchFamily="34" charset="0"/>
            </a:endParaRPr>
          </a:p>
          <a:p>
            <a:endParaRPr lang="en-ID"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16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FDE6-0330-4352-B0A8-BF3A09AC74D4}"/>
              </a:ext>
            </a:extLst>
          </p:cNvPr>
          <p:cNvSpPr>
            <a:spLocks noGrp="1"/>
          </p:cNvSpPr>
          <p:nvPr>
            <p:ph type="title"/>
          </p:nvPr>
        </p:nvSpPr>
        <p:spPr/>
        <p:txBody>
          <a:bodyPr/>
          <a:lstStyle/>
          <a:p>
            <a:r>
              <a:rPr lang="id-ID" dirty="0">
                <a:latin typeface="Arial" panose="020B0604020202020204" pitchFamily="34" charset="0"/>
                <a:ea typeface="Calibri" panose="020F0502020204030204" pitchFamily="34" charset="0"/>
                <a:cs typeface="Times New Roman" panose="02020603050405020304" pitchFamily="18" charset="0"/>
              </a:rPr>
              <a:t>Pencegahan</a:t>
            </a:r>
            <a:endParaRPr lang="en-ID" dirty="0"/>
          </a:p>
        </p:txBody>
      </p:sp>
      <p:sp>
        <p:nvSpPr>
          <p:cNvPr id="3" name="Content Placeholder 2">
            <a:extLst>
              <a:ext uri="{FF2B5EF4-FFF2-40B4-BE49-F238E27FC236}">
                <a16:creationId xmlns:a16="http://schemas.microsoft.com/office/drawing/2014/main" id="{1464E8B9-C949-4930-9328-7106E5FA5261}"/>
              </a:ext>
            </a:extLst>
          </p:cNvPr>
          <p:cNvSpPr>
            <a:spLocks noGrp="1"/>
          </p:cNvSpPr>
          <p:nvPr>
            <p:ph idx="1"/>
          </p:nvPr>
        </p:nvSpPr>
        <p:spPr/>
        <p:txBody>
          <a:bodyPr/>
          <a:lstStyle/>
          <a:p>
            <a:pPr>
              <a:lnSpc>
                <a:spcPct val="107000"/>
              </a:lnSpc>
              <a:spcAft>
                <a:spcPts val="800"/>
              </a:spcAft>
            </a:pPr>
            <a:r>
              <a:rPr lang="id-ID" sz="2400" dirty="0">
                <a:effectLst/>
                <a:latin typeface="Arial" panose="020B0604020202020204" pitchFamily="34" charset="0"/>
                <a:ea typeface="Calibri" panose="020F0502020204030204" pitchFamily="34" charset="0"/>
                <a:cs typeface="Times New Roman" panose="02020603050405020304" pitchFamily="18" charset="0"/>
              </a:rPr>
              <a:t>Sayangnya, </a:t>
            </a:r>
            <a:r>
              <a:rPr lang="id-ID" sz="24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2400" dirty="0">
                <a:effectLst/>
                <a:latin typeface="Arial" panose="020B0604020202020204" pitchFamily="34" charset="0"/>
                <a:ea typeface="Calibri" panose="020F0502020204030204" pitchFamily="34" charset="0"/>
                <a:cs typeface="Times New Roman" panose="02020603050405020304" pitchFamily="18" charset="0"/>
              </a:rPr>
              <a:t> tidak dapat dicegah karena biasanya sudah ada sejak lahir.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400" dirty="0">
                <a:effectLst/>
                <a:latin typeface="Arial" panose="020B0604020202020204" pitchFamily="34" charset="0"/>
                <a:ea typeface="Calibri" panose="020F0502020204030204" pitchFamily="34" charset="0"/>
                <a:cs typeface="Times New Roman" panose="02020603050405020304" pitchFamily="18" charset="0"/>
              </a:rPr>
              <a:t>Hal terbaik untuk pasien yang terkena </a:t>
            </a:r>
            <a:r>
              <a:rPr lang="id-ID" sz="24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2400" dirty="0">
                <a:effectLst/>
                <a:latin typeface="Arial" panose="020B0604020202020204" pitchFamily="34" charset="0"/>
                <a:ea typeface="Calibri" panose="020F0502020204030204" pitchFamily="34" charset="0"/>
                <a:cs typeface="Times New Roman" panose="02020603050405020304" pitchFamily="18" charset="0"/>
              </a:rPr>
              <a:t> adalah deteksi dini.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400" dirty="0">
                <a:effectLst/>
                <a:latin typeface="Arial" panose="020B0604020202020204" pitchFamily="34" charset="0"/>
                <a:ea typeface="Calibri" panose="020F0502020204030204" pitchFamily="34" charset="0"/>
                <a:cs typeface="Times New Roman" panose="02020603050405020304" pitchFamily="18" charset="0"/>
              </a:rPr>
              <a:t>Beberapa tanda yang dapat menyebabkan </a:t>
            </a:r>
            <a:r>
              <a:rPr lang="id-ID" sz="2400" dirty="0" err="1">
                <a:effectLst/>
                <a:latin typeface="Arial" panose="020B0604020202020204" pitchFamily="34" charset="0"/>
                <a:ea typeface="Calibri" panose="020F0502020204030204" pitchFamily="34" charset="0"/>
                <a:cs typeface="Times New Roman" panose="02020603050405020304" pitchFamily="18" charset="0"/>
              </a:rPr>
              <a:t>koarktasio</a:t>
            </a:r>
            <a:r>
              <a:rPr lang="id-ID" sz="2400" dirty="0">
                <a:effectLst/>
                <a:latin typeface="Arial" panose="020B0604020202020204" pitchFamily="34" charset="0"/>
                <a:ea typeface="Calibri" panose="020F0502020204030204" pitchFamily="34" charset="0"/>
                <a:cs typeface="Times New Roman" panose="02020603050405020304" pitchFamily="18" charset="0"/>
              </a:rPr>
              <a:t> telah dikaitkan dengan patologi seperti sindrom Turner, katup aorta </a:t>
            </a:r>
            <a:r>
              <a:rPr lang="id-ID" sz="2400" dirty="0" err="1">
                <a:effectLst/>
                <a:latin typeface="Arial" panose="020B0604020202020204" pitchFamily="34" charset="0"/>
                <a:ea typeface="Calibri" panose="020F0502020204030204" pitchFamily="34" charset="0"/>
                <a:cs typeface="Times New Roman" panose="02020603050405020304" pitchFamily="18" charset="0"/>
              </a:rPr>
              <a:t>bikuspid</a:t>
            </a:r>
            <a:r>
              <a:rPr lang="id-ID" sz="2400" dirty="0">
                <a:effectLst/>
                <a:latin typeface="Arial" panose="020B0604020202020204" pitchFamily="34" charset="0"/>
                <a:ea typeface="Calibri" panose="020F0502020204030204" pitchFamily="34" charset="0"/>
                <a:cs typeface="Times New Roman" panose="02020603050405020304" pitchFamily="18" charset="0"/>
              </a:rPr>
              <a:t>, dan kondisi jantung keluarga lainnya.</a:t>
            </a:r>
            <a:endParaRPr lang="en-ID" sz="2400" dirty="0"/>
          </a:p>
        </p:txBody>
      </p:sp>
    </p:spTree>
    <p:extLst>
      <p:ext uri="{BB962C8B-B14F-4D97-AF65-F5344CB8AC3E}">
        <p14:creationId xmlns:p14="http://schemas.microsoft.com/office/powerpoint/2010/main" val="3666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BB7C-17C5-4925-9DB4-D54ECA307823}"/>
              </a:ext>
            </a:extLst>
          </p:cNvPr>
          <p:cNvSpPr>
            <a:spLocks noGrp="1"/>
          </p:cNvSpPr>
          <p:nvPr>
            <p:ph type="title"/>
          </p:nvPr>
        </p:nvSpPr>
        <p:spPr/>
        <p:txBody>
          <a:bodyPr/>
          <a:lstStyle/>
          <a:p>
            <a:r>
              <a:rPr lang="en-US" dirty="0" err="1"/>
              <a:t>Tatalaksana</a:t>
            </a:r>
            <a:endParaRPr lang="en-ID" dirty="0"/>
          </a:p>
        </p:txBody>
      </p:sp>
      <p:sp>
        <p:nvSpPr>
          <p:cNvPr id="3" name="Content Placeholder 2">
            <a:extLst>
              <a:ext uri="{FF2B5EF4-FFF2-40B4-BE49-F238E27FC236}">
                <a16:creationId xmlns:a16="http://schemas.microsoft.com/office/drawing/2014/main" id="{3AA5B974-8426-449D-960B-8B396CCCD914}"/>
              </a:ext>
            </a:extLst>
          </p:cNvPr>
          <p:cNvSpPr>
            <a:spLocks noGrp="1"/>
          </p:cNvSpPr>
          <p:nvPr>
            <p:ph idx="1"/>
          </p:nvPr>
        </p:nvSpPr>
        <p:spPr/>
        <p:txBody>
          <a:bodyPr/>
          <a:lstStyle/>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Pada orang dewasa dan anak-anak </a:t>
            </a:r>
            <a:r>
              <a:rPr lang="en-US" sz="1600" dirty="0" err="1">
                <a:effectLst/>
                <a:latin typeface="Arial" panose="020B0604020202020204" pitchFamily="34" charset="0"/>
                <a:ea typeface="Calibri" panose="020F0502020204030204" pitchFamily="34" charset="0"/>
                <a:cs typeface="Arial" panose="020B0604020202020204" pitchFamily="34" charset="0"/>
              </a:rPr>
              <a:t>dengan</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pengobatan konservatif jika </a:t>
            </a:r>
            <a:r>
              <a:rPr lang="id-ID" sz="1600" dirty="0" err="1">
                <a:effectLst/>
                <a:latin typeface="Arial" panose="020B0604020202020204" pitchFamily="34" charset="0"/>
                <a:ea typeface="Calibri" panose="020F0502020204030204" pitchFamily="34" charset="0"/>
                <a:cs typeface="Arial" panose="020B0604020202020204" pitchFamily="34" charset="0"/>
              </a:rPr>
              <a:t>asimtomatik</a:t>
            </a:r>
            <a:r>
              <a:rPr lang="id-ID" sz="1600" dirty="0">
                <a:effectLst/>
                <a:latin typeface="Arial" panose="020B0604020202020204" pitchFamily="34" charset="0"/>
                <a:ea typeface="Calibri" panose="020F0502020204030204" pitchFamily="34" charset="0"/>
                <a:cs typeface="Arial" panose="020B0604020202020204" pitchFamily="34" charset="0"/>
              </a:rPr>
              <a:t>, tetapi mungkin memerlukan </a:t>
            </a:r>
            <a:r>
              <a:rPr lang="id-ID" sz="1600" dirty="0" err="1">
                <a:effectLst/>
                <a:latin typeface="Arial" panose="020B0604020202020204" pitchFamily="34" charset="0"/>
                <a:ea typeface="Calibri" panose="020F0502020204030204" pitchFamily="34" charset="0"/>
                <a:cs typeface="Arial" panose="020B0604020202020204" pitchFamily="34" charset="0"/>
              </a:rPr>
              <a:t>reseksi</a:t>
            </a:r>
            <a:r>
              <a:rPr lang="id-ID" sz="1600" dirty="0">
                <a:effectLst/>
                <a:latin typeface="Arial" panose="020B0604020202020204" pitchFamily="34" charset="0"/>
                <a:ea typeface="Calibri" panose="020F0502020204030204" pitchFamily="34" charset="0"/>
                <a:cs typeface="Arial" panose="020B0604020202020204" pitchFamily="34" charset="0"/>
              </a:rPr>
              <a:t> bedah segmen sempit jika ada hipertensi arteri.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Operasi pertama untuk mengobati </a:t>
            </a: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dilakukan oleh Clarence </a:t>
            </a:r>
            <a:r>
              <a:rPr lang="id-ID" sz="1600" dirty="0" err="1">
                <a:effectLst/>
                <a:latin typeface="Arial" panose="020B0604020202020204" pitchFamily="34" charset="0"/>
                <a:ea typeface="Calibri" panose="020F0502020204030204" pitchFamily="34" charset="0"/>
                <a:cs typeface="Arial" panose="020B0604020202020204" pitchFamily="34" charset="0"/>
              </a:rPr>
              <a:t>Crafoord</a:t>
            </a:r>
            <a:r>
              <a:rPr lang="id-ID" sz="1600" dirty="0">
                <a:effectLst/>
                <a:latin typeface="Arial" panose="020B0604020202020204" pitchFamily="34" charset="0"/>
                <a:ea typeface="Calibri" panose="020F0502020204030204" pitchFamily="34" charset="0"/>
                <a:cs typeface="Arial" panose="020B0604020202020204" pitchFamily="34" charset="0"/>
              </a:rPr>
              <a:t> di Swedia pada tahun 1944.</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Dalam beberapa kasus, </a:t>
            </a:r>
            <a:r>
              <a:rPr lang="id-ID" sz="1600" dirty="0" err="1">
                <a:effectLst/>
                <a:latin typeface="Arial" panose="020B0604020202020204" pitchFamily="34" charset="0"/>
                <a:ea typeface="Calibri" panose="020F0502020204030204" pitchFamily="34" charset="0"/>
                <a:cs typeface="Arial" panose="020B0604020202020204" pitchFamily="34" charset="0"/>
              </a:rPr>
              <a:t>angioplasti</a:t>
            </a:r>
            <a:r>
              <a:rPr lang="id-ID" sz="1600" dirty="0">
                <a:effectLst/>
                <a:latin typeface="Arial" panose="020B0604020202020204" pitchFamily="34" charset="0"/>
                <a:ea typeface="Calibri" panose="020F0502020204030204" pitchFamily="34" charset="0"/>
                <a:cs typeface="Arial" panose="020B0604020202020204" pitchFamily="34" charset="0"/>
              </a:rPr>
              <a:t> dapat dilakukan untuk melebarkan arteri yang menyempit, dengan atau tanpa penempatan </a:t>
            </a:r>
            <a:r>
              <a:rPr lang="id-ID" sz="1600" dirty="0" err="1">
                <a:effectLst/>
                <a:latin typeface="Arial" panose="020B0604020202020204" pitchFamily="34" charset="0"/>
                <a:ea typeface="Calibri" panose="020F0502020204030204" pitchFamily="34" charset="0"/>
                <a:cs typeface="Arial" panose="020B0604020202020204" pitchFamily="34" charset="0"/>
              </a:rPr>
              <a:t>stent</a:t>
            </a:r>
            <a:r>
              <a:rPr lang="id-ID"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err="1">
                <a:effectLst/>
                <a:latin typeface="Arial" panose="020B0604020202020204" pitchFamily="34" charset="0"/>
                <a:ea typeface="Calibri" panose="020F0502020204030204" pitchFamily="34" charset="0"/>
                <a:cs typeface="Arial" panose="020B0604020202020204" pitchFamily="34" charset="0"/>
              </a:rPr>
              <a:t>graft</a:t>
            </a:r>
            <a:r>
              <a:rPr lang="id-ID" sz="1600" dirty="0">
                <a:effectLst/>
                <a:latin typeface="Arial" panose="020B0604020202020204" pitchFamily="34" charset="0"/>
                <a:ea typeface="Calibri" panose="020F0502020204030204" pitchFamily="34" charset="0"/>
                <a:cs typeface="Arial" panose="020B0604020202020204" pitchFamily="34" charset="0"/>
              </a:rPr>
              <a:t>.</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Untuk janin yang berisiko tinggi mengalami </a:t>
            </a: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pendekatan pengobatan eksperimental baru sedang diselidiki, di mana ibu menghirup oksigen 45% tiga kali sehari (3 x 3-4 jam) setelah usia kehamilan 34 minggu. Oksigen ditransfer melalui plasenta ke janin dan mengakibatkan dilatasi pembuluh paru-paru janin. </a:t>
            </a:r>
            <a:r>
              <a:rPr lang="en-US" sz="1600" dirty="0" err="1">
                <a:effectLst/>
                <a:latin typeface="Arial" panose="020B0604020202020204" pitchFamily="34" charset="0"/>
                <a:ea typeface="Calibri" panose="020F0502020204030204" pitchFamily="34" charset="0"/>
                <a:cs typeface="Arial" panose="020B0604020202020204" pitchFamily="34" charset="0"/>
              </a:rPr>
              <a:t>Harapannya</a:t>
            </a:r>
            <a:r>
              <a:rPr lang="id-ID" sz="1600" dirty="0">
                <a:effectLst/>
                <a:latin typeface="Arial" panose="020B0604020202020204" pitchFamily="34" charset="0"/>
                <a:ea typeface="Calibri" panose="020F0502020204030204" pitchFamily="34" charset="0"/>
                <a:cs typeface="Arial" panose="020B0604020202020204" pitchFamily="34" charset="0"/>
              </a:rPr>
              <a:t>, aliran darah melalui sistem peredaran darah janin meningkat, termasuk yang melalui lengkung yang kurang berkembang. Pada janin yang sesuai, peningkatan nyata dalam dimensi lengkung aorta </a:t>
            </a:r>
            <a:r>
              <a:rPr lang="en-US" sz="1600" dirty="0" err="1">
                <a:effectLst/>
                <a:latin typeface="Arial" panose="020B0604020202020204" pitchFamily="34" charset="0"/>
                <a:ea typeface="Calibri" panose="020F0502020204030204" pitchFamily="34" charset="0"/>
                <a:cs typeface="Arial" panose="020B0604020202020204" pitchFamily="34" charset="0"/>
              </a:rPr>
              <a:t>terjadi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id-ID" sz="1600" dirty="0">
                <a:effectLst/>
                <a:latin typeface="Arial" panose="020B0604020202020204" pitchFamily="34" charset="0"/>
                <a:ea typeface="Calibri" panose="020F0502020204030204" pitchFamily="34" charset="0"/>
                <a:cs typeface="Arial" panose="020B0604020202020204" pitchFamily="34" charset="0"/>
              </a:rPr>
              <a:t>selama periode pengobatan sekitar dua sampai tiga minggu.</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Hasil jangka panjangnya sangat bagus. Beberapa pasien mungkin, bagaimanapun, mengembangkan penyempitan (</a:t>
            </a:r>
            <a:r>
              <a:rPr lang="id-ID" sz="1600" dirty="0" err="1">
                <a:effectLst/>
                <a:latin typeface="Arial" panose="020B0604020202020204" pitchFamily="34" charset="0"/>
                <a:ea typeface="Calibri" panose="020F0502020204030204" pitchFamily="34" charset="0"/>
                <a:cs typeface="Arial" panose="020B0604020202020204" pitchFamily="34" charset="0"/>
              </a:rPr>
              <a:t>stenosis</a:t>
            </a:r>
            <a:r>
              <a:rPr lang="id-ID" sz="1600" dirty="0">
                <a:effectLst/>
                <a:latin typeface="Arial" panose="020B0604020202020204" pitchFamily="34" charset="0"/>
                <a:ea typeface="Calibri" panose="020F0502020204030204" pitchFamily="34" charset="0"/>
                <a:cs typeface="Arial" panose="020B0604020202020204" pitchFamily="34" charset="0"/>
              </a:rPr>
              <a:t>) atau dilatasi di situs </a:t>
            </a: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sebelumnya. Semua pasien dengan </a:t>
            </a:r>
            <a:r>
              <a:rPr lang="id-ID" sz="1600" dirty="0" err="1">
                <a:effectLst/>
                <a:latin typeface="Arial" panose="020B0604020202020204" pitchFamily="34" charset="0"/>
                <a:ea typeface="Calibri" panose="020F0502020204030204" pitchFamily="34" charset="0"/>
                <a:cs typeface="Arial" panose="020B0604020202020204" pitchFamily="34" charset="0"/>
              </a:rPr>
              <a:t>koarktasio</a:t>
            </a:r>
            <a:r>
              <a:rPr lang="id-ID" sz="1600" dirty="0">
                <a:effectLst/>
                <a:latin typeface="Arial" panose="020B0604020202020204" pitchFamily="34" charset="0"/>
                <a:ea typeface="Calibri" panose="020F0502020204030204" pitchFamily="34" charset="0"/>
                <a:cs typeface="Arial" panose="020B0604020202020204" pitchFamily="34" charset="0"/>
              </a:rPr>
              <a:t> aorta yang tidak diperbaiki atau diperbaiki memerlukan tindak lanjut di pusat Penyakit Jantung Bawaan khusus.</a:t>
            </a:r>
            <a:endParaRPr lang="en-ID"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698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972AE-6DD5-411A-B747-A766C72A57A0}"/>
              </a:ext>
            </a:extLst>
          </p:cNvPr>
          <p:cNvSpPr>
            <a:spLocks noGrp="1"/>
          </p:cNvSpPr>
          <p:nvPr>
            <p:ph type="title"/>
          </p:nvPr>
        </p:nvSpPr>
        <p:spPr>
          <a:xfrm>
            <a:off x="831851" y="1736727"/>
            <a:ext cx="5111749" cy="2852737"/>
          </a:xfrm>
        </p:spPr>
        <p:txBody>
          <a:bodyPr/>
          <a:lstStyle/>
          <a:p>
            <a:r>
              <a:rPr lang="id-ID" sz="6000" dirty="0" err="1">
                <a:effectLst/>
                <a:latin typeface="Arial" panose="020B0604020202020204" pitchFamily="34" charset="0"/>
                <a:ea typeface="Calibri" panose="020F0502020204030204" pitchFamily="34" charset="0"/>
                <a:cs typeface="Times New Roman" panose="02020603050405020304" pitchFamily="18" charset="0"/>
              </a:rPr>
              <a:t>Tetralogy</a:t>
            </a:r>
            <a:r>
              <a:rPr lang="id-ID" sz="6000" dirty="0">
                <a:effectLst/>
                <a:latin typeface="Arial" panose="020B0604020202020204" pitchFamily="34" charset="0"/>
                <a:ea typeface="Calibri" panose="020F0502020204030204" pitchFamily="34" charset="0"/>
                <a:cs typeface="Times New Roman" panose="02020603050405020304" pitchFamily="18" charset="0"/>
              </a:rPr>
              <a:t> </a:t>
            </a:r>
            <a:r>
              <a:rPr lang="id-ID" sz="6000" dirty="0" err="1">
                <a:effectLst/>
                <a:latin typeface="Arial" panose="020B0604020202020204" pitchFamily="34" charset="0"/>
                <a:ea typeface="Calibri" panose="020F0502020204030204" pitchFamily="34" charset="0"/>
                <a:cs typeface="Times New Roman" panose="02020603050405020304" pitchFamily="18" charset="0"/>
              </a:rPr>
              <a:t>of</a:t>
            </a:r>
            <a:r>
              <a:rPr lang="id-ID" sz="6000" dirty="0">
                <a:effectLst/>
                <a:latin typeface="Arial" panose="020B0604020202020204" pitchFamily="34" charset="0"/>
                <a:ea typeface="Calibri" panose="020F0502020204030204" pitchFamily="34" charset="0"/>
                <a:cs typeface="Times New Roman" panose="02020603050405020304" pitchFamily="18" charset="0"/>
              </a:rPr>
              <a:t> </a:t>
            </a:r>
            <a:r>
              <a:rPr lang="id-ID" sz="6000" dirty="0" err="1">
                <a:effectLst/>
                <a:latin typeface="Arial" panose="020B0604020202020204" pitchFamily="34" charset="0"/>
                <a:ea typeface="Calibri" panose="020F0502020204030204" pitchFamily="34" charset="0"/>
                <a:cs typeface="Times New Roman" panose="02020603050405020304" pitchFamily="18" charset="0"/>
              </a:rPr>
              <a:t>Fallot</a:t>
            </a:r>
            <a:r>
              <a:rPr lang="id-ID" sz="6000" dirty="0">
                <a:effectLst/>
                <a:latin typeface="Arial" panose="020B0604020202020204" pitchFamily="34" charset="0"/>
                <a:ea typeface="Calibri" panose="020F0502020204030204" pitchFamily="34" charset="0"/>
                <a:cs typeface="Times New Roman" panose="02020603050405020304" pitchFamily="18" charset="0"/>
              </a:rPr>
              <a:t> (TOF</a:t>
            </a:r>
            <a:r>
              <a:rPr lang="en-US" sz="6000" dirty="0">
                <a:effectLst/>
                <a:latin typeface="Arial" panose="020B0604020202020204" pitchFamily="34" charset="0"/>
                <a:ea typeface="Calibri" panose="020F0502020204030204" pitchFamily="34" charset="0"/>
                <a:cs typeface="Times New Roman" panose="02020603050405020304" pitchFamily="18" charset="0"/>
              </a:rPr>
              <a:t>)</a:t>
            </a:r>
            <a:endParaRPr lang="en-ID" dirty="0"/>
          </a:p>
        </p:txBody>
      </p:sp>
      <p:sp>
        <p:nvSpPr>
          <p:cNvPr id="5" name="Text Placeholder 4">
            <a:extLst>
              <a:ext uri="{FF2B5EF4-FFF2-40B4-BE49-F238E27FC236}">
                <a16:creationId xmlns:a16="http://schemas.microsoft.com/office/drawing/2014/main" id="{EF1FA8A0-E7B4-4BD9-BDCB-E1C26F6E637C}"/>
              </a:ext>
            </a:extLst>
          </p:cNvPr>
          <p:cNvSpPr>
            <a:spLocks noGrp="1"/>
          </p:cNvSpPr>
          <p:nvPr>
            <p:ph type="body" idx="1"/>
          </p:nvPr>
        </p:nvSpPr>
        <p:spPr/>
        <p:txBody>
          <a:bodyPr/>
          <a:lstStyle/>
          <a:p>
            <a:endParaRPr lang="en-ID"/>
          </a:p>
        </p:txBody>
      </p:sp>
      <p:pic>
        <p:nvPicPr>
          <p:cNvPr id="4102" name="Picture 6">
            <a:extLst>
              <a:ext uri="{FF2B5EF4-FFF2-40B4-BE49-F238E27FC236}">
                <a16:creationId xmlns:a16="http://schemas.microsoft.com/office/drawing/2014/main" id="{97E96788-A7C4-459A-A0BC-338B35F2A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030" y="388939"/>
            <a:ext cx="584835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82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9050-BA43-4C0D-A8D2-E489AB9C91E0}"/>
              </a:ext>
            </a:extLst>
          </p:cNvPr>
          <p:cNvSpPr>
            <a:spLocks noGrp="1"/>
          </p:cNvSpPr>
          <p:nvPr>
            <p:ph type="title"/>
          </p:nvPr>
        </p:nvSpPr>
        <p:spPr/>
        <p:txBody>
          <a:bodyPr/>
          <a:lstStyle/>
          <a:p>
            <a:r>
              <a:rPr lang="en-US" dirty="0" err="1"/>
              <a:t>Pengertian</a:t>
            </a:r>
            <a:endParaRPr lang="en-ID" dirty="0"/>
          </a:p>
        </p:txBody>
      </p:sp>
      <p:sp>
        <p:nvSpPr>
          <p:cNvPr id="3" name="Content Placeholder 2">
            <a:extLst>
              <a:ext uri="{FF2B5EF4-FFF2-40B4-BE49-F238E27FC236}">
                <a16:creationId xmlns:a16="http://schemas.microsoft.com/office/drawing/2014/main" id="{BF883863-127A-4839-97D9-6F49EFAD65F9}"/>
              </a:ext>
            </a:extLst>
          </p:cNvPr>
          <p:cNvSpPr>
            <a:spLocks noGrp="1"/>
          </p:cNvSpPr>
          <p:nvPr>
            <p:ph idx="1"/>
          </p:nvPr>
        </p:nvSpPr>
        <p:spPr/>
        <p:txBody>
          <a:bodyPr/>
          <a:lstStyle/>
          <a:p>
            <a:pPr>
              <a:lnSpc>
                <a:spcPct val="107000"/>
              </a:lnSpc>
              <a:spcAft>
                <a:spcPts val="800"/>
              </a:spcAft>
            </a:pPr>
            <a:r>
              <a:rPr lang="id-ID" sz="1800" dirty="0" err="1">
                <a:effectLst/>
                <a:latin typeface="Arial" panose="020B0604020202020204" pitchFamily="34" charset="0"/>
                <a:ea typeface="Calibri" panose="020F0502020204030204" pitchFamily="34" charset="0"/>
                <a:cs typeface="Times New Roman" panose="02020603050405020304" pitchFamily="18" charset="0"/>
              </a:rPr>
              <a:t>Tetralogy</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of</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Fallot</a:t>
            </a:r>
            <a:r>
              <a:rPr lang="id-ID" sz="1800" dirty="0">
                <a:effectLst/>
                <a:latin typeface="Arial" panose="020B0604020202020204" pitchFamily="34" charset="0"/>
                <a:ea typeface="Calibri" panose="020F0502020204030204" pitchFamily="34" charset="0"/>
                <a:cs typeface="Times New Roman" panose="02020603050405020304" pitchFamily="18" charset="0"/>
              </a:rPr>
              <a:t> (TOF), sebelumnya dikenal sebagai Steno-</a:t>
            </a:r>
            <a:r>
              <a:rPr lang="id-ID" sz="1800" dirty="0" err="1">
                <a:effectLst/>
                <a:latin typeface="Arial" panose="020B0604020202020204" pitchFamily="34" charset="0"/>
                <a:ea typeface="Calibri" panose="020F0502020204030204" pitchFamily="34" charset="0"/>
                <a:cs typeface="Times New Roman" panose="02020603050405020304" pitchFamily="18" charset="0"/>
              </a:rPr>
              <a:t>Fallot</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tetralogy</a:t>
            </a:r>
            <a:r>
              <a:rPr lang="id-ID"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a:effectLst/>
                <a:latin typeface="Arial" panose="020B0604020202020204" pitchFamily="34" charset="0"/>
                <a:ea typeface="Calibri" panose="020F0502020204030204" pitchFamily="34" charset="0"/>
                <a:cs typeface="Times New Roman" panose="02020603050405020304" pitchFamily="18" charset="0"/>
              </a:rPr>
              <a:t>adalah kelainan jantung bawaan yang ditandai dengan empat kelainan jantung spesifik.</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Secara klasik, keempat cacat tersebut adalah: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err="1">
                <a:effectLst/>
                <a:latin typeface="Arial" panose="020B0604020202020204" pitchFamily="34" charset="0"/>
                <a:ea typeface="Calibri" panose="020F0502020204030204" pitchFamily="34" charset="0"/>
                <a:cs typeface="Times New Roman" panose="02020603050405020304" pitchFamily="18" charset="0"/>
              </a:rPr>
              <a:t>stenosis</a:t>
            </a:r>
            <a:r>
              <a:rPr lang="id-ID" sz="1400" dirty="0">
                <a:effectLst/>
                <a:latin typeface="Arial" panose="020B0604020202020204" pitchFamily="34" charset="0"/>
                <a:ea typeface="Calibri" panose="020F0502020204030204" pitchFamily="34" charset="0"/>
                <a:cs typeface="Times New Roman" panose="02020603050405020304" pitchFamily="18" charset="0"/>
              </a:rPr>
              <a:t> </a:t>
            </a:r>
            <a:r>
              <a:rPr lang="id-ID" sz="1400" dirty="0" err="1">
                <a:effectLst/>
                <a:latin typeface="Arial" panose="020B0604020202020204" pitchFamily="34" charset="0"/>
                <a:ea typeface="Calibri" panose="020F0502020204030204" pitchFamily="34" charset="0"/>
                <a:cs typeface="Times New Roman" panose="02020603050405020304" pitchFamily="18" charset="0"/>
              </a:rPr>
              <a:t>pulmonal</a:t>
            </a:r>
            <a:r>
              <a:rPr lang="id-ID" sz="1400" dirty="0">
                <a:effectLst/>
                <a:latin typeface="Arial" panose="020B0604020202020204" pitchFamily="34" charset="0"/>
                <a:ea typeface="Calibri" panose="020F0502020204030204" pitchFamily="34" charset="0"/>
                <a:cs typeface="Times New Roman" panose="02020603050405020304" pitchFamily="18" charset="0"/>
              </a:rPr>
              <a:t>, yaitu penyempitan jalan keluar dari ventrikel kanan;</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err="1">
                <a:effectLst/>
                <a:latin typeface="Arial" panose="020B0604020202020204" pitchFamily="34" charset="0"/>
                <a:ea typeface="Calibri" panose="020F0502020204030204" pitchFamily="34" charset="0"/>
                <a:cs typeface="Times New Roman" panose="02020603050405020304" pitchFamily="18" charset="0"/>
              </a:rPr>
              <a:t>defek</a:t>
            </a:r>
            <a:r>
              <a:rPr lang="id-ID" sz="1400" dirty="0">
                <a:effectLst/>
                <a:latin typeface="Arial" panose="020B0604020202020204" pitchFamily="34" charset="0"/>
                <a:ea typeface="Calibri" panose="020F0502020204030204" pitchFamily="34" charset="0"/>
                <a:cs typeface="Times New Roman" panose="02020603050405020304" pitchFamily="18" charset="0"/>
              </a:rPr>
              <a:t> septum ventrikel, yaitu lubang yang memungkinkan darah mengalir di antara kedua ventrikel;</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a:effectLst/>
                <a:latin typeface="Arial" panose="020B0604020202020204" pitchFamily="34" charset="0"/>
                <a:ea typeface="Calibri" panose="020F0502020204030204" pitchFamily="34" charset="0"/>
                <a:cs typeface="Times New Roman" panose="02020603050405020304" pitchFamily="18" charset="0"/>
              </a:rPr>
              <a:t>hipertrofi ventrikel kanan, yaitu penebalan otot ventrikel kanan; dan</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id-ID" sz="1400" dirty="0" err="1">
                <a:effectLst/>
                <a:latin typeface="Arial" panose="020B0604020202020204" pitchFamily="34" charset="0"/>
                <a:ea typeface="Calibri" panose="020F0502020204030204" pitchFamily="34" charset="0"/>
                <a:cs typeface="Times New Roman" panose="02020603050405020304" pitchFamily="18" charset="0"/>
              </a:rPr>
              <a:t>overriding</a:t>
            </a:r>
            <a:r>
              <a:rPr lang="id-ID" sz="1400" dirty="0">
                <a:effectLst/>
                <a:latin typeface="Arial" panose="020B0604020202020204" pitchFamily="34" charset="0"/>
                <a:ea typeface="Calibri" panose="020F0502020204030204" pitchFamily="34" charset="0"/>
                <a:cs typeface="Times New Roman" panose="02020603050405020304" pitchFamily="18" charset="0"/>
              </a:rPr>
              <a:t> aorta, di mana aorta mengembang untuk memungkinkan darah dari kedua ventrikel masuk.</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Saat lahir, tidak menunjukkan gejala atau dengan banyak gejala yang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berat</a:t>
            </a:r>
            <a:r>
              <a:rPr lang="id-ID"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a:t>
            </a:r>
            <a:r>
              <a:rPr lang="id-ID" sz="1800" dirty="0">
                <a:effectLst/>
                <a:latin typeface="Arial" panose="020B0604020202020204" pitchFamily="34" charset="0"/>
                <a:ea typeface="Calibri" panose="020F0502020204030204" pitchFamily="34" charset="0"/>
                <a:cs typeface="Times New Roman" panose="02020603050405020304" pitchFamily="18" charset="0"/>
              </a:rPr>
              <a:t>ada masa bayi, biasanya ada episode warna kebiruan pada kulit karena kurangnya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oksigenasi</a:t>
            </a:r>
            <a:r>
              <a:rPr lang="id-ID" sz="1800" dirty="0">
                <a:effectLst/>
                <a:latin typeface="Arial" panose="020B0604020202020204" pitchFamily="34" charset="0"/>
                <a:ea typeface="Calibri" panose="020F0502020204030204" pitchFamily="34" charset="0"/>
                <a:cs typeface="Times New Roman" panose="02020603050405020304" pitchFamily="18" charset="0"/>
              </a:rPr>
              <a:t> yang cukup, yang dikenal sebagai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sianosis.Ketika</a:t>
            </a:r>
            <a:r>
              <a:rPr lang="id-ID" sz="1800" dirty="0">
                <a:effectLst/>
                <a:latin typeface="Arial" panose="020B0604020202020204" pitchFamily="34" charset="0"/>
                <a:ea typeface="Calibri" panose="020F0502020204030204" pitchFamily="34" charset="0"/>
                <a:cs typeface="Times New Roman" panose="02020603050405020304" pitchFamily="18" charset="0"/>
              </a:rPr>
              <a:t> bayi yang terkena menangis atau buang air besar, mereka mungkin mengalami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tet</a:t>
            </a:r>
            <a:r>
              <a:rPr lang="id-ID" sz="1800" dirty="0">
                <a:effectLst/>
                <a:latin typeface="Arial" panose="020B0604020202020204" pitchFamily="34" charset="0"/>
                <a:ea typeface="Calibri" panose="020F0502020204030204" pitchFamily="34" charset="0"/>
                <a:cs typeface="Times New Roman" panose="02020603050405020304" pitchFamily="18" charset="0"/>
              </a:rPr>
              <a:t>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spell</a:t>
            </a:r>
            <a:r>
              <a:rPr lang="id-ID" sz="1800" dirty="0">
                <a:effectLst/>
                <a:latin typeface="Arial" panose="020B0604020202020204" pitchFamily="34" charset="0"/>
                <a:ea typeface="Calibri" panose="020F0502020204030204" pitchFamily="34" charset="0"/>
                <a:cs typeface="Times New Roman" panose="02020603050405020304" pitchFamily="18" charset="0"/>
              </a:rPr>
              <a:t>" di mana mereka berubah menjadi sianosis, mengalami kesulitan bernapas, menjadi lemas, dan kadang-kadang kehilangan kesadaran. Gejala lain mungkin termasuk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murmur</a:t>
            </a:r>
            <a:r>
              <a:rPr lang="id-ID" sz="1800" dirty="0">
                <a:effectLst/>
                <a:latin typeface="Arial" panose="020B0604020202020204" pitchFamily="34" charset="0"/>
                <a:ea typeface="Calibri" panose="020F0502020204030204" pitchFamily="34" charset="0"/>
                <a:cs typeface="Times New Roman" panose="02020603050405020304" pitchFamily="18" charset="0"/>
              </a:rPr>
              <a:t> jantung, jari </a:t>
            </a:r>
            <a:r>
              <a:rPr lang="id-ID" sz="1800" dirty="0" err="1">
                <a:effectLst/>
                <a:latin typeface="Arial" panose="020B0604020202020204" pitchFamily="34" charset="0"/>
                <a:ea typeface="Calibri" panose="020F0502020204030204" pitchFamily="34" charset="0"/>
                <a:cs typeface="Times New Roman" panose="02020603050405020304" pitchFamily="18" charset="0"/>
              </a:rPr>
              <a:t>clubbing</a:t>
            </a:r>
            <a:r>
              <a:rPr lang="id-ID" sz="1800" dirty="0">
                <a:effectLst/>
                <a:latin typeface="Arial" panose="020B0604020202020204" pitchFamily="34" charset="0"/>
                <a:ea typeface="Calibri" panose="020F0502020204030204" pitchFamily="34" charset="0"/>
                <a:cs typeface="Times New Roman" panose="02020603050405020304" pitchFamily="18" charset="0"/>
              </a:rPr>
              <a:t>, dan mudah lelah saat menyusui.</a:t>
            </a:r>
            <a:endParaRPr lang="en-ID" dirty="0"/>
          </a:p>
        </p:txBody>
      </p:sp>
    </p:spTree>
    <p:extLst>
      <p:ext uri="{BB962C8B-B14F-4D97-AF65-F5344CB8AC3E}">
        <p14:creationId xmlns:p14="http://schemas.microsoft.com/office/powerpoint/2010/main" val="167877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7237-78BC-48DB-9AEF-CB97DB74FDF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83E98F6-F0A7-4B76-A269-9EF638AAB9FE}"/>
              </a:ext>
            </a:extLst>
          </p:cNvPr>
          <p:cNvSpPr>
            <a:spLocks noGrp="1"/>
          </p:cNvSpPr>
          <p:nvPr>
            <p:ph idx="1"/>
          </p:nvPr>
        </p:nvSpPr>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Penyebab Tetralogi </a:t>
            </a:r>
            <a:r>
              <a:rPr lang="id-ID" sz="1800" dirty="0" err="1">
                <a:effectLst/>
                <a:latin typeface="Arial" panose="020B0604020202020204" pitchFamily="34" charset="0"/>
                <a:ea typeface="Calibri" panose="020F0502020204030204" pitchFamily="34" charset="0"/>
                <a:cs typeface="Arial" panose="020B0604020202020204" pitchFamily="34" charset="0"/>
              </a:rPr>
              <a:t>Fallot</a:t>
            </a:r>
            <a:r>
              <a:rPr lang="id-ID" sz="1800" dirty="0">
                <a:effectLst/>
                <a:latin typeface="Arial" panose="020B0604020202020204" pitchFamily="34" charset="0"/>
                <a:ea typeface="Calibri" panose="020F0502020204030204" pitchFamily="34" charset="0"/>
                <a:cs typeface="Arial" panose="020B0604020202020204" pitchFamily="34" charset="0"/>
              </a:rPr>
              <a:t> biasanya tidak diketahui.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Faktor risiko termasuk seorang ibu yang menggunakan alkohol, menderita diabetes, berusia di atas 40 tahun, atau terkena </a:t>
            </a:r>
            <a:r>
              <a:rPr lang="id-ID" sz="1800" dirty="0" err="1">
                <a:effectLst/>
                <a:latin typeface="Arial" panose="020B0604020202020204" pitchFamily="34" charset="0"/>
                <a:ea typeface="Calibri" panose="020F0502020204030204" pitchFamily="34" charset="0"/>
                <a:cs typeface="Arial" panose="020B0604020202020204" pitchFamily="34" charset="0"/>
              </a:rPr>
              <a:t>rubella</a:t>
            </a:r>
            <a:r>
              <a:rPr lang="id-ID" sz="1800" dirty="0">
                <a:effectLst/>
                <a:latin typeface="Arial" panose="020B0604020202020204" pitchFamily="34" charset="0"/>
                <a:ea typeface="Calibri" panose="020F0502020204030204" pitchFamily="34" charset="0"/>
                <a:cs typeface="Arial" panose="020B0604020202020204" pitchFamily="34" charset="0"/>
              </a:rPr>
              <a:t> selama kehamilan.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dapat dikaitkan dengan sindrom </a:t>
            </a:r>
            <a:r>
              <a:rPr lang="id-ID" sz="1800" dirty="0" err="1">
                <a:effectLst/>
                <a:latin typeface="Arial" panose="020B0604020202020204" pitchFamily="34" charset="0"/>
                <a:ea typeface="Calibri" panose="020F0502020204030204" pitchFamily="34" charset="0"/>
                <a:cs typeface="Arial" panose="020B0604020202020204" pitchFamily="34" charset="0"/>
              </a:rPr>
              <a:t>Down</a:t>
            </a:r>
            <a:r>
              <a:rPr lang="id-ID" sz="1800" dirty="0">
                <a:effectLst/>
                <a:latin typeface="Arial" panose="020B0604020202020204" pitchFamily="34" charset="0"/>
                <a:ea typeface="Calibri" panose="020F0502020204030204" pitchFamily="34" charset="0"/>
                <a:cs typeface="Arial" panose="020B0604020202020204" pitchFamily="34" charset="0"/>
              </a:rPr>
              <a:t> dan cacat kromosom lain yang menyebabkan cacat jantung bawaan.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TOF biasanya diobati dengan operasi jantung terbuka pada tahun pertama kehidupan.</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Waktu operasi tergantung pada gejala dan ukuran bayi.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Prosedur ini melibatkan peningkatan ukuran katup </a:t>
            </a:r>
            <a:r>
              <a:rPr lang="id-ID" sz="1800" dirty="0" err="1">
                <a:effectLst/>
                <a:latin typeface="Arial" panose="020B0604020202020204" pitchFamily="34" charset="0"/>
                <a:ea typeface="Calibri" panose="020F0502020204030204" pitchFamily="34" charset="0"/>
                <a:cs typeface="Arial" panose="020B0604020202020204" pitchFamily="34" charset="0"/>
              </a:rPr>
              <a:t>pulmonal</a:t>
            </a:r>
            <a:r>
              <a:rPr lang="id-ID" sz="1800" dirty="0">
                <a:effectLst/>
                <a:latin typeface="Arial" panose="020B0604020202020204" pitchFamily="34" charset="0"/>
                <a:ea typeface="Calibri" panose="020F0502020204030204" pitchFamily="34" charset="0"/>
                <a:cs typeface="Arial" panose="020B0604020202020204" pitchFamily="34" charset="0"/>
              </a:rPr>
              <a:t> dan arteri </a:t>
            </a:r>
            <a:r>
              <a:rPr lang="id-ID" sz="1800" dirty="0" err="1">
                <a:effectLst/>
                <a:latin typeface="Arial" panose="020B0604020202020204" pitchFamily="34" charset="0"/>
                <a:ea typeface="Calibri" panose="020F0502020204030204" pitchFamily="34" charset="0"/>
                <a:cs typeface="Arial" panose="020B0604020202020204" pitchFamily="34" charset="0"/>
              </a:rPr>
              <a:t>pulmonalis</a:t>
            </a:r>
            <a:r>
              <a:rPr lang="id-ID" sz="1800" dirty="0">
                <a:effectLst/>
                <a:latin typeface="Arial" panose="020B0604020202020204" pitchFamily="34" charset="0"/>
                <a:ea typeface="Calibri" panose="020F0502020204030204" pitchFamily="34" charset="0"/>
                <a:cs typeface="Arial" panose="020B0604020202020204" pitchFamily="34" charset="0"/>
              </a:rPr>
              <a:t> serta memperbaiki </a:t>
            </a:r>
            <a:r>
              <a:rPr lang="id-ID" sz="1800" dirty="0" err="1">
                <a:effectLst/>
                <a:latin typeface="Arial" panose="020B0604020202020204" pitchFamily="34" charset="0"/>
                <a:ea typeface="Calibri" panose="020F0502020204030204" pitchFamily="34" charset="0"/>
                <a:cs typeface="Arial" panose="020B0604020202020204" pitchFamily="34" charset="0"/>
              </a:rPr>
              <a:t>defek</a:t>
            </a:r>
            <a:r>
              <a:rPr lang="id-ID" sz="1800" dirty="0">
                <a:effectLst/>
                <a:latin typeface="Arial" panose="020B0604020202020204" pitchFamily="34" charset="0"/>
                <a:ea typeface="Calibri" panose="020F0502020204030204" pitchFamily="34" charset="0"/>
                <a:cs typeface="Arial" panose="020B0604020202020204" pitchFamily="34" charset="0"/>
              </a:rPr>
              <a:t> septum ventrikel.</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ID" sz="1800" dirty="0">
              <a:effectLst/>
              <a:latin typeface="Arial" panose="020B0604020202020204" pitchFamily="34" charset="0"/>
              <a:ea typeface="Calibri" panose="020F0502020204030204" pitchFamily="34" charset="0"/>
              <a:cs typeface="Arial" panose="020B0604020202020204" pitchFamily="34" charset="0"/>
            </a:endParaRPr>
          </a:p>
          <a:p>
            <a:endParaRPr lang="en-ID" sz="1800" dirty="0">
              <a:latin typeface="Arial" panose="020B0604020202020204" pitchFamily="34" charset="0"/>
              <a:cs typeface="Arial" panose="020B0604020202020204" pitchFamily="34" charset="0"/>
            </a:endParaRPr>
          </a:p>
          <a:p>
            <a:endParaRPr lang="en-ID"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59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EF33-318B-46C2-95B5-003E3317EDE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0F322ED-0861-4FFE-BF5E-E77DF29A07B9}"/>
              </a:ext>
            </a:extLst>
          </p:cNvPr>
          <p:cNvSpPr>
            <a:spLocks noGrp="1"/>
          </p:cNvSpPr>
          <p:nvPr>
            <p:ph idx="1"/>
          </p:nvPr>
        </p:nvSpPr>
        <p:spPr/>
        <p:txBody>
          <a:bodyPr/>
          <a:lstStyle/>
          <a:p>
            <a:pPr>
              <a:lnSpc>
                <a:spcPct val="107000"/>
              </a:lnSpc>
              <a:spcAft>
                <a:spcPts val="800"/>
              </a:spcAft>
            </a:pPr>
            <a:r>
              <a:rPr lang="id-ID" sz="2000" dirty="0">
                <a:effectLst/>
                <a:latin typeface="Arial" panose="020B0604020202020204" pitchFamily="34" charset="0"/>
                <a:ea typeface="Calibri" panose="020F0502020204030204" pitchFamily="34" charset="0"/>
                <a:cs typeface="Arial" panose="020B0604020202020204" pitchFamily="34" charset="0"/>
              </a:rPr>
              <a:t>Pada bayi yang terlalu kecil, operasi sementara dapat dilakukan dengan rencana untuk operasi kedua saat bayi lebih besar.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Arial" panose="020B0604020202020204" pitchFamily="34" charset="0"/>
              </a:rPr>
              <a:t>Dengan perawatan yang tepat, kebanyakan orang yang terkena dapat hidup hingga dewasa.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Arial" panose="020B0604020202020204" pitchFamily="34" charset="0"/>
              </a:rPr>
              <a:t>Masalah jangka panjang mungkin termasuk detak jantung yang tidak teratur dan </a:t>
            </a:r>
            <a:r>
              <a:rPr lang="id-ID" sz="2000" dirty="0" err="1">
                <a:effectLst/>
                <a:latin typeface="Arial" panose="020B0604020202020204" pitchFamily="34" charset="0"/>
                <a:ea typeface="Calibri" panose="020F0502020204030204" pitchFamily="34" charset="0"/>
                <a:cs typeface="Arial" panose="020B0604020202020204" pitchFamily="34" charset="0"/>
              </a:rPr>
              <a:t>regurgitasi</a:t>
            </a:r>
            <a:r>
              <a:rPr lang="id-ID" sz="2000" dirty="0">
                <a:effectLst/>
                <a:latin typeface="Arial" panose="020B0604020202020204" pitchFamily="34" charset="0"/>
                <a:ea typeface="Calibri" panose="020F0502020204030204" pitchFamily="34" charset="0"/>
                <a:cs typeface="Arial" panose="020B0604020202020204" pitchFamily="34" charset="0"/>
              </a:rPr>
              <a:t> paru.</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2000" dirty="0">
                <a:effectLst/>
                <a:latin typeface="Arial" panose="020B0604020202020204" pitchFamily="34" charset="0"/>
                <a:ea typeface="Calibri" panose="020F0502020204030204" pitchFamily="34" charset="0"/>
                <a:cs typeface="Arial" panose="020B0604020202020204" pitchFamily="34" charset="0"/>
              </a:rPr>
              <a:t>Prevalensi TOF diperkirakan berkisar antara 0,02-0,04%.[</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L</a:t>
            </a:r>
            <a:r>
              <a:rPr lang="id-ID" sz="2000" dirty="0">
                <a:effectLst/>
                <a:latin typeface="Arial" panose="020B0604020202020204" pitchFamily="34" charset="0"/>
                <a:ea typeface="Calibri" panose="020F0502020204030204" pitchFamily="34" charset="0"/>
                <a:cs typeface="Arial" panose="020B0604020202020204" pitchFamily="34" charset="0"/>
              </a:rPr>
              <a:t>aki-laki </a:t>
            </a:r>
            <a:r>
              <a:rPr lang="en-US" sz="2000" dirty="0" err="1">
                <a:effectLst/>
                <a:latin typeface="Arial" panose="020B0604020202020204" pitchFamily="34" charset="0"/>
                <a:ea typeface="Calibri" panose="020F0502020204030204" pitchFamily="34" charset="0"/>
                <a:cs typeface="Arial" panose="020B0604020202020204" pitchFamily="34" charset="0"/>
              </a:rPr>
              <a:t>lebih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banyak</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dibanding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id-ID" sz="2000" dirty="0">
                <a:effectLst/>
                <a:latin typeface="Arial" panose="020B0604020202020204" pitchFamily="34" charset="0"/>
                <a:ea typeface="Calibri" panose="020F0502020204030204" pitchFamily="34" charset="0"/>
                <a:cs typeface="Arial" panose="020B0604020202020204" pitchFamily="34" charset="0"/>
              </a:rPr>
              <a:t>perempuan</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id-ID" sz="2000" dirty="0">
                <a:effectLst/>
                <a:latin typeface="Arial" panose="020B0604020202020204" pitchFamily="34" charset="0"/>
                <a:ea typeface="Calibri" panose="020F0502020204030204" pitchFamily="34" charset="0"/>
                <a:cs typeface="Arial" panose="020B0604020202020204" pitchFamily="34" charset="0"/>
              </a:rPr>
              <a:t>Ini adalah kelainan jantung bawaan kompleks yang paling umum, terhitung sekitar 10 persen dari kasus.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id-ID" sz="2000" dirty="0">
                <a:effectLst/>
                <a:latin typeface="Arial" panose="020B0604020202020204" pitchFamily="34" charset="0"/>
                <a:ea typeface="Calibri" panose="020F0502020204030204" pitchFamily="34" charset="0"/>
                <a:cs typeface="Arial" panose="020B0604020202020204" pitchFamily="34" charset="0"/>
              </a:rPr>
              <a:t>Ini awalnya dijelaskan pada tahun 1671 oleh </a:t>
            </a:r>
            <a:r>
              <a:rPr lang="id-ID" sz="2000" dirty="0" err="1">
                <a:effectLst/>
                <a:latin typeface="Arial" panose="020B0604020202020204" pitchFamily="34" charset="0"/>
                <a:ea typeface="Calibri" panose="020F0502020204030204" pitchFamily="34" charset="0"/>
                <a:cs typeface="Arial" panose="020B0604020202020204" pitchFamily="34" charset="0"/>
              </a:rPr>
              <a:t>Niels</a:t>
            </a:r>
            <a:r>
              <a:rPr lang="id-ID" sz="2000" dirty="0">
                <a:effectLst/>
                <a:latin typeface="Arial" panose="020B0604020202020204" pitchFamily="34" charset="0"/>
                <a:ea typeface="Calibri" panose="020F0502020204030204" pitchFamily="34" charset="0"/>
                <a:cs typeface="Arial" panose="020B0604020202020204" pitchFamily="34" charset="0"/>
              </a:rPr>
              <a:t> </a:t>
            </a:r>
            <a:r>
              <a:rPr lang="id-ID" sz="2000" dirty="0" err="1">
                <a:effectLst/>
                <a:latin typeface="Arial" panose="020B0604020202020204" pitchFamily="34" charset="0"/>
                <a:ea typeface="Calibri" panose="020F0502020204030204" pitchFamily="34" charset="0"/>
                <a:cs typeface="Arial" panose="020B0604020202020204" pitchFamily="34" charset="0"/>
              </a:rPr>
              <a:t>Stensen</a:t>
            </a:r>
            <a:r>
              <a:rPr lang="id-ID" sz="2000" dirty="0">
                <a:effectLst/>
                <a:latin typeface="Arial" panose="020B0604020202020204" pitchFamily="34" charset="0"/>
                <a:ea typeface="Calibri" panose="020F0502020204030204" pitchFamily="34" charset="0"/>
                <a:cs typeface="Arial" panose="020B0604020202020204" pitchFamily="34" charset="0"/>
              </a:rPr>
              <a:t>.</a:t>
            </a:r>
            <a:endParaRPr lang="en-ID" sz="2000" dirty="0"/>
          </a:p>
        </p:txBody>
      </p:sp>
    </p:spTree>
    <p:extLst>
      <p:ext uri="{BB962C8B-B14F-4D97-AF65-F5344CB8AC3E}">
        <p14:creationId xmlns:p14="http://schemas.microsoft.com/office/powerpoint/2010/main" val="4541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7B80C-9555-4B79-ABA6-4A54D443ED91}"/>
              </a:ext>
            </a:extLst>
          </p:cNvPr>
          <p:cNvSpPr>
            <a:spLocks noGrp="1"/>
          </p:cNvSpPr>
          <p:nvPr>
            <p:ph idx="1"/>
          </p:nvPr>
        </p:nvSpPr>
        <p:spPr>
          <a:xfrm>
            <a:off x="913775" y="528919"/>
            <a:ext cx="10364452" cy="5262282"/>
          </a:xfrm>
        </p:spPr>
        <p:txBody>
          <a:bodyPr>
            <a:normAutofit/>
          </a:bodyPr>
          <a:lstStyle/>
          <a:p>
            <a:pPr algn="l"/>
            <a:r>
              <a:rPr lang="en-ID" sz="1800" b="1" i="0" dirty="0" err="1">
                <a:solidFill>
                  <a:schemeClr val="tx1"/>
                </a:solidFill>
                <a:effectLst/>
                <a:latin typeface="Arial" panose="020B0604020202020204" pitchFamily="34" charset="0"/>
              </a:rPr>
              <a:t>Sistem</a:t>
            </a:r>
            <a:r>
              <a:rPr lang="en-ID" sz="1800" b="1" i="0" dirty="0">
                <a:solidFill>
                  <a:schemeClr val="tx1"/>
                </a:solidFill>
                <a:effectLst/>
                <a:latin typeface="Arial" panose="020B0604020202020204" pitchFamily="34" charset="0"/>
              </a:rPr>
              <a:t> </a:t>
            </a:r>
            <a:r>
              <a:rPr lang="en-ID" sz="1800" b="1" i="0" dirty="0" err="1">
                <a:solidFill>
                  <a:schemeClr val="tx1"/>
                </a:solidFill>
                <a:effectLst/>
                <a:latin typeface="Arial" panose="020B0604020202020204" pitchFamily="34" charset="0"/>
              </a:rPr>
              <a:t>peredaran</a:t>
            </a:r>
            <a:r>
              <a:rPr lang="en-ID" sz="1800" b="1" i="0" dirty="0">
                <a:solidFill>
                  <a:schemeClr val="tx1"/>
                </a:solidFill>
                <a:effectLst/>
                <a:latin typeface="Arial" panose="020B0604020202020204" pitchFamily="34" charset="0"/>
              </a:rPr>
              <a:t> </a:t>
            </a:r>
            <a:r>
              <a:rPr lang="en-ID" sz="1800" b="1" i="0" dirty="0" err="1">
                <a:solidFill>
                  <a:schemeClr val="tx1"/>
                </a:solidFill>
                <a:effectLst/>
                <a:latin typeface="Arial" panose="020B0604020202020204" pitchFamily="34" charset="0"/>
              </a:rPr>
              <a:t>darah</a:t>
            </a:r>
            <a:r>
              <a:rPr lang="en-ID" sz="1800" b="1" i="0" dirty="0">
                <a:solidFill>
                  <a:schemeClr val="tx1"/>
                </a:solidFill>
                <a:effectLst/>
                <a:latin typeface="Arial" panose="020B0604020202020204" pitchFamily="34" charset="0"/>
              </a:rPr>
              <a:t> </a:t>
            </a:r>
            <a:r>
              <a:rPr lang="en-ID" sz="1800" b="1" i="0" dirty="0" err="1">
                <a:solidFill>
                  <a:schemeClr val="tx1"/>
                </a:solidFill>
                <a:effectLst/>
                <a:latin typeface="Arial" panose="020B0604020202020204" pitchFamily="34" charset="0"/>
              </a:rPr>
              <a:t>besar</a:t>
            </a:r>
            <a:endParaRPr lang="en-ID" sz="1800" b="1" i="0" dirty="0">
              <a:solidFill>
                <a:schemeClr val="tx1"/>
              </a:solidFill>
              <a:effectLst/>
              <a:latin typeface="Arial" panose="020B0604020202020204" pitchFamily="34" charset="0"/>
            </a:endParaRPr>
          </a:p>
          <a:p>
            <a:pPr lvl="1"/>
            <a:r>
              <a:rPr lang="en-ID" sz="1600" b="0" i="0" dirty="0" err="1">
                <a:solidFill>
                  <a:schemeClr val="tx1"/>
                </a:solidFill>
                <a:effectLst/>
                <a:latin typeface="Arial" panose="020B0604020202020204" pitchFamily="34" charset="0"/>
              </a:rPr>
              <a:t>Sistem</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peredaran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besar</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adalah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sistem</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peredaran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yang </a:t>
            </a:r>
            <a:r>
              <a:rPr lang="en-ID" sz="1600" b="0" i="0" dirty="0" err="1">
                <a:solidFill>
                  <a:schemeClr val="tx1"/>
                </a:solidFill>
                <a:effectLst/>
                <a:latin typeface="Arial" panose="020B0604020202020204" pitchFamily="34" charset="0"/>
              </a:rPr>
              <a:t>mengangkut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yang kaya </a:t>
            </a:r>
            <a:r>
              <a:rPr lang="en-ID" sz="1600" b="0" i="0" dirty="0" err="1">
                <a:solidFill>
                  <a:schemeClr val="tx1"/>
                </a:solidFill>
                <a:effectLst/>
                <a:latin typeface="Arial" panose="020B0604020202020204" pitchFamily="34" charset="0"/>
              </a:rPr>
              <a:t>akan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oksigen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menuju</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seluruh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tubuh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kemudian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kembali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lagi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p>
          <a:p>
            <a:pPr lvl="1"/>
            <a:r>
              <a:rPr lang="en-ID" sz="1600" b="0" i="0" dirty="0">
                <a:solidFill>
                  <a:schemeClr val="tx1"/>
                </a:solidFill>
                <a:effectLst/>
                <a:latin typeface="Arial" panose="020B0604020202020204" pitchFamily="34" charset="0"/>
              </a:rPr>
              <a:t>Darah yang </a:t>
            </a:r>
            <a:r>
              <a:rPr lang="en-ID" sz="1600" b="0" i="0" dirty="0" err="1">
                <a:solidFill>
                  <a:schemeClr val="tx1"/>
                </a:solidFill>
                <a:effectLst/>
                <a:latin typeface="Arial" panose="020B0604020202020204" pitchFamily="34" charset="0"/>
              </a:rPr>
              <a:t>dipompa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seluruh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tubuh</a:t>
            </a:r>
            <a:r>
              <a:rPr lang="en-ID" sz="1600" b="0" i="0" dirty="0">
                <a:solidFill>
                  <a:schemeClr val="tx1"/>
                </a:solidFill>
                <a:effectLst/>
                <a:latin typeface="Arial" panose="020B0604020202020204" pitchFamily="34" charset="0"/>
              </a:rPr>
              <a:t> kaya </a:t>
            </a:r>
            <a:r>
              <a:rPr lang="en-ID" sz="1600" b="0" i="0" dirty="0" err="1">
                <a:solidFill>
                  <a:schemeClr val="tx1"/>
                </a:solidFill>
                <a:effectLst/>
                <a:latin typeface="Arial" panose="020B0604020202020204" pitchFamily="34" charset="0"/>
              </a:rPr>
              <a:t>oksigen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sementara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yang </a:t>
            </a:r>
            <a:r>
              <a:rPr lang="en-ID" sz="1600" b="0" i="0" dirty="0" err="1">
                <a:solidFill>
                  <a:schemeClr val="tx1"/>
                </a:solidFill>
                <a:effectLst/>
                <a:latin typeface="Arial" panose="020B0604020202020204" pitchFamily="34" charset="0"/>
              </a:rPr>
              <a:t>dibawa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tubuh</a:t>
            </a:r>
            <a:r>
              <a:rPr lang="en-ID" sz="1600" b="0" i="0" dirty="0">
                <a:solidFill>
                  <a:schemeClr val="tx1"/>
                </a:solidFill>
                <a:effectLst/>
                <a:latin typeface="Arial" panose="020B0604020202020204" pitchFamily="34" charset="0"/>
              </a:rPr>
              <a:t> miski</a:t>
            </a:r>
            <a:r>
              <a:rPr lang="en-ID" sz="1600" dirty="0">
                <a:solidFill>
                  <a:schemeClr val="tx1"/>
                </a:solidFill>
                <a:latin typeface="Arial" panose="020B0604020202020204" pitchFamily="34" charset="0"/>
              </a:rPr>
              <a:t>n </a:t>
            </a:r>
            <a:r>
              <a:rPr lang="en-ID" sz="1600" dirty="0" err="1">
                <a:solidFill>
                  <a:schemeClr val="tx1"/>
                </a:solidFill>
                <a:latin typeface="Arial" panose="020B0604020202020204" pitchFamily="34" charset="0"/>
              </a:rPr>
              <a:t>oksigen</a:t>
            </a:r>
            <a:r>
              <a:rPr lang="en-ID" sz="1600" dirty="0">
                <a:solidFill>
                  <a:schemeClr val="tx1"/>
                </a:solidFill>
                <a:latin typeface="Arial" panose="020B0604020202020204" pitchFamily="34" charset="0"/>
              </a:rPr>
              <a:t> dan </a:t>
            </a:r>
            <a:r>
              <a:rPr lang="en-ID" sz="1600" dirty="0" err="1">
                <a:solidFill>
                  <a:schemeClr val="tx1"/>
                </a:solidFill>
                <a:latin typeface="Arial" panose="020B0604020202020204" pitchFamily="34" charset="0"/>
              </a:rPr>
              <a:t>banyak</a:t>
            </a:r>
            <a:r>
              <a:rPr lang="en-ID" sz="1600" dirty="0">
                <a:solidFill>
                  <a:schemeClr val="tx1"/>
                </a:solidFill>
                <a:latin typeface="Arial" panose="020B0604020202020204" pitchFamily="34" charset="0"/>
              </a:rPr>
              <a:t> </a:t>
            </a:r>
            <a:r>
              <a:rPr lang="en-ID" sz="1600" dirty="0" err="1">
                <a:solidFill>
                  <a:schemeClr val="tx1"/>
                </a:solidFill>
                <a:latin typeface="Arial" panose="020B0604020202020204" pitchFamily="34" charset="0"/>
              </a:rPr>
              <a:t>mengandung</a:t>
            </a:r>
            <a:r>
              <a:rPr lang="en-ID" sz="1600" dirty="0">
                <a:solidFill>
                  <a:schemeClr val="tx1"/>
                </a:solidFill>
                <a:latin typeface="Arial" panose="020B0604020202020204" pitchFamily="34" charset="0"/>
              </a:rPr>
              <a:t> </a:t>
            </a:r>
            <a:r>
              <a:rPr lang="en-ID" sz="1600" dirty="0" err="1">
                <a:solidFill>
                  <a:schemeClr val="tx1"/>
                </a:solidFill>
                <a:latin typeface="Arial" panose="020B0604020202020204" pitchFamily="34" charset="0"/>
              </a:rPr>
              <a:t>karbondioksida</a:t>
            </a:r>
            <a:r>
              <a:rPr lang="en-ID" sz="1600" dirty="0">
                <a:solidFill>
                  <a:schemeClr val="tx1"/>
                </a:solidFill>
                <a:latin typeface="Arial" panose="020B0604020202020204" pitchFamily="34" charset="0"/>
              </a:rPr>
              <a:t>.</a:t>
            </a:r>
            <a:endParaRPr lang="en-ID" sz="1600" b="0" i="0" dirty="0">
              <a:solidFill>
                <a:schemeClr val="tx1"/>
              </a:solidFill>
              <a:effectLst/>
              <a:latin typeface="Arial" panose="020B0604020202020204" pitchFamily="34" charset="0"/>
            </a:endParaRPr>
          </a:p>
          <a:p>
            <a:pPr lvl="1"/>
            <a:r>
              <a:rPr lang="en-ID" sz="1600" b="0" i="0" dirty="0" err="1">
                <a:solidFill>
                  <a:schemeClr val="tx1"/>
                </a:solidFill>
                <a:effectLst/>
                <a:latin typeface="Arial" panose="020B0604020202020204" pitchFamily="34" charset="0"/>
              </a:rPr>
              <a:t>Sirkulasinya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ventrikel</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kiri</a:t>
            </a:r>
            <a:r>
              <a:rPr lang="en-ID" sz="1600" b="0" i="0" dirty="0">
                <a:solidFill>
                  <a:schemeClr val="tx1"/>
                </a:solidFill>
                <a:effectLst/>
                <a:latin typeface="Arial" panose="020B0604020202020204" pitchFamily="34" charset="0"/>
              </a:rPr>
              <a:t>)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Aorta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Arteri</a:t>
            </a:r>
            <a:r>
              <a:rPr lang="en-ID" sz="1600" b="0" i="0" dirty="0">
                <a:solidFill>
                  <a:schemeClr val="tx1"/>
                </a:solidFill>
                <a:effectLst/>
                <a:latin typeface="Arial" panose="020B0604020202020204" pitchFamily="34" charset="0"/>
              </a:rPr>
              <a:t>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Kapiler</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seluruh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tubuh</a:t>
            </a:r>
            <a:r>
              <a:rPr lang="en-ID" sz="1600" b="0" i="0" dirty="0">
                <a:solidFill>
                  <a:schemeClr val="tx1"/>
                </a:solidFill>
                <a:effectLst/>
                <a:latin typeface="Arial" panose="020B0604020202020204" pitchFamily="34" charset="0"/>
              </a:rPr>
              <a:t>)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Vena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(atrium </a:t>
            </a:r>
            <a:r>
              <a:rPr lang="en-ID" sz="1600" b="0" i="0" dirty="0" err="1">
                <a:solidFill>
                  <a:schemeClr val="tx1"/>
                </a:solidFill>
                <a:effectLst/>
                <a:latin typeface="Arial" panose="020B0604020202020204" pitchFamily="34" charset="0"/>
              </a:rPr>
              <a:t>kanan</a:t>
            </a:r>
            <a:r>
              <a:rPr lang="en-ID" sz="1600" b="0" i="0" dirty="0">
                <a:solidFill>
                  <a:schemeClr val="tx1"/>
                </a:solidFill>
                <a:effectLst/>
                <a:latin typeface="Arial" panose="020B0604020202020204" pitchFamily="34" charset="0"/>
              </a:rPr>
              <a:t>).</a:t>
            </a:r>
          </a:p>
          <a:p>
            <a:pPr algn="l"/>
            <a:endParaRPr lang="en-ID" sz="1800" b="1" i="0" dirty="0">
              <a:solidFill>
                <a:schemeClr val="tx1"/>
              </a:solidFill>
              <a:effectLst/>
              <a:latin typeface="Arial" panose="020B0604020202020204" pitchFamily="34" charset="0"/>
            </a:endParaRPr>
          </a:p>
          <a:p>
            <a:pPr algn="l"/>
            <a:r>
              <a:rPr lang="en-ID" sz="1800" b="1" i="0" dirty="0" err="1">
                <a:solidFill>
                  <a:schemeClr val="tx1"/>
                </a:solidFill>
                <a:effectLst/>
                <a:latin typeface="Arial" panose="020B0604020202020204" pitchFamily="34" charset="0"/>
              </a:rPr>
              <a:t>Sistem</a:t>
            </a:r>
            <a:r>
              <a:rPr lang="en-ID" sz="1800" b="1" i="0" dirty="0">
                <a:solidFill>
                  <a:schemeClr val="tx1"/>
                </a:solidFill>
                <a:effectLst/>
                <a:latin typeface="Arial" panose="020B0604020202020204" pitchFamily="34" charset="0"/>
              </a:rPr>
              <a:t> </a:t>
            </a:r>
            <a:r>
              <a:rPr lang="en-ID" sz="1800" b="1" i="0" dirty="0" err="1">
                <a:solidFill>
                  <a:schemeClr val="tx1"/>
                </a:solidFill>
                <a:effectLst/>
                <a:latin typeface="Arial" panose="020B0604020202020204" pitchFamily="34" charset="0"/>
              </a:rPr>
              <a:t>peredaran</a:t>
            </a:r>
            <a:r>
              <a:rPr lang="en-ID" sz="1800" b="1" i="0" dirty="0">
                <a:solidFill>
                  <a:schemeClr val="tx1"/>
                </a:solidFill>
                <a:effectLst/>
                <a:latin typeface="Arial" panose="020B0604020202020204" pitchFamily="34" charset="0"/>
              </a:rPr>
              <a:t> </a:t>
            </a:r>
            <a:r>
              <a:rPr lang="en-ID" sz="1800" b="1" i="0" dirty="0" err="1">
                <a:solidFill>
                  <a:schemeClr val="tx1"/>
                </a:solidFill>
                <a:effectLst/>
                <a:latin typeface="Arial" panose="020B0604020202020204" pitchFamily="34" charset="0"/>
              </a:rPr>
              <a:t>darah</a:t>
            </a:r>
            <a:r>
              <a:rPr lang="en-ID" sz="1800" b="1" i="0" dirty="0">
                <a:solidFill>
                  <a:schemeClr val="tx1"/>
                </a:solidFill>
                <a:effectLst/>
                <a:latin typeface="Arial" panose="020B0604020202020204" pitchFamily="34" charset="0"/>
              </a:rPr>
              <a:t> </a:t>
            </a:r>
            <a:r>
              <a:rPr lang="en-ID" sz="1800" b="1" i="0" dirty="0" err="1">
                <a:solidFill>
                  <a:schemeClr val="tx1"/>
                </a:solidFill>
                <a:effectLst/>
                <a:latin typeface="Arial" panose="020B0604020202020204" pitchFamily="34" charset="0"/>
              </a:rPr>
              <a:t>kecil</a:t>
            </a:r>
            <a:endParaRPr lang="en-ID" sz="1800" b="1" i="0" dirty="0">
              <a:solidFill>
                <a:schemeClr val="tx1"/>
              </a:solidFill>
              <a:effectLst/>
              <a:latin typeface="Arial" panose="020B0604020202020204" pitchFamily="34" charset="0"/>
            </a:endParaRPr>
          </a:p>
          <a:p>
            <a:pPr lvl="1"/>
            <a:r>
              <a:rPr lang="en-ID" sz="1600" b="0" i="0" dirty="0" err="1">
                <a:solidFill>
                  <a:schemeClr val="tx1"/>
                </a:solidFill>
                <a:effectLst/>
                <a:latin typeface="Arial" panose="020B0604020202020204" pitchFamily="34" charset="0"/>
              </a:rPr>
              <a:t>Sistem</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peredaran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kecil</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adalah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sistem</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peredaran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paru-paru</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kembali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lagi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dengan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membawa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yang </a:t>
            </a:r>
            <a:r>
              <a:rPr lang="en-ID" sz="1600" b="0" i="0" dirty="0" err="1">
                <a:solidFill>
                  <a:schemeClr val="tx1"/>
                </a:solidFill>
                <a:effectLst/>
                <a:latin typeface="Arial" panose="020B0604020202020204" pitchFamily="34" charset="0"/>
              </a:rPr>
              <a:t>mengandung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karbondioksida</a:t>
            </a:r>
            <a:r>
              <a:rPr lang="en-ID" sz="1600" b="0" i="0" dirty="0">
                <a:solidFill>
                  <a:schemeClr val="tx1"/>
                </a:solidFill>
                <a:effectLst/>
                <a:latin typeface="Arial" panose="020B0604020202020204" pitchFamily="34" charset="0"/>
              </a:rPr>
              <a:t>.</a:t>
            </a:r>
          </a:p>
          <a:p>
            <a:pPr lvl="1"/>
            <a:r>
              <a:rPr lang="en-ID" sz="1600" b="0" i="0" dirty="0">
                <a:solidFill>
                  <a:schemeClr val="tx1"/>
                </a:solidFill>
                <a:effectLst/>
                <a:latin typeface="Arial" panose="020B0604020202020204" pitchFamily="34" charset="0"/>
              </a:rPr>
              <a:t>Darah yang </a:t>
            </a:r>
            <a:r>
              <a:rPr lang="en-ID" sz="1600" b="0" i="0" dirty="0" err="1">
                <a:solidFill>
                  <a:schemeClr val="tx1"/>
                </a:solidFill>
                <a:effectLst/>
                <a:latin typeface="Arial" panose="020B0604020202020204" pitchFamily="34" charset="0"/>
              </a:rPr>
              <a:t>dipompa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paru</a:t>
            </a:r>
            <a:r>
              <a:rPr lang="en-ID" sz="1600" b="0" i="0" dirty="0">
                <a:solidFill>
                  <a:schemeClr val="tx1"/>
                </a:solidFill>
                <a:effectLst/>
                <a:latin typeface="Arial" panose="020B0604020202020204" pitchFamily="34" charset="0"/>
              </a:rPr>
              <a:t> miskin </a:t>
            </a:r>
            <a:r>
              <a:rPr lang="en-ID" sz="1600" b="0" i="0" dirty="0" err="1">
                <a:solidFill>
                  <a:schemeClr val="tx1"/>
                </a:solidFill>
                <a:effectLst/>
                <a:latin typeface="Arial" panose="020B0604020202020204" pitchFamily="34" charset="0"/>
              </a:rPr>
              <a:t>oksigen</a:t>
            </a:r>
            <a:r>
              <a:rPr lang="en-ID" sz="1600" b="0" i="0" dirty="0">
                <a:solidFill>
                  <a:schemeClr val="tx1"/>
                </a:solidFill>
                <a:effectLst/>
                <a:latin typeface="Arial" panose="020B0604020202020204" pitchFamily="34" charset="0"/>
              </a:rPr>
              <a:t> dan </a:t>
            </a:r>
            <a:r>
              <a:rPr lang="en-ID" sz="1600" b="0" i="0" dirty="0" err="1">
                <a:solidFill>
                  <a:schemeClr val="tx1"/>
                </a:solidFill>
                <a:effectLst/>
                <a:latin typeface="Arial" panose="020B0604020202020204" pitchFamily="34" charset="0"/>
              </a:rPr>
              <a:t>mengandung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banyak</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karbondioksida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sementara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darah</a:t>
            </a:r>
            <a:r>
              <a:rPr lang="en-ID" sz="1600" b="0" i="0" dirty="0">
                <a:solidFill>
                  <a:schemeClr val="tx1"/>
                </a:solidFill>
                <a:effectLst/>
                <a:latin typeface="Arial" panose="020B0604020202020204" pitchFamily="34" charset="0"/>
              </a:rPr>
              <a:t> yang </a:t>
            </a:r>
            <a:r>
              <a:rPr lang="en-ID" sz="1600" b="0" i="0" dirty="0" err="1">
                <a:solidFill>
                  <a:schemeClr val="tx1"/>
                </a:solidFill>
                <a:effectLst/>
                <a:latin typeface="Arial" panose="020B0604020202020204" pitchFamily="34" charset="0"/>
              </a:rPr>
              <a:t>dibawa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ke</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dari</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paru</a:t>
            </a:r>
            <a:r>
              <a:rPr lang="en-ID" sz="1600" b="0" i="0" dirty="0">
                <a:solidFill>
                  <a:schemeClr val="tx1"/>
                </a:solidFill>
                <a:effectLst/>
                <a:latin typeface="Arial" panose="020B0604020202020204" pitchFamily="34" charset="0"/>
              </a:rPr>
              <a:t> kaya </a:t>
            </a:r>
            <a:r>
              <a:rPr lang="en-ID" sz="1600" b="0" i="0" dirty="0" err="1">
                <a:solidFill>
                  <a:schemeClr val="tx1"/>
                </a:solidFill>
                <a:effectLst/>
                <a:latin typeface="Arial" panose="020B0604020202020204" pitchFamily="34" charset="0"/>
              </a:rPr>
              <a:t>akan</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oksigen</a:t>
            </a:r>
            <a:r>
              <a:rPr lang="en-ID" sz="1600" dirty="0">
                <a:solidFill>
                  <a:schemeClr val="tx1"/>
                </a:solidFill>
                <a:latin typeface="Arial" panose="020B0604020202020204" pitchFamily="34" charset="0"/>
              </a:rPr>
              <a:t>.</a:t>
            </a:r>
            <a:endParaRPr lang="en-ID" sz="1600" b="0" i="0" dirty="0">
              <a:solidFill>
                <a:schemeClr val="tx1"/>
              </a:solidFill>
              <a:effectLst/>
              <a:latin typeface="Arial" panose="020B0604020202020204" pitchFamily="34" charset="0"/>
            </a:endParaRPr>
          </a:p>
          <a:p>
            <a:pPr lvl="1"/>
            <a:r>
              <a:rPr lang="en-ID" sz="1600" b="0" i="0" dirty="0" err="1">
                <a:solidFill>
                  <a:schemeClr val="tx1"/>
                </a:solidFill>
                <a:effectLst/>
                <a:latin typeface="Arial" panose="020B0604020202020204" pitchFamily="34" charset="0"/>
              </a:rPr>
              <a:t>Sirkulasinya</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ventrikel</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kanan</a:t>
            </a:r>
            <a:r>
              <a:rPr lang="en-ID" sz="1600" b="0" i="0" dirty="0">
                <a:solidFill>
                  <a:schemeClr val="tx1"/>
                </a:solidFill>
                <a:effectLst/>
                <a:latin typeface="Arial" panose="020B0604020202020204" pitchFamily="34" charset="0"/>
              </a:rPr>
              <a:t>)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Arteri</a:t>
            </a:r>
            <a:r>
              <a:rPr lang="en-ID" sz="1600" b="0" i="0" dirty="0">
                <a:solidFill>
                  <a:schemeClr val="tx1"/>
                </a:solidFill>
                <a:effectLst/>
                <a:latin typeface="Arial" panose="020B0604020202020204" pitchFamily="34" charset="0"/>
              </a:rPr>
              <a:t> Pulmonalis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Paru-paru</a:t>
            </a:r>
            <a:r>
              <a:rPr lang="en-ID" sz="1600" b="0" i="0" dirty="0">
                <a:solidFill>
                  <a:schemeClr val="tx1"/>
                </a:solidFill>
                <a:effectLst/>
                <a:latin typeface="Arial" panose="020B0604020202020204" pitchFamily="34" charset="0"/>
              </a:rPr>
              <a:t>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Vena Pulmonalis </a:t>
            </a:r>
            <a:r>
              <a:rPr lang="en-ID" sz="1600" b="0" i="0" dirty="0">
                <a:solidFill>
                  <a:schemeClr val="tx1"/>
                </a:solidFill>
                <a:effectLst/>
                <a:latin typeface="Arial" panose="020B0604020202020204" pitchFamily="34" charset="0"/>
                <a:sym typeface="Wingdings" panose="05000000000000000000" pitchFamily="2" charset="2"/>
              </a:rPr>
              <a:t></a:t>
            </a:r>
            <a:r>
              <a:rPr lang="en-ID" sz="1600" b="0" i="0" dirty="0">
                <a:solidFill>
                  <a:schemeClr val="tx1"/>
                </a:solidFill>
                <a:effectLst/>
                <a:latin typeface="Arial" panose="020B0604020202020204" pitchFamily="34" charset="0"/>
              </a:rPr>
              <a:t> </a:t>
            </a:r>
            <a:r>
              <a:rPr lang="en-ID" sz="1600" b="0" i="0" dirty="0" err="1">
                <a:solidFill>
                  <a:schemeClr val="tx1"/>
                </a:solidFill>
                <a:effectLst/>
                <a:latin typeface="Arial" panose="020B0604020202020204" pitchFamily="34" charset="0"/>
              </a:rPr>
              <a:t>Jantung</a:t>
            </a:r>
            <a:r>
              <a:rPr lang="en-ID" sz="1600" b="0" i="0" dirty="0">
                <a:solidFill>
                  <a:schemeClr val="tx1"/>
                </a:solidFill>
                <a:effectLst/>
                <a:latin typeface="Arial" panose="020B0604020202020204" pitchFamily="34" charset="0"/>
              </a:rPr>
              <a:t> (atrium </a:t>
            </a:r>
            <a:r>
              <a:rPr lang="en-ID" sz="1600" b="0" i="0" dirty="0" err="1">
                <a:solidFill>
                  <a:schemeClr val="tx1"/>
                </a:solidFill>
                <a:effectLst/>
                <a:latin typeface="Arial" panose="020B0604020202020204" pitchFamily="34" charset="0"/>
              </a:rPr>
              <a:t>kiri</a:t>
            </a:r>
            <a:r>
              <a:rPr lang="en-ID" sz="1600" b="0" i="0" dirty="0">
                <a:solidFill>
                  <a:schemeClr val="tx1"/>
                </a:solidFill>
                <a:effectLst/>
                <a:latin typeface="Arial" panose="020B0604020202020204" pitchFamily="34" charset="0"/>
              </a:rPr>
              <a:t>)</a:t>
            </a:r>
          </a:p>
          <a:p>
            <a:endParaRPr lang="en-ID" sz="1800" dirty="0">
              <a:solidFill>
                <a:schemeClr val="tx1"/>
              </a:solidFill>
            </a:endParaRPr>
          </a:p>
        </p:txBody>
      </p:sp>
    </p:spTree>
    <p:extLst>
      <p:ext uri="{BB962C8B-B14F-4D97-AF65-F5344CB8AC3E}">
        <p14:creationId xmlns:p14="http://schemas.microsoft.com/office/powerpoint/2010/main" val="25460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04CF-8CC4-4EEA-976A-248F06B65923}"/>
              </a:ext>
            </a:extLst>
          </p:cNvPr>
          <p:cNvSpPr>
            <a:spLocks noGrp="1"/>
          </p:cNvSpPr>
          <p:nvPr>
            <p:ph type="title"/>
          </p:nvPr>
        </p:nvSpPr>
        <p:spPr/>
        <p:txBody>
          <a:bodyPr/>
          <a:lstStyle/>
          <a:p>
            <a:r>
              <a:rPr lang="en-US" dirty="0" err="1"/>
              <a:t>Gejala</a:t>
            </a:r>
            <a:r>
              <a:rPr lang="en-US" dirty="0"/>
              <a:t> dan Tanda</a:t>
            </a:r>
            <a:endParaRPr lang="en-ID" dirty="0"/>
          </a:p>
        </p:txBody>
      </p:sp>
      <p:sp>
        <p:nvSpPr>
          <p:cNvPr id="3" name="Content Placeholder 2">
            <a:extLst>
              <a:ext uri="{FF2B5EF4-FFF2-40B4-BE49-F238E27FC236}">
                <a16:creationId xmlns:a16="http://schemas.microsoft.com/office/drawing/2014/main" id="{E7E73E5C-5377-498B-9AA1-859E0D53C008}"/>
              </a:ext>
            </a:extLst>
          </p:cNvPr>
          <p:cNvSpPr>
            <a:spLocks noGrp="1"/>
          </p:cNvSpPr>
          <p:nvPr>
            <p:ph idx="1"/>
          </p:nvPr>
        </p:nvSpPr>
        <p:spPr/>
        <p:txBody>
          <a:bodyPr/>
          <a:lstStyle/>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Tetralogi </a:t>
            </a:r>
            <a:r>
              <a:rPr lang="id-ID" sz="1600" dirty="0" err="1">
                <a:effectLst/>
                <a:latin typeface="Arial" panose="020B0604020202020204" pitchFamily="34" charset="0"/>
                <a:ea typeface="Calibri" panose="020F0502020204030204" pitchFamily="34" charset="0"/>
                <a:cs typeface="Arial" panose="020B0604020202020204" pitchFamily="34" charset="0"/>
              </a:rPr>
              <a:t>Fallot</a:t>
            </a:r>
            <a:r>
              <a:rPr lang="id-ID" sz="1600" dirty="0">
                <a:effectLst/>
                <a:latin typeface="Arial" panose="020B0604020202020204" pitchFamily="34" charset="0"/>
                <a:ea typeface="Calibri" panose="020F0502020204030204" pitchFamily="34" charset="0"/>
                <a:cs typeface="Arial" panose="020B0604020202020204" pitchFamily="34" charset="0"/>
              </a:rPr>
              <a:t> menghasilkan </a:t>
            </a:r>
            <a:r>
              <a:rPr lang="id-ID" sz="1600" dirty="0" err="1">
                <a:effectLst/>
                <a:latin typeface="Arial" panose="020B0604020202020204" pitchFamily="34" charset="0"/>
                <a:ea typeface="Calibri" panose="020F0502020204030204" pitchFamily="34" charset="0"/>
                <a:cs typeface="Arial" panose="020B0604020202020204" pitchFamily="34" charset="0"/>
              </a:rPr>
              <a:t>oksigenasi</a:t>
            </a:r>
            <a:r>
              <a:rPr lang="id-ID" sz="1600" dirty="0">
                <a:effectLst/>
                <a:latin typeface="Arial" panose="020B0604020202020204" pitchFamily="34" charset="0"/>
                <a:ea typeface="Calibri" panose="020F0502020204030204" pitchFamily="34" charset="0"/>
                <a:cs typeface="Arial" panose="020B0604020202020204" pitchFamily="34" charset="0"/>
              </a:rPr>
              <a:t> darah yang rendah</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id-ID" sz="1600" dirty="0">
                <a:effectLst/>
                <a:latin typeface="Arial" panose="020B0604020202020204" pitchFamily="34" charset="0"/>
                <a:ea typeface="Calibri" panose="020F0502020204030204" pitchFamily="34" charset="0"/>
                <a:cs typeface="Arial" panose="020B0604020202020204" pitchFamily="34" charset="0"/>
              </a:rPr>
              <a:t>disebabkan pencampuran darah </a:t>
            </a:r>
            <a:r>
              <a:rPr lang="id-ID" sz="1600" dirty="0" err="1">
                <a:effectLst/>
                <a:latin typeface="Arial" panose="020B0604020202020204" pitchFamily="34" charset="0"/>
                <a:ea typeface="Calibri" panose="020F0502020204030204" pitchFamily="34" charset="0"/>
                <a:cs typeface="Arial" panose="020B0604020202020204" pitchFamily="34" charset="0"/>
              </a:rPr>
              <a:t>teroksigenasi</a:t>
            </a:r>
            <a:r>
              <a:rPr lang="id-ID" sz="1600" dirty="0">
                <a:effectLst/>
                <a:latin typeface="Arial" panose="020B0604020202020204" pitchFamily="34" charset="0"/>
                <a:ea typeface="Calibri" panose="020F0502020204030204" pitchFamily="34" charset="0"/>
                <a:cs typeface="Arial" panose="020B0604020202020204" pitchFamily="34" charset="0"/>
              </a:rPr>
              <a:t> dan </a:t>
            </a:r>
            <a:r>
              <a:rPr lang="id-ID" sz="1600" dirty="0" err="1">
                <a:effectLst/>
                <a:latin typeface="Arial" panose="020B0604020202020204" pitchFamily="34" charset="0"/>
                <a:ea typeface="Calibri" panose="020F0502020204030204" pitchFamily="34" charset="0"/>
                <a:cs typeface="Arial" panose="020B0604020202020204" pitchFamily="34" charset="0"/>
              </a:rPr>
              <a:t>terdeoksigenasi</a:t>
            </a:r>
            <a:r>
              <a:rPr lang="id-ID" sz="1600" dirty="0">
                <a:effectLst/>
                <a:latin typeface="Arial" panose="020B0604020202020204" pitchFamily="34" charset="0"/>
                <a:ea typeface="Calibri" panose="020F0502020204030204" pitchFamily="34" charset="0"/>
                <a:cs typeface="Arial" panose="020B0604020202020204" pitchFamily="34" charset="0"/>
              </a:rPr>
              <a:t> di ventrikel kiri melalui </a:t>
            </a:r>
            <a:r>
              <a:rPr lang="id-ID" sz="1600" dirty="0" err="1">
                <a:effectLst/>
                <a:latin typeface="Arial" panose="020B0604020202020204" pitchFamily="34" charset="0"/>
                <a:ea typeface="Calibri" panose="020F0502020204030204" pitchFamily="34" charset="0"/>
                <a:cs typeface="Arial" panose="020B0604020202020204" pitchFamily="34" charset="0"/>
              </a:rPr>
              <a:t>defek</a:t>
            </a:r>
            <a:r>
              <a:rPr lang="id-ID" sz="1600" dirty="0">
                <a:effectLst/>
                <a:latin typeface="Arial" panose="020B0604020202020204" pitchFamily="34" charset="0"/>
                <a:ea typeface="Calibri" panose="020F0502020204030204" pitchFamily="34" charset="0"/>
                <a:cs typeface="Arial" panose="020B0604020202020204" pitchFamily="34" charset="0"/>
              </a:rPr>
              <a:t> septum ventrikel (VSD) dan aliran </a:t>
            </a:r>
            <a:r>
              <a:rPr lang="id-ID" sz="1600" dirty="0" err="1">
                <a:effectLst/>
                <a:latin typeface="Arial" panose="020B0604020202020204" pitchFamily="34" charset="0"/>
                <a:ea typeface="Calibri" panose="020F0502020204030204" pitchFamily="34" charset="0"/>
                <a:cs typeface="Arial" panose="020B0604020202020204" pitchFamily="34" charset="0"/>
              </a:rPr>
              <a:t>preferensial</a:t>
            </a:r>
            <a:r>
              <a:rPr lang="id-ID" sz="1600" dirty="0">
                <a:effectLst/>
                <a:latin typeface="Arial" panose="020B0604020202020204" pitchFamily="34" charset="0"/>
                <a:ea typeface="Calibri" panose="020F0502020204030204" pitchFamily="34" charset="0"/>
                <a:cs typeface="Arial" panose="020B0604020202020204" pitchFamily="34" charset="0"/>
              </a:rPr>
              <a:t> darah campuran dari kedua ventrikel melalui aorta karena obstruksi aliran melalui katup </a:t>
            </a:r>
            <a:r>
              <a:rPr lang="id-ID" sz="1600" dirty="0" err="1">
                <a:effectLst/>
                <a:latin typeface="Arial" panose="020B0604020202020204" pitchFamily="34" charset="0"/>
                <a:ea typeface="Calibri" panose="020F0502020204030204" pitchFamily="34" charset="0"/>
                <a:cs typeface="Arial" panose="020B0604020202020204" pitchFamily="34" charset="0"/>
              </a:rPr>
              <a:t>pulmonal</a:t>
            </a:r>
            <a:r>
              <a:rPr lang="id-ID" sz="1600" dirty="0">
                <a:effectLst/>
                <a:latin typeface="Arial" panose="020B0604020202020204" pitchFamily="34" charset="0"/>
                <a:ea typeface="Calibri" panose="020F0502020204030204" pitchFamily="34" charset="0"/>
                <a:cs typeface="Arial" panose="020B0604020202020204" pitchFamily="34" charset="0"/>
              </a:rPr>
              <a:t>. Yang terakhir ini dikenal sebagai pirau kanan-ke-kiri.[17]</a:t>
            </a:r>
            <a:endParaRPr lang="en-ID"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Bayi dengan TOF - penyakit jantung </a:t>
            </a:r>
            <a:r>
              <a:rPr lang="id-ID" sz="1600" dirty="0" err="1">
                <a:effectLst/>
                <a:latin typeface="Arial" panose="020B0604020202020204" pitchFamily="34" charset="0"/>
                <a:ea typeface="Calibri" panose="020F0502020204030204" pitchFamily="34" charset="0"/>
                <a:cs typeface="Arial" panose="020B0604020202020204" pitchFamily="34" charset="0"/>
              </a:rPr>
              <a:t>sianotik</a:t>
            </a:r>
            <a:r>
              <a:rPr lang="id-ID" sz="1600" dirty="0">
                <a:effectLst/>
                <a:latin typeface="Arial" panose="020B0604020202020204" pitchFamily="34" charset="0"/>
                <a:ea typeface="Calibri" panose="020F0502020204030204" pitchFamily="34" charset="0"/>
                <a:cs typeface="Arial" panose="020B0604020202020204" pitchFamily="34" charset="0"/>
              </a:rPr>
              <a:t> - memiliki saturasi oksigen darah rendah.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err="1">
                <a:effectLst/>
                <a:latin typeface="Arial" panose="020B0604020202020204" pitchFamily="34" charset="0"/>
                <a:ea typeface="Calibri" panose="020F0502020204030204" pitchFamily="34" charset="0"/>
                <a:cs typeface="Arial" panose="020B0604020202020204" pitchFamily="34" charset="0"/>
              </a:rPr>
              <a:t>Oksigenasi</a:t>
            </a:r>
            <a:r>
              <a:rPr lang="id-ID" sz="1600" dirty="0">
                <a:effectLst/>
                <a:latin typeface="Arial" panose="020B0604020202020204" pitchFamily="34" charset="0"/>
                <a:ea typeface="Calibri" panose="020F0502020204030204" pitchFamily="34" charset="0"/>
                <a:cs typeface="Arial" panose="020B0604020202020204" pitchFamily="34" charset="0"/>
              </a:rPr>
              <a:t> darah sangat bervariasi dari satu pasien ke pasien lain tergantung pada tingkat </a:t>
            </a:r>
            <a:r>
              <a:rPr lang="id-ID" sz="1600" dirty="0" err="1">
                <a:effectLst/>
                <a:latin typeface="Arial" panose="020B0604020202020204" pitchFamily="34" charset="0"/>
                <a:ea typeface="Calibri" panose="020F0502020204030204" pitchFamily="34" charset="0"/>
                <a:cs typeface="Arial" panose="020B0604020202020204" pitchFamily="34" charset="0"/>
              </a:rPr>
              <a:t>keparahan</a:t>
            </a:r>
            <a:r>
              <a:rPr lang="id-ID" sz="1600" dirty="0">
                <a:effectLst/>
                <a:latin typeface="Arial" panose="020B0604020202020204" pitchFamily="34" charset="0"/>
                <a:ea typeface="Calibri" panose="020F0502020204030204" pitchFamily="34" charset="0"/>
                <a:cs typeface="Arial" panose="020B0604020202020204" pitchFamily="34" charset="0"/>
              </a:rPr>
              <a:t> cacat anatomis.[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Kisaran tipikal bervariasi dari 60% hingga sekitar 90%. Tergantung pada derajat obstruksi, gejala bervariasi dari tidak ada sianosis atau sianosis ringan hingga sianosis berat saat lahir.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Jika bayi tidak sianosis, kadang-kadang disebut sebagai "</a:t>
            </a:r>
            <a:r>
              <a:rPr lang="id-ID" sz="1600" dirty="0" err="1">
                <a:effectLst/>
                <a:latin typeface="Arial" panose="020B0604020202020204" pitchFamily="34" charset="0"/>
                <a:ea typeface="Calibri" panose="020F0502020204030204" pitchFamily="34" charset="0"/>
                <a:cs typeface="Arial" panose="020B0604020202020204" pitchFamily="34" charset="0"/>
              </a:rPr>
              <a:t>tet</a:t>
            </a:r>
            <a:r>
              <a:rPr lang="id-ID" sz="1600" dirty="0">
                <a:effectLst/>
                <a:latin typeface="Arial" panose="020B0604020202020204" pitchFamily="34" charset="0"/>
                <a:ea typeface="Calibri" panose="020F0502020204030204" pitchFamily="34" charset="0"/>
                <a:cs typeface="Arial" panose="020B0604020202020204" pitchFamily="34" charset="0"/>
              </a:rPr>
              <a:t> merah muda".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Gejala lain termasuk </a:t>
            </a:r>
            <a:r>
              <a:rPr lang="id-ID" sz="1600" dirty="0" err="1">
                <a:effectLst/>
                <a:latin typeface="Arial" panose="020B0604020202020204" pitchFamily="34" charset="0"/>
                <a:ea typeface="Calibri" panose="020F0502020204030204" pitchFamily="34" charset="0"/>
                <a:cs typeface="Arial" panose="020B0604020202020204" pitchFamily="34" charset="0"/>
              </a:rPr>
              <a:t>murmur</a:t>
            </a:r>
            <a:r>
              <a:rPr lang="id-ID" sz="1600" dirty="0">
                <a:effectLst/>
                <a:latin typeface="Arial" panose="020B0604020202020204" pitchFamily="34" charset="0"/>
                <a:ea typeface="Calibri" panose="020F0502020204030204" pitchFamily="34" charset="0"/>
                <a:cs typeface="Arial" panose="020B0604020202020204" pitchFamily="34" charset="0"/>
              </a:rPr>
              <a:t> jantung yang dapat berkisar dari hampir tak terlihat hingga sangat keras, kesulitan makan, kegagalan untuk menambah berat badan, pertumbuhan dan perkembangan fisik yang terhambat, sesak napas (</a:t>
            </a:r>
            <a:r>
              <a:rPr lang="id-ID" sz="1600" dirty="0" err="1">
                <a:effectLst/>
                <a:latin typeface="Arial" panose="020B0604020202020204" pitchFamily="34" charset="0"/>
                <a:ea typeface="Calibri" panose="020F0502020204030204" pitchFamily="34" charset="0"/>
                <a:cs typeface="Arial" panose="020B0604020202020204" pitchFamily="34" charset="0"/>
              </a:rPr>
              <a:t>dispnea</a:t>
            </a:r>
            <a:r>
              <a:rPr lang="id-ID" sz="1600" dirty="0">
                <a:effectLst/>
                <a:latin typeface="Arial" panose="020B0604020202020204" pitchFamily="34" charset="0"/>
                <a:ea typeface="Calibri" panose="020F0502020204030204" pitchFamily="34" charset="0"/>
                <a:cs typeface="Arial" panose="020B0604020202020204" pitchFamily="34" charset="0"/>
              </a:rPr>
              <a:t>) saat beraktivitas, jari tangan dan kaki bengkok, dan </a:t>
            </a:r>
            <a:r>
              <a:rPr lang="id-ID" sz="1600" dirty="0" err="1">
                <a:effectLst/>
                <a:latin typeface="Arial" panose="020B0604020202020204" pitchFamily="34" charset="0"/>
                <a:ea typeface="Calibri" panose="020F0502020204030204" pitchFamily="34" charset="0"/>
                <a:cs typeface="Arial" panose="020B0604020202020204" pitchFamily="34" charset="0"/>
              </a:rPr>
              <a:t>polisitemia</a:t>
            </a:r>
            <a:r>
              <a:rPr lang="id-ID"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600" dirty="0">
                <a:effectLst/>
                <a:latin typeface="Arial" panose="020B0604020202020204" pitchFamily="34" charset="0"/>
                <a:ea typeface="Calibri" panose="020F0502020204030204" pitchFamily="34" charset="0"/>
                <a:cs typeface="Arial" panose="020B0604020202020204" pitchFamily="34" charset="0"/>
              </a:rPr>
              <a:t>Bayi mungkin membiru karena menyusui atau menangis.</a:t>
            </a:r>
            <a:endParaRPr lang="en-ID"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04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2D96-9302-4E5B-99B9-DAE1D391C55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9201BEF-13C6-45AE-8FA4-A060276235A0}"/>
              </a:ext>
            </a:extLst>
          </p:cNvPr>
          <p:cNvSpPr>
            <a:spLocks noGrp="1"/>
          </p:cNvSpPr>
          <p:nvPr>
            <p:ph idx="1"/>
          </p:nvPr>
        </p:nvSpPr>
        <p:spPr>
          <a:xfrm>
            <a:off x="914400" y="1981200"/>
            <a:ext cx="5903843" cy="4114800"/>
          </a:xfrm>
        </p:spPr>
        <p:txBody>
          <a:bodyPr/>
          <a:lstStyle/>
          <a:p>
            <a:pPr>
              <a:lnSpc>
                <a:spcPct val="107000"/>
              </a:lnSpc>
              <a:spcAft>
                <a:spcPts val="800"/>
              </a:spcAft>
            </a:pPr>
            <a:r>
              <a:rPr lang="id-ID" sz="3200" dirty="0">
                <a:effectLst/>
                <a:latin typeface="Arial" panose="020B0604020202020204" pitchFamily="34" charset="0"/>
                <a:ea typeface="Calibri" panose="020F0502020204030204" pitchFamily="34" charset="0"/>
                <a:cs typeface="Arial" panose="020B0604020202020204" pitchFamily="34" charset="0"/>
              </a:rPr>
              <a:t> Mereka yang lahir dengan tetralogi </a:t>
            </a:r>
            <a:r>
              <a:rPr lang="id-ID" sz="3200" dirty="0" err="1">
                <a:effectLst/>
                <a:latin typeface="Arial" panose="020B0604020202020204" pitchFamily="34" charset="0"/>
                <a:ea typeface="Calibri" panose="020F0502020204030204" pitchFamily="34" charset="0"/>
                <a:cs typeface="Arial" panose="020B0604020202020204" pitchFamily="34" charset="0"/>
              </a:rPr>
              <a:t>Fallot</a:t>
            </a:r>
            <a:r>
              <a:rPr lang="id-ID" sz="3200" dirty="0">
                <a:effectLst/>
                <a:latin typeface="Arial" panose="020B0604020202020204" pitchFamily="34" charset="0"/>
                <a:ea typeface="Calibri" panose="020F0502020204030204" pitchFamily="34" charset="0"/>
                <a:cs typeface="Arial" panose="020B0604020202020204" pitchFamily="34" charset="0"/>
              </a:rPr>
              <a:t> lebih cenderung mengalami gangguan kejiwaan seperti </a:t>
            </a:r>
            <a:r>
              <a:rPr lang="id-ID" sz="3200" dirty="0" err="1">
                <a:effectLst/>
                <a:latin typeface="Arial" panose="020B0604020202020204" pitchFamily="34" charset="0"/>
                <a:ea typeface="Calibri" panose="020F0502020204030204" pitchFamily="34" charset="0"/>
                <a:cs typeface="Arial" panose="020B0604020202020204" pitchFamily="34" charset="0"/>
              </a:rPr>
              <a:t>attention</a:t>
            </a:r>
            <a:r>
              <a:rPr lang="id-ID" sz="3200" dirty="0">
                <a:effectLst/>
                <a:latin typeface="Arial" panose="020B0604020202020204" pitchFamily="34" charset="0"/>
                <a:ea typeface="Calibri" panose="020F0502020204030204" pitchFamily="34" charset="0"/>
                <a:cs typeface="Arial" panose="020B0604020202020204" pitchFamily="34" charset="0"/>
              </a:rPr>
              <a:t> </a:t>
            </a:r>
            <a:r>
              <a:rPr lang="id-ID" sz="3200" dirty="0" err="1">
                <a:effectLst/>
                <a:latin typeface="Arial" panose="020B0604020202020204" pitchFamily="34" charset="0"/>
                <a:ea typeface="Calibri" panose="020F0502020204030204" pitchFamily="34" charset="0"/>
                <a:cs typeface="Arial" panose="020B0604020202020204" pitchFamily="34" charset="0"/>
              </a:rPr>
              <a:t>deficit</a:t>
            </a:r>
            <a:r>
              <a:rPr lang="id-ID" sz="3200" dirty="0">
                <a:effectLst/>
                <a:latin typeface="Arial" panose="020B0604020202020204" pitchFamily="34" charset="0"/>
                <a:ea typeface="Calibri" panose="020F0502020204030204" pitchFamily="34" charset="0"/>
                <a:cs typeface="Arial" panose="020B0604020202020204" pitchFamily="34" charset="0"/>
              </a:rPr>
              <a:t> </a:t>
            </a:r>
            <a:r>
              <a:rPr lang="id-ID" sz="3200" dirty="0" err="1">
                <a:effectLst/>
                <a:latin typeface="Arial" panose="020B0604020202020204" pitchFamily="34" charset="0"/>
                <a:ea typeface="Calibri" panose="020F0502020204030204" pitchFamily="34" charset="0"/>
                <a:cs typeface="Arial" panose="020B0604020202020204" pitchFamily="34" charset="0"/>
              </a:rPr>
              <a:t>hyperactivity</a:t>
            </a:r>
            <a:r>
              <a:rPr lang="id-ID" sz="3200" dirty="0">
                <a:effectLst/>
                <a:latin typeface="Arial" panose="020B0604020202020204" pitchFamily="34" charset="0"/>
                <a:ea typeface="Calibri" panose="020F0502020204030204" pitchFamily="34" charset="0"/>
                <a:cs typeface="Arial" panose="020B0604020202020204" pitchFamily="34" charset="0"/>
              </a:rPr>
              <a:t> disorder (ADHD) di kemudian hari, berpotensi karena perubahan genetik yang mendasari yang mempengaruhi kedua kondisi tersebut.</a:t>
            </a:r>
            <a:endParaRPr lang="en-ID" sz="3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3200" dirty="0">
                <a:effectLst/>
                <a:latin typeface="Arial" panose="020B0604020202020204" pitchFamily="34" charset="0"/>
                <a:ea typeface="Calibri" panose="020F0502020204030204" pitchFamily="34" charset="0"/>
                <a:cs typeface="Arial" panose="020B0604020202020204" pitchFamily="34" charset="0"/>
              </a:rPr>
              <a:t> </a:t>
            </a:r>
            <a:endParaRPr lang="en-ID"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CF53DEFE-7883-4202-AC1C-C1FF4FE1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954" y="2400300"/>
            <a:ext cx="437690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A817-9101-47E1-8573-4340C636D0F3}"/>
              </a:ext>
            </a:extLst>
          </p:cNvPr>
          <p:cNvSpPr>
            <a:spLocks noGrp="1"/>
          </p:cNvSpPr>
          <p:nvPr>
            <p:ph type="title"/>
          </p:nvPr>
        </p:nvSpPr>
        <p:spPr/>
        <p:txBody>
          <a:bodyPr/>
          <a:lstStyle/>
          <a:p>
            <a:r>
              <a:rPr lang="id-ID" dirty="0" err="1">
                <a:latin typeface="Arial" panose="020B0604020202020204" pitchFamily="34" charset="0"/>
                <a:ea typeface="Calibri" panose="020F0502020204030204" pitchFamily="34" charset="0"/>
                <a:cs typeface="Arial" panose="020B0604020202020204" pitchFamily="34" charset="0"/>
              </a:rPr>
              <a:t>Tet</a:t>
            </a:r>
            <a:r>
              <a:rPr lang="en-US" dirty="0">
                <a:latin typeface="Arial" panose="020B0604020202020204" pitchFamily="34" charset="0"/>
                <a:ea typeface="Calibri" panose="020F0502020204030204" pitchFamily="34" charset="0"/>
                <a:cs typeface="Arial" panose="020B0604020202020204" pitchFamily="34" charset="0"/>
              </a:rPr>
              <a:t> spells</a:t>
            </a:r>
            <a:endParaRPr lang="en-ID" dirty="0"/>
          </a:p>
        </p:txBody>
      </p:sp>
      <p:sp>
        <p:nvSpPr>
          <p:cNvPr id="3" name="Content Placeholder 2">
            <a:extLst>
              <a:ext uri="{FF2B5EF4-FFF2-40B4-BE49-F238E27FC236}">
                <a16:creationId xmlns:a16="http://schemas.microsoft.com/office/drawing/2014/main" id="{25ACB8BF-101D-4A98-85F9-5132585569FA}"/>
              </a:ext>
            </a:extLst>
          </p:cNvPr>
          <p:cNvSpPr>
            <a:spLocks noGrp="1"/>
          </p:cNvSpPr>
          <p:nvPr>
            <p:ph idx="1"/>
          </p:nvPr>
        </p:nvSpPr>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Bayi dan anak-anak dengan tetralogi </a:t>
            </a:r>
            <a:r>
              <a:rPr lang="id-ID" sz="1800" dirty="0" err="1">
                <a:effectLst/>
                <a:latin typeface="Arial" panose="020B0604020202020204" pitchFamily="34" charset="0"/>
                <a:ea typeface="Calibri" panose="020F0502020204030204" pitchFamily="34" charset="0"/>
                <a:cs typeface="Arial" panose="020B0604020202020204" pitchFamily="34" charset="0"/>
              </a:rPr>
              <a:t>Fallot</a:t>
            </a:r>
            <a:r>
              <a:rPr lang="id-ID" sz="1800" dirty="0">
                <a:effectLst/>
                <a:latin typeface="Arial" panose="020B0604020202020204" pitchFamily="34" charset="0"/>
                <a:ea typeface="Calibri" panose="020F0502020204030204" pitchFamily="34" charset="0"/>
                <a:cs typeface="Arial" panose="020B0604020202020204" pitchFamily="34" charset="0"/>
              </a:rPr>
              <a:t> yang tidak </a:t>
            </a:r>
            <a:r>
              <a:rPr lang="en-US" sz="1800" dirty="0" err="1">
                <a:effectLst/>
                <a:latin typeface="Arial" panose="020B0604020202020204" pitchFamily="34" charset="0"/>
                <a:ea typeface="Calibri" panose="020F0502020204030204" pitchFamily="34" charset="0"/>
                <a:cs typeface="Arial" panose="020B0604020202020204" pitchFamily="34" charset="0"/>
              </a:rPr>
              <a:t>diterapi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d-ID" sz="1800" dirty="0">
                <a:effectLst/>
                <a:latin typeface="Arial" panose="020B0604020202020204" pitchFamily="34" charset="0"/>
                <a:ea typeface="Calibri" panose="020F0502020204030204" pitchFamily="34" charset="0"/>
                <a:cs typeface="Arial" panose="020B0604020202020204" pitchFamily="34" charset="0"/>
              </a:rPr>
              <a:t>dapat </a:t>
            </a:r>
            <a:r>
              <a:rPr lang="en-US" sz="1800" dirty="0" err="1">
                <a:effectLst/>
                <a:latin typeface="Arial" panose="020B0604020202020204" pitchFamily="34" charset="0"/>
                <a:ea typeface="Calibri" panose="020F0502020204030204" pitchFamily="34" charset="0"/>
                <a:cs typeface="Arial" panose="020B0604020202020204" pitchFamily="34" charset="0"/>
              </a:rPr>
              <a:t>berkembang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ke</a:t>
            </a:r>
            <a:r>
              <a:rPr lang="en-US" sz="1800" dirty="0">
                <a:effectLst/>
                <a:latin typeface="Arial" panose="020B0604020202020204" pitchFamily="34" charset="0"/>
                <a:ea typeface="Calibri" panose="020F0502020204030204" pitchFamily="34" charset="0"/>
                <a:cs typeface="Arial" panose="020B0604020202020204" pitchFamily="34" charset="0"/>
              </a:rPr>
              <a:t> Tet Spells, yang </a:t>
            </a:r>
            <a:r>
              <a:rPr lang="en-US" sz="1800" dirty="0" err="1">
                <a:effectLst/>
                <a:latin typeface="Arial" panose="020B0604020202020204" pitchFamily="34" charset="0"/>
                <a:ea typeface="Calibri" panose="020F0502020204030204" pitchFamily="34" charset="0"/>
                <a:cs typeface="Arial" panose="020B0604020202020204" pitchFamily="34" charset="0"/>
              </a:rPr>
              <a:t>merupakan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keadaan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d-ID" sz="1800" dirty="0" err="1">
                <a:effectLst/>
                <a:latin typeface="Arial" panose="020B0604020202020204" pitchFamily="34" charset="0"/>
                <a:ea typeface="Calibri" panose="020F0502020204030204" pitchFamily="34" charset="0"/>
                <a:cs typeface="Arial" panose="020B0604020202020204" pitchFamily="34" charset="0"/>
              </a:rPr>
              <a:t>hipoksia</a:t>
            </a:r>
            <a:r>
              <a:rPr lang="id-ID" sz="1800" dirty="0">
                <a:effectLst/>
                <a:latin typeface="Arial" panose="020B0604020202020204" pitchFamily="34" charset="0"/>
                <a:ea typeface="Calibri" panose="020F0502020204030204" pitchFamily="34" charset="0"/>
                <a:cs typeface="Arial" panose="020B0604020202020204" pitchFamily="34" charset="0"/>
              </a:rPr>
              <a:t> akut, ditandai dengan sesak napas, sianosis, agitasi, dan kehilangan kesadaran.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dapat dimulai oleh peristiwa apa pun - seperti kecemasan, nyeri, dehidrasi, atau demam - yang mengarah ke penurunan saturasi oksigen atau yang menyebabkan penurunan resistensi vaskular </a:t>
            </a:r>
            <a:r>
              <a:rPr lang="id-ID" sz="1800" dirty="0" err="1">
                <a:effectLst/>
                <a:latin typeface="Arial" panose="020B0604020202020204" pitchFamily="34" charset="0"/>
                <a:ea typeface="Calibri" panose="020F0502020204030204" pitchFamily="34" charset="0"/>
                <a:cs typeface="Arial" panose="020B0604020202020204" pitchFamily="34" charset="0"/>
              </a:rPr>
              <a:t>sistemik</a:t>
            </a:r>
            <a:r>
              <a:rPr lang="id-ID" sz="1800" dirty="0">
                <a:effectLst/>
                <a:latin typeface="Arial" panose="020B0604020202020204" pitchFamily="34" charset="0"/>
                <a:ea typeface="Calibri" panose="020F0502020204030204" pitchFamily="34" charset="0"/>
                <a:cs typeface="Arial" panose="020B0604020202020204" pitchFamily="34" charset="0"/>
              </a:rPr>
              <a:t>, yang pada gilirannya menyebabkan peningkatan pirau melalui </a:t>
            </a:r>
            <a:r>
              <a:rPr lang="id-ID" sz="1800" dirty="0" err="1">
                <a:effectLst/>
                <a:latin typeface="Arial" panose="020B0604020202020204" pitchFamily="34" charset="0"/>
                <a:ea typeface="Calibri" panose="020F0502020204030204" pitchFamily="34" charset="0"/>
                <a:cs typeface="Arial" panose="020B0604020202020204" pitchFamily="34" charset="0"/>
              </a:rPr>
              <a:t>defek</a:t>
            </a:r>
            <a:r>
              <a:rPr lang="id-ID" sz="1800" dirty="0">
                <a:effectLst/>
                <a:latin typeface="Arial" panose="020B0604020202020204" pitchFamily="34" charset="0"/>
                <a:ea typeface="Calibri" panose="020F0502020204030204" pitchFamily="34" charset="0"/>
                <a:cs typeface="Arial" panose="020B0604020202020204" pitchFamily="34" charset="0"/>
              </a:rPr>
              <a:t> septum ventrikel.</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Biasanya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kejadian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d-ID" sz="1800" dirty="0">
                <a:effectLst/>
                <a:latin typeface="Arial" panose="020B0604020202020204" pitchFamily="34" charset="0"/>
                <a:ea typeface="Calibri" panose="020F0502020204030204" pitchFamily="34" charset="0"/>
                <a:cs typeface="Arial" panose="020B0604020202020204" pitchFamily="34" charset="0"/>
              </a:rPr>
              <a:t>ini berkurang frekuensinya setelah 4 tahun pertama kehidupan.</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Secara klinis, </a:t>
            </a:r>
            <a:r>
              <a:rPr lang="id-ID" sz="1800" dirty="0" err="1">
                <a:effectLst/>
                <a:latin typeface="Arial" panose="020B0604020202020204" pitchFamily="34" charset="0"/>
                <a:ea typeface="Calibri" panose="020F0502020204030204" pitchFamily="34" charset="0"/>
                <a:cs typeface="Arial" panose="020B0604020202020204" pitchFamily="34" charset="0"/>
              </a:rPr>
              <a:t>tet</a:t>
            </a:r>
            <a:r>
              <a:rPr lang="id-ID" sz="1800" dirty="0">
                <a:effectLst/>
                <a:latin typeface="Arial" panose="020B0604020202020204" pitchFamily="34" charset="0"/>
                <a:ea typeface="Calibri" panose="020F0502020204030204" pitchFamily="34" charset="0"/>
                <a:cs typeface="Arial" panose="020B0604020202020204" pitchFamily="34" charset="0"/>
              </a:rPr>
              <a:t> </a:t>
            </a:r>
            <a:r>
              <a:rPr lang="id-ID" sz="1800" dirty="0" err="1">
                <a:effectLst/>
                <a:latin typeface="Arial" panose="020B0604020202020204" pitchFamily="34" charset="0"/>
                <a:ea typeface="Calibri" panose="020F0502020204030204" pitchFamily="34" charset="0"/>
                <a:cs typeface="Arial" panose="020B0604020202020204" pitchFamily="34" charset="0"/>
              </a:rPr>
              <a:t>spell</a:t>
            </a:r>
            <a:r>
              <a:rPr lang="id-ID" sz="1800" dirty="0">
                <a:effectLst/>
                <a:latin typeface="Arial" panose="020B0604020202020204" pitchFamily="34" charset="0"/>
                <a:ea typeface="Calibri" panose="020F0502020204030204" pitchFamily="34" charset="0"/>
                <a:cs typeface="Arial" panose="020B0604020202020204" pitchFamily="34" charset="0"/>
              </a:rPr>
              <a:t> ditandai dengan peningkatan sianosis yang tiba-tiba dan ditandai diikuti oleh </a:t>
            </a:r>
            <a:r>
              <a:rPr lang="id-ID" sz="1800" dirty="0" err="1">
                <a:effectLst/>
                <a:latin typeface="Arial" panose="020B0604020202020204" pitchFamily="34" charset="0"/>
                <a:ea typeface="Calibri" panose="020F0502020204030204" pitchFamily="34" charset="0"/>
                <a:cs typeface="Arial" panose="020B0604020202020204" pitchFamily="34" charset="0"/>
              </a:rPr>
              <a:t>sinkop</a:t>
            </a:r>
            <a:r>
              <a:rPr lang="id-ID" sz="1800" dirty="0">
                <a:effectLst/>
                <a:latin typeface="Arial" panose="020B0604020202020204" pitchFamily="34" charset="0"/>
                <a:ea typeface="Calibri" panose="020F0502020204030204" pitchFamily="34" charset="0"/>
                <a:cs typeface="Arial" panose="020B0604020202020204" pitchFamily="34" charset="0"/>
              </a:rPr>
              <a:t>.</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Anak-anak yang lebih besar akan sering jongkok secara naluriah selama </a:t>
            </a:r>
            <a:r>
              <a:rPr lang="en-US" sz="1800" dirty="0">
                <a:effectLst/>
                <a:latin typeface="Arial" panose="020B0604020202020204" pitchFamily="34" charset="0"/>
                <a:ea typeface="Calibri" panose="020F0502020204030204" pitchFamily="34" charset="0"/>
                <a:cs typeface="Arial" panose="020B0604020202020204" pitchFamily="34" charset="0"/>
              </a:rPr>
              <a:t>Tet Spells </a:t>
            </a:r>
            <a:r>
              <a:rPr lang="en-US" sz="18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id-ID" sz="1800" dirty="0">
                <a:effectLst/>
                <a:latin typeface="Arial" panose="020B0604020202020204" pitchFamily="34" charset="0"/>
                <a:ea typeface="Calibri" panose="020F0502020204030204" pitchFamily="34" charset="0"/>
                <a:cs typeface="Arial" panose="020B0604020202020204" pitchFamily="34" charset="0"/>
              </a:rPr>
              <a:t>meningkatkan resistensi vaskular </a:t>
            </a:r>
            <a:r>
              <a:rPr lang="id-ID" sz="1800" dirty="0" err="1">
                <a:effectLst/>
                <a:latin typeface="Arial" panose="020B0604020202020204" pitchFamily="34" charset="0"/>
                <a:ea typeface="Calibri" panose="020F0502020204030204" pitchFamily="34" charset="0"/>
                <a:cs typeface="Arial" panose="020B0604020202020204" pitchFamily="34" charset="0"/>
              </a:rPr>
              <a:t>sistemik</a:t>
            </a:r>
            <a:r>
              <a:rPr lang="id-ID" sz="1800" dirty="0">
                <a:effectLst/>
                <a:latin typeface="Arial" panose="020B0604020202020204" pitchFamily="34" charset="0"/>
                <a:ea typeface="Calibri" panose="020F0502020204030204" pitchFamily="34" charset="0"/>
                <a:cs typeface="Arial" panose="020B0604020202020204" pitchFamily="34" charset="0"/>
              </a:rPr>
              <a:t> dan memungkinkan pembalikan sementara </a:t>
            </a:r>
            <a:r>
              <a:rPr lang="id-ID" sz="1800" dirty="0" err="1">
                <a:effectLst/>
                <a:latin typeface="Arial" panose="020B0604020202020204" pitchFamily="34" charset="0"/>
                <a:ea typeface="Calibri" panose="020F0502020204030204" pitchFamily="34" charset="0"/>
                <a:cs typeface="Arial" panose="020B0604020202020204" pitchFamily="34" charset="0"/>
              </a:rPr>
              <a:t>shunt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id-ID" sz="1800" dirty="0">
                <a:effectLst/>
                <a:latin typeface="Arial" panose="020B0604020202020204" pitchFamily="34" charset="0"/>
                <a:ea typeface="Calibri" panose="020F0502020204030204" pitchFamily="34" charset="0"/>
                <a:cs typeface="Arial" panose="020B0604020202020204" pitchFamily="34" charset="0"/>
              </a:rPr>
              <a:t>meningkatkan tekanan di sisi kiri jantung, menurunkan pirau kanan ke kiri, sehingga mengurangi jumlah darah </a:t>
            </a:r>
            <a:r>
              <a:rPr lang="id-ID" sz="1800" dirty="0" err="1">
                <a:effectLst/>
                <a:latin typeface="Arial" panose="020B0604020202020204" pitchFamily="34" charset="0"/>
                <a:ea typeface="Calibri" panose="020F0502020204030204" pitchFamily="34" charset="0"/>
                <a:cs typeface="Arial" panose="020B0604020202020204" pitchFamily="34" charset="0"/>
              </a:rPr>
              <a:t>terdeoksigenasi</a:t>
            </a:r>
            <a:r>
              <a:rPr lang="id-ID" sz="1800" dirty="0">
                <a:effectLst/>
                <a:latin typeface="Arial" panose="020B0604020202020204" pitchFamily="34" charset="0"/>
                <a:ea typeface="Calibri" panose="020F0502020204030204" pitchFamily="34" charset="0"/>
                <a:cs typeface="Arial" panose="020B0604020202020204" pitchFamily="34" charset="0"/>
              </a:rPr>
              <a:t> yang memasuki sirkulasi </a:t>
            </a:r>
            <a:r>
              <a:rPr lang="id-ID" sz="1800" dirty="0" err="1">
                <a:effectLst/>
                <a:latin typeface="Arial" panose="020B0604020202020204" pitchFamily="34" charset="0"/>
                <a:ea typeface="Calibri" panose="020F0502020204030204" pitchFamily="34" charset="0"/>
                <a:cs typeface="Arial" panose="020B0604020202020204" pitchFamily="34" charset="0"/>
              </a:rPr>
              <a:t>sistemik</a:t>
            </a:r>
            <a:r>
              <a:rPr lang="id-ID" sz="1800" dirty="0">
                <a:effectLst/>
                <a:latin typeface="Arial" panose="020B0604020202020204" pitchFamily="34" charset="0"/>
                <a:ea typeface="Calibri" panose="020F0502020204030204" pitchFamily="34" charset="0"/>
                <a:cs typeface="Arial" panose="020B0604020202020204" pitchFamily="34" charset="0"/>
              </a:rPr>
              <a:t>.</a:t>
            </a:r>
            <a:endParaRPr lang="en-ID"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88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C73F-3CC4-48BA-BCDE-E681D693241E}"/>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EDB6374F-1159-48D1-97CE-A661933C2590}"/>
              </a:ext>
            </a:extLst>
          </p:cNvPr>
          <p:cNvSpPr>
            <a:spLocks noGrp="1"/>
          </p:cNvSpPr>
          <p:nvPr>
            <p:ph idx="1"/>
          </p:nvPr>
        </p:nvSpPr>
        <p:spPr/>
        <p:txBody>
          <a:bodyPr/>
          <a:lstStyle/>
          <a:p>
            <a:pPr>
              <a:lnSpc>
                <a:spcPct val="107000"/>
              </a:lnSpc>
              <a:spcAft>
                <a:spcPts val="800"/>
              </a:spcAft>
            </a:pPr>
            <a:r>
              <a:rPr lang="id-ID" sz="1800" dirty="0">
                <a:effectLst/>
                <a:latin typeface="Arial" panose="020B0604020202020204" pitchFamily="34" charset="0"/>
                <a:ea typeface="Calibri" panose="020F0502020204030204" pitchFamily="34" charset="0"/>
                <a:cs typeface="Arial" panose="020B0604020202020204" pitchFamily="34" charset="0"/>
              </a:rPr>
              <a:t>Sementara penyebab spesifik TOF belum sepenuhnya diidentifikasi, ada berbagai faktor lingkungan atau genetik yang telah dikaitkan dengan TOF.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S</a:t>
            </a:r>
            <a:r>
              <a:rPr lang="id-ID" sz="1800" dirty="0" err="1">
                <a:effectLst/>
                <a:latin typeface="Arial" panose="020B0604020202020204" pitchFamily="34" charset="0"/>
                <a:ea typeface="Calibri" panose="020F0502020204030204" pitchFamily="34" charset="0"/>
                <a:cs typeface="Arial" panose="020B0604020202020204" pitchFamily="34" charset="0"/>
              </a:rPr>
              <a:t>ekitar</a:t>
            </a:r>
            <a:r>
              <a:rPr lang="id-ID" sz="1800" dirty="0">
                <a:effectLst/>
                <a:latin typeface="Arial" panose="020B0604020202020204" pitchFamily="34" charset="0"/>
                <a:ea typeface="Calibri" panose="020F0502020204030204" pitchFamily="34" charset="0"/>
                <a:cs typeface="Arial" panose="020B0604020202020204" pitchFamily="34" charset="0"/>
              </a:rPr>
              <a:t> 20% dari keseluruhan kasus PJK disebabkan oleh penyebab yang diketahui seperti cacat genetik dan </a:t>
            </a:r>
            <a:r>
              <a:rPr lang="id-ID" sz="1800" dirty="0" err="1">
                <a:effectLst/>
                <a:latin typeface="Arial" panose="020B0604020202020204" pitchFamily="34" charset="0"/>
                <a:ea typeface="Calibri" panose="020F0502020204030204" pitchFamily="34" charset="0"/>
                <a:cs typeface="Arial" panose="020B0604020202020204" pitchFamily="34" charset="0"/>
              </a:rPr>
              <a:t>teratogen</a:t>
            </a:r>
            <a:r>
              <a:rPr lang="id-ID" sz="1800" dirty="0">
                <a:effectLst/>
                <a:latin typeface="Arial" panose="020B0604020202020204" pitchFamily="34" charset="0"/>
                <a:ea typeface="Calibri" panose="020F0502020204030204" pitchFamily="34" charset="0"/>
                <a:cs typeface="Arial" panose="020B0604020202020204" pitchFamily="34" charset="0"/>
              </a:rPr>
              <a:t> yang merupakan berbagai faktor yang menyebabkan kelainan perkembangan embrio atau cacat lahir.</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d-ID" sz="1800" dirty="0">
                <a:effectLst/>
                <a:latin typeface="Arial" panose="020B0604020202020204" pitchFamily="34" charset="0"/>
                <a:ea typeface="Calibri" panose="020F0502020204030204" pitchFamily="34" charset="0"/>
                <a:cs typeface="Arial" panose="020B0604020202020204" pitchFamily="34" charset="0"/>
              </a:rPr>
              <a:t>80% kasus lainnya tidak banyak diketahui penyebabnya.</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F</a:t>
            </a:r>
            <a:r>
              <a:rPr lang="id-ID" sz="1800" dirty="0">
                <a:effectLst/>
                <a:latin typeface="Arial" panose="020B0604020202020204" pitchFamily="34" charset="0"/>
                <a:ea typeface="Calibri" panose="020F0502020204030204" pitchFamily="34" charset="0"/>
                <a:cs typeface="Arial" panose="020B0604020202020204" pitchFamily="34" charset="0"/>
              </a:rPr>
              <a:t>aktor genetik yang terkait dengan TOF termasuk berbagai mutasi atau penghapusan gen. Penghapusan gen yang terkait dengan TOF termasuk penghapusan kromosom 22 serta sindrom </a:t>
            </a:r>
            <a:r>
              <a:rPr lang="id-ID" sz="1800" dirty="0" err="1">
                <a:effectLst/>
                <a:latin typeface="Arial" panose="020B0604020202020204" pitchFamily="34" charset="0"/>
                <a:ea typeface="Calibri" panose="020F0502020204030204" pitchFamily="34" charset="0"/>
                <a:cs typeface="Arial" panose="020B0604020202020204" pitchFamily="34" charset="0"/>
              </a:rPr>
              <a:t>DiGeorge</a:t>
            </a:r>
            <a:r>
              <a:rPr lang="id-ID" sz="1800" dirty="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Gen yang </a:t>
            </a:r>
            <a:r>
              <a:rPr lang="en-US" sz="1800" dirty="0" err="1">
                <a:latin typeface="Arial" panose="020B0604020202020204" pitchFamily="34" charset="0"/>
                <a:ea typeface="Calibri" panose="020F0502020204030204" pitchFamily="34" charset="0"/>
                <a:cs typeface="Arial" panose="020B0604020202020204" pitchFamily="34" charset="0"/>
              </a:rPr>
              <a:t>dimaksud</a:t>
            </a:r>
            <a:r>
              <a:rPr lang="en-US" sz="1800" dirty="0">
                <a:latin typeface="Arial" panose="020B0604020202020204" pitchFamily="34" charset="0"/>
                <a:ea typeface="Calibri" panose="020F0502020204030204" pitchFamily="34" charset="0"/>
                <a:cs typeface="Arial" panose="020B0604020202020204" pitchFamily="34" charset="0"/>
              </a:rPr>
              <a:t>: </a:t>
            </a:r>
          </a:p>
          <a:p>
            <a:pPr lvl="1">
              <a:buFont typeface="Arial" panose="020B0604020202020204" pitchFamily="34" charset="0"/>
              <a:buChar char="•"/>
            </a:pPr>
            <a:r>
              <a:rPr lang="en-US" sz="1400" b="0" i="0" u="none" strike="noStrike" dirty="0">
                <a:solidFill>
                  <a:srgbClr val="0645AD"/>
                </a:solidFill>
                <a:effectLst/>
                <a:latin typeface="Arial" panose="020B0604020202020204" pitchFamily="34" charset="0"/>
                <a:cs typeface="Arial" panose="020B0604020202020204" pitchFamily="34" charset="0"/>
                <a:hlinkClick r:id="rId2" tooltip="JAG1"/>
              </a:rPr>
              <a:t>JAG1</a:t>
            </a:r>
            <a:r>
              <a:rPr lang="en-US" sz="1400" b="0" i="0" dirty="0">
                <a:solidFill>
                  <a:srgbClr val="202122"/>
                </a:solidFill>
                <a:effectLst/>
                <a:latin typeface="Arial" panose="020B0604020202020204" pitchFamily="34" charset="0"/>
                <a:cs typeface="Arial" panose="020B0604020202020204" pitchFamily="34" charset="0"/>
              </a:rPr>
              <a:t>; </a:t>
            </a:r>
            <a:r>
              <a:rPr lang="en-US" sz="1400" b="0" i="0" u="none" strike="noStrike" dirty="0">
                <a:solidFill>
                  <a:srgbClr val="0645AD"/>
                </a:solidFill>
                <a:effectLst/>
                <a:latin typeface="Arial" panose="020B0604020202020204" pitchFamily="34" charset="0"/>
                <a:cs typeface="Arial" panose="020B0604020202020204" pitchFamily="34" charset="0"/>
                <a:hlinkClick r:id="rId3" tooltip="Nkx2-5"/>
              </a:rPr>
              <a:t>NKX2-5</a:t>
            </a:r>
            <a:r>
              <a:rPr lang="en-US" sz="1400" dirty="0">
                <a:solidFill>
                  <a:srgbClr val="0645AD"/>
                </a:solidFill>
                <a:latin typeface="Arial" panose="020B0604020202020204" pitchFamily="34" charset="0"/>
                <a:cs typeface="Arial" panose="020B0604020202020204" pitchFamily="34" charset="0"/>
              </a:rPr>
              <a:t>; </a:t>
            </a:r>
            <a:r>
              <a:rPr lang="en-US" sz="1400" b="0" i="0" u="none" strike="noStrike" dirty="0">
                <a:solidFill>
                  <a:srgbClr val="0645AD"/>
                </a:solidFill>
                <a:effectLst/>
                <a:latin typeface="Arial" panose="020B0604020202020204" pitchFamily="34" charset="0"/>
                <a:cs typeface="Arial" panose="020B0604020202020204" pitchFamily="34" charset="0"/>
                <a:hlinkClick r:id="rId4" tooltip="ZFPM2"/>
              </a:rPr>
              <a:t>ZFPM2</a:t>
            </a:r>
            <a:r>
              <a:rPr lang="en-US" sz="1400" b="0" i="0" dirty="0">
                <a:solidFill>
                  <a:srgbClr val="202122"/>
                </a:solidFill>
                <a:effectLst/>
                <a:latin typeface="Arial" panose="020B0604020202020204" pitchFamily="34" charset="0"/>
                <a:cs typeface="Arial" panose="020B0604020202020204" pitchFamily="34" charset="0"/>
              </a:rPr>
              <a:t>; </a:t>
            </a:r>
            <a:r>
              <a:rPr lang="en-US" sz="1400" b="0" i="0" u="none" strike="noStrike" dirty="0">
                <a:solidFill>
                  <a:srgbClr val="0645AD"/>
                </a:solidFill>
                <a:effectLst/>
                <a:latin typeface="Arial" panose="020B0604020202020204" pitchFamily="34" charset="0"/>
                <a:cs typeface="Arial" panose="020B0604020202020204" pitchFamily="34" charset="0"/>
                <a:hlinkClick r:id="rId5" tooltip="VEGF"/>
              </a:rPr>
              <a:t>VEGF</a:t>
            </a:r>
            <a:r>
              <a:rPr lang="en-US" sz="1400" b="0" i="0" dirty="0">
                <a:solidFill>
                  <a:srgbClr val="202122"/>
                </a:solidFill>
                <a:effectLst/>
                <a:latin typeface="Arial" panose="020B0604020202020204" pitchFamily="34" charset="0"/>
                <a:cs typeface="Arial" panose="020B0604020202020204" pitchFamily="34" charset="0"/>
              </a:rPr>
              <a:t> ; </a:t>
            </a:r>
            <a:r>
              <a:rPr lang="en-US" sz="1400" b="0" i="0" u="none" strike="noStrike" dirty="0">
                <a:solidFill>
                  <a:srgbClr val="0645AD"/>
                </a:solidFill>
                <a:effectLst/>
                <a:latin typeface="Arial" panose="020B0604020202020204" pitchFamily="34" charset="0"/>
                <a:cs typeface="Arial" panose="020B0604020202020204" pitchFamily="34" charset="0"/>
                <a:hlinkClick r:id="rId6" tooltip="Notch 1"/>
              </a:rPr>
              <a:t>NOTCH1</a:t>
            </a:r>
            <a:r>
              <a:rPr lang="en-US" sz="1400" b="0" i="0" dirty="0">
                <a:solidFill>
                  <a:srgbClr val="202122"/>
                </a:solidFill>
                <a:effectLst/>
                <a:latin typeface="Arial" panose="020B0604020202020204" pitchFamily="34" charset="0"/>
                <a:cs typeface="Arial" panose="020B0604020202020204" pitchFamily="34" charset="0"/>
              </a:rPr>
              <a:t> ; </a:t>
            </a:r>
            <a:r>
              <a:rPr lang="en-US" sz="1400" b="0" i="0" u="none" strike="noStrike" dirty="0">
                <a:solidFill>
                  <a:srgbClr val="0645AD"/>
                </a:solidFill>
                <a:effectLst/>
                <a:latin typeface="Arial" panose="020B0604020202020204" pitchFamily="34" charset="0"/>
                <a:cs typeface="Arial" panose="020B0604020202020204" pitchFamily="34" charset="0"/>
                <a:hlinkClick r:id="rId7" tooltip="TBX1"/>
              </a:rPr>
              <a:t>TBX1</a:t>
            </a:r>
            <a:r>
              <a:rPr lang="en-US" sz="1400" b="0" i="0" dirty="0">
                <a:solidFill>
                  <a:srgbClr val="202122"/>
                </a:solidFill>
                <a:effectLst/>
                <a:latin typeface="Arial" panose="020B0604020202020204" pitchFamily="34" charset="0"/>
                <a:cs typeface="Arial" panose="020B0604020202020204" pitchFamily="34" charset="0"/>
              </a:rPr>
              <a:t> ; </a:t>
            </a:r>
            <a:r>
              <a:rPr lang="en-US" sz="1400" b="0" i="0" u="none" strike="noStrike" dirty="0">
                <a:solidFill>
                  <a:srgbClr val="0645AD"/>
                </a:solidFill>
                <a:effectLst/>
                <a:latin typeface="Arial" panose="020B0604020202020204" pitchFamily="34" charset="0"/>
                <a:cs typeface="Arial" panose="020B0604020202020204" pitchFamily="34" charset="0"/>
                <a:hlinkClick r:id="rId8" tooltip="FLT4"/>
              </a:rPr>
              <a:t>FLT4</a:t>
            </a:r>
            <a:r>
              <a:rPr lang="en-US" sz="1400" b="0" i="0" dirty="0">
                <a:solidFill>
                  <a:srgbClr val="202122"/>
                </a:solidFill>
                <a:effectLst/>
                <a:latin typeface="Arial" panose="020B0604020202020204" pitchFamily="34" charset="0"/>
                <a:cs typeface="Arial" panose="020B0604020202020204" pitchFamily="34" charset="0"/>
              </a:rPr>
              <a:t> ; </a:t>
            </a:r>
            <a:r>
              <a:rPr lang="en-US" sz="1400" b="0" i="0" u="none" strike="noStrike" dirty="0">
                <a:solidFill>
                  <a:srgbClr val="0645AD"/>
                </a:solidFill>
                <a:effectLst/>
                <a:latin typeface="Arial" panose="020B0604020202020204" pitchFamily="34" charset="0"/>
                <a:cs typeface="Arial" panose="020B0604020202020204" pitchFamily="34" charset="0"/>
                <a:hlinkClick r:id="rId9" tooltip="FOXC2"/>
              </a:rPr>
              <a:t>FOXC2</a:t>
            </a:r>
            <a:r>
              <a:rPr lang="en-US" sz="1400" b="0" i="0" dirty="0">
                <a:solidFill>
                  <a:srgbClr val="202122"/>
                </a:solidFill>
                <a:effectLst/>
                <a:latin typeface="Arial" panose="020B0604020202020204" pitchFamily="34" charset="0"/>
                <a:cs typeface="Arial" panose="020B0604020202020204" pitchFamily="34" charset="0"/>
              </a:rPr>
              <a:t> ; </a:t>
            </a:r>
            <a:r>
              <a:rPr lang="en-US" sz="1400" b="0" i="0" u="none" strike="noStrike" dirty="0">
                <a:solidFill>
                  <a:srgbClr val="0645AD"/>
                </a:solidFill>
                <a:effectLst/>
                <a:latin typeface="Arial" panose="020B0604020202020204" pitchFamily="34" charset="0"/>
                <a:cs typeface="Arial" panose="020B0604020202020204" pitchFamily="34" charset="0"/>
                <a:hlinkClick r:id="rId10" tooltip="GATA4"/>
              </a:rPr>
              <a:t>GATA4</a:t>
            </a:r>
            <a:r>
              <a:rPr lang="en-US" sz="1400" b="0" i="0" dirty="0">
                <a:solidFill>
                  <a:srgbClr val="202122"/>
                </a:solidFill>
                <a:effectLst/>
                <a:latin typeface="Arial" panose="020B0604020202020204" pitchFamily="34" charset="0"/>
                <a:cs typeface="Arial" panose="020B0604020202020204" pitchFamily="34" charset="0"/>
              </a:rPr>
              <a:t> ; </a:t>
            </a:r>
            <a:r>
              <a:rPr lang="en-US" sz="1400" b="0" i="0" u="none" strike="noStrike" dirty="0">
                <a:solidFill>
                  <a:srgbClr val="0645AD"/>
                </a:solidFill>
                <a:effectLst/>
                <a:latin typeface="Arial" panose="020B0604020202020204" pitchFamily="34" charset="0"/>
                <a:cs typeface="Arial" panose="020B0604020202020204" pitchFamily="34" charset="0"/>
                <a:hlinkClick r:id="rId11" tooltip="FLNA"/>
              </a:rPr>
              <a:t>FLNA</a:t>
            </a:r>
            <a:r>
              <a:rPr lang="en-US" sz="1400" b="0" i="0" dirty="0">
                <a:solidFill>
                  <a:srgbClr val="202122"/>
                </a:solidFill>
                <a:effectLst/>
                <a:latin typeface="Arial" panose="020B0604020202020204" pitchFamily="34" charset="0"/>
                <a:cs typeface="Arial" panose="020B0604020202020204" pitchFamily="34" charset="0"/>
              </a:rPr>
              <a:t> </a:t>
            </a:r>
          </a:p>
          <a:p>
            <a:endParaRPr lang="en-ID"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7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9928-33EA-4628-8D8A-E5AE3EAD99CF}"/>
              </a:ext>
            </a:extLst>
          </p:cNvPr>
          <p:cNvSpPr>
            <a:spLocks noGrp="1"/>
          </p:cNvSpPr>
          <p:nvPr>
            <p:ph type="title"/>
          </p:nvPr>
        </p:nvSpPr>
        <p:spPr/>
        <p:txBody>
          <a:bodyPr/>
          <a:lstStyle/>
          <a:p>
            <a:r>
              <a:rPr lang="id-ID" dirty="0">
                <a:latin typeface="inherit"/>
                <a:ea typeface="Calibri" panose="020F0502020204030204" pitchFamily="34" charset="0"/>
                <a:cs typeface="Times New Roman" panose="02020603050405020304" pitchFamily="18" charset="0"/>
              </a:rPr>
              <a:t>Faktor Lingkungan yang terkait TOF </a:t>
            </a:r>
            <a:endParaRPr lang="en-ID" dirty="0"/>
          </a:p>
        </p:txBody>
      </p:sp>
      <p:sp>
        <p:nvSpPr>
          <p:cNvPr id="3" name="Content Placeholder 2">
            <a:extLst>
              <a:ext uri="{FF2B5EF4-FFF2-40B4-BE49-F238E27FC236}">
                <a16:creationId xmlns:a16="http://schemas.microsoft.com/office/drawing/2014/main" id="{3DD16C23-30AC-41C9-8889-E57BD3843EE7}"/>
              </a:ext>
            </a:extLst>
          </p:cNvPr>
          <p:cNvSpPr>
            <a:spLocks noGrp="1"/>
          </p:cNvSpPr>
          <p:nvPr>
            <p:ph idx="1"/>
          </p:nvPr>
        </p:nvSpPr>
        <p:spPr/>
        <p:txBody>
          <a:bodyPr/>
          <a:lstStyle/>
          <a:p>
            <a:pPr>
              <a:lnSpc>
                <a:spcPct val="107000"/>
              </a:lnSpc>
              <a:spcAft>
                <a:spcPts val="800"/>
              </a:spcAft>
            </a:pPr>
            <a:r>
              <a:rPr lang="id-ID" sz="1800" dirty="0">
                <a:effectLst/>
                <a:latin typeface="inherit"/>
                <a:ea typeface="Calibri" panose="020F0502020204030204" pitchFamily="34" charset="0"/>
                <a:cs typeface="Times New Roman" panose="02020603050405020304" pitchFamily="18" charset="0"/>
              </a:rPr>
              <a:t>Konsumsi Alkohol Ibu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inherit"/>
                <a:ea typeface="Calibri" panose="020F0502020204030204" pitchFamily="34" charset="0"/>
                <a:cs typeface="Times New Roman" panose="02020603050405020304" pitchFamily="18" charset="0"/>
              </a:rPr>
              <a:t>Ibu yang merokok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inherit"/>
                <a:ea typeface="Calibri" panose="020F0502020204030204" pitchFamily="34" charset="0"/>
                <a:cs typeface="Times New Roman" panose="02020603050405020304" pitchFamily="18" charset="0"/>
              </a:rPr>
              <a:t>Diabetes ibu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err="1">
                <a:effectLst/>
                <a:latin typeface="inherit"/>
                <a:ea typeface="Calibri" panose="020F0502020204030204" pitchFamily="34" charset="0"/>
                <a:cs typeface="Times New Roman" panose="02020603050405020304" pitchFamily="18" charset="0"/>
              </a:rPr>
              <a:t>Rubella</a:t>
            </a:r>
            <a:r>
              <a:rPr lang="id-ID" sz="1800" dirty="0">
                <a:effectLst/>
                <a:latin typeface="inherit"/>
                <a:ea typeface="Calibri" panose="020F0502020204030204" pitchFamily="34" charset="0"/>
                <a:cs typeface="Times New Roman" panose="02020603050405020304" pitchFamily="18" charset="0"/>
              </a:rPr>
              <a:t>: Infeksi </a:t>
            </a:r>
            <a:r>
              <a:rPr lang="id-ID" sz="1800" dirty="0" err="1">
                <a:effectLst/>
                <a:latin typeface="inherit"/>
                <a:ea typeface="Calibri" panose="020F0502020204030204" pitchFamily="34" charset="0"/>
                <a:cs typeface="Times New Roman" panose="02020603050405020304" pitchFamily="18" charset="0"/>
              </a:rPr>
              <a:t>rubella</a:t>
            </a:r>
            <a:r>
              <a:rPr lang="id-ID" sz="1800" dirty="0">
                <a:effectLst/>
                <a:latin typeface="inherit"/>
                <a:ea typeface="Calibri" panose="020F0502020204030204" pitchFamily="34" charset="0"/>
                <a:cs typeface="Times New Roman" panose="02020603050405020304" pitchFamily="18" charset="0"/>
              </a:rPr>
              <a:t> selama </a:t>
            </a:r>
            <a:r>
              <a:rPr lang="id-ID" sz="1800" dirty="0" err="1">
                <a:effectLst/>
                <a:latin typeface="inherit"/>
                <a:ea typeface="Calibri" panose="020F0502020204030204" pitchFamily="34" charset="0"/>
                <a:cs typeface="Times New Roman" panose="02020603050405020304" pitchFamily="18" charset="0"/>
              </a:rPr>
              <a:t>trimester</a:t>
            </a:r>
            <a:r>
              <a:rPr lang="id-ID" sz="1800" dirty="0">
                <a:effectLst/>
                <a:latin typeface="inherit"/>
                <a:ea typeface="Calibri" panose="020F0502020204030204" pitchFamily="34" charset="0"/>
                <a:cs typeface="Times New Roman" panose="02020603050405020304" pitchFamily="18" charset="0"/>
              </a:rPr>
              <a:t> pertama telah terlihat menyebabkan berbagai </a:t>
            </a:r>
            <a:r>
              <a:rPr lang="id-ID" sz="1800" dirty="0" err="1">
                <a:effectLst/>
                <a:latin typeface="inherit"/>
                <a:ea typeface="Calibri" panose="020F0502020204030204" pitchFamily="34" charset="0"/>
                <a:cs typeface="Times New Roman" panose="02020603050405020304" pitchFamily="18" charset="0"/>
              </a:rPr>
              <a:t>malformasi</a:t>
            </a:r>
            <a:r>
              <a:rPr lang="id-ID" sz="1800" dirty="0">
                <a:effectLst/>
                <a:latin typeface="inherit"/>
                <a:ea typeface="Calibri" panose="020F0502020204030204" pitchFamily="34" charset="0"/>
                <a:cs typeface="Times New Roman" panose="02020603050405020304" pitchFamily="18" charset="0"/>
              </a:rPr>
              <a:t> janin, termasuk TOF.</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800" dirty="0">
                <a:effectLst/>
                <a:latin typeface="inherit"/>
                <a:ea typeface="Calibri" panose="020F0502020204030204" pitchFamily="34" charset="0"/>
                <a:cs typeface="Times New Roman" panose="02020603050405020304" pitchFamily="18" charset="0"/>
              </a:rPr>
              <a:t>Usia Ibu: Usia ibu yang lebih tua, terutama setelah 35 tahun, dapat memiliki berbagai risiko kehamilan karena penyakit penyerta yang ada seperti hipertensi, diabetes, hipotiroidisme, dan hubungan keluarga.</a:t>
            </a:r>
            <a:endParaRPr lang="en-ID" dirty="0"/>
          </a:p>
        </p:txBody>
      </p:sp>
    </p:spTree>
    <p:extLst>
      <p:ext uri="{BB962C8B-B14F-4D97-AF65-F5344CB8AC3E}">
        <p14:creationId xmlns:p14="http://schemas.microsoft.com/office/powerpoint/2010/main" val="28337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28D7-57C4-456C-A18A-A9855C506711}"/>
              </a:ext>
            </a:extLst>
          </p:cNvPr>
          <p:cNvSpPr>
            <a:spLocks noGrp="1"/>
          </p:cNvSpPr>
          <p:nvPr>
            <p:ph type="title"/>
          </p:nvPr>
        </p:nvSpPr>
        <p:spPr/>
        <p:txBody>
          <a:bodyPr/>
          <a:lstStyle/>
          <a:p>
            <a:r>
              <a:rPr lang="en-US" dirty="0"/>
              <a:t>4 </a:t>
            </a:r>
            <a:r>
              <a:rPr lang="en-US" dirty="0" err="1"/>
              <a:t>malformasi</a:t>
            </a:r>
            <a:endParaRPr lang="en-ID" dirty="0"/>
          </a:p>
        </p:txBody>
      </p:sp>
      <p:sp>
        <p:nvSpPr>
          <p:cNvPr id="3" name="Content Placeholder 2">
            <a:extLst>
              <a:ext uri="{FF2B5EF4-FFF2-40B4-BE49-F238E27FC236}">
                <a16:creationId xmlns:a16="http://schemas.microsoft.com/office/drawing/2014/main" id="{BF2C9741-586E-4D0A-9B4C-30A62F31A800}"/>
              </a:ext>
            </a:extLst>
          </p:cNvPr>
          <p:cNvSpPr>
            <a:spLocks noGrp="1"/>
          </p:cNvSpPr>
          <p:nvPr>
            <p:ph idx="1"/>
          </p:nvPr>
        </p:nvSpPr>
        <p:spPr/>
        <p:txBody>
          <a:bodyPr/>
          <a:lstStyle/>
          <a:p>
            <a:r>
              <a:rPr lang="en-ID" b="0" i="0" u="sng" dirty="0">
                <a:effectLst/>
                <a:latin typeface="Arial" panose="020B0604020202020204" pitchFamily="34" charset="0"/>
              </a:rPr>
              <a:t>Pulmonary Infundibular Stenosis/ </a:t>
            </a:r>
            <a:r>
              <a:rPr lang="id-ID" sz="1800" dirty="0" err="1">
                <a:effectLst/>
                <a:latin typeface="inherit"/>
                <a:ea typeface="Calibri" panose="020F0502020204030204" pitchFamily="34" charset="0"/>
                <a:cs typeface="Times New Roman" panose="02020603050405020304" pitchFamily="18" charset="0"/>
              </a:rPr>
              <a:t>Stenosis</a:t>
            </a:r>
            <a:r>
              <a:rPr lang="id-ID" sz="1800" dirty="0">
                <a:effectLst/>
                <a:latin typeface="inherit"/>
                <a:ea typeface="Calibri" panose="020F0502020204030204" pitchFamily="34" charset="0"/>
                <a:cs typeface="Times New Roman" panose="02020603050405020304" pitchFamily="18" charset="0"/>
              </a:rPr>
              <a:t> </a:t>
            </a:r>
            <a:r>
              <a:rPr lang="id-ID" sz="1800" dirty="0" err="1">
                <a:effectLst/>
                <a:latin typeface="inherit"/>
                <a:ea typeface="Calibri" panose="020F0502020204030204" pitchFamily="34" charset="0"/>
                <a:cs typeface="Times New Roman" panose="02020603050405020304" pitchFamily="18" charset="0"/>
              </a:rPr>
              <a:t>Infundibular</a:t>
            </a:r>
            <a:r>
              <a:rPr lang="id-ID" sz="1800" dirty="0">
                <a:effectLst/>
                <a:latin typeface="inherit"/>
                <a:ea typeface="Calibri" panose="020F0502020204030204" pitchFamily="34" charset="0"/>
                <a:cs typeface="Times New Roman" panose="02020603050405020304" pitchFamily="18" charset="0"/>
              </a:rPr>
              <a:t> Paru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D" b="0" i="0" u="none" strike="noStrike" dirty="0">
                <a:effectLst/>
                <a:latin typeface="Arial" panose="020B0604020202020204" pitchFamily="34" charset="0"/>
              </a:rPr>
              <a:t>Overriding aorta</a:t>
            </a:r>
          </a:p>
          <a:p>
            <a:r>
              <a:rPr lang="en-ID" b="0" i="0" u="sng" dirty="0">
                <a:effectLst/>
                <a:latin typeface="Arial" panose="020B0604020202020204" pitchFamily="34" charset="0"/>
              </a:rPr>
              <a:t>Ventricular septal defect</a:t>
            </a:r>
            <a:r>
              <a:rPr lang="en-ID" b="0" i="0" dirty="0">
                <a:effectLst/>
                <a:latin typeface="Arial" panose="020B0604020202020204" pitchFamily="34" charset="0"/>
              </a:rPr>
              <a:t> (VSD)</a:t>
            </a:r>
          </a:p>
          <a:p>
            <a:r>
              <a:rPr lang="en-ID" b="0" i="0" u="sng" dirty="0">
                <a:effectLst/>
                <a:latin typeface="Arial" panose="020B0604020202020204" pitchFamily="34" charset="0"/>
              </a:rPr>
              <a:t>Right ventricular hypertrophy</a:t>
            </a:r>
            <a:endParaRPr lang="en-ID" dirty="0"/>
          </a:p>
        </p:txBody>
      </p:sp>
    </p:spTree>
    <p:extLst>
      <p:ext uri="{BB962C8B-B14F-4D97-AF65-F5344CB8AC3E}">
        <p14:creationId xmlns:p14="http://schemas.microsoft.com/office/powerpoint/2010/main" val="7576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B6-35B6-4F3E-A5CA-CE3DD0854A29}"/>
              </a:ext>
            </a:extLst>
          </p:cNvPr>
          <p:cNvSpPr>
            <a:spLocks noGrp="1"/>
          </p:cNvSpPr>
          <p:nvPr>
            <p:ph type="title"/>
          </p:nvPr>
        </p:nvSpPr>
        <p:spPr/>
        <p:txBody>
          <a:bodyPr/>
          <a:lstStyle/>
          <a:p>
            <a:r>
              <a:rPr lang="en-US" dirty="0"/>
              <a:t>Diagnosis </a:t>
            </a:r>
            <a:endParaRPr lang="en-ID" dirty="0"/>
          </a:p>
        </p:txBody>
      </p:sp>
      <p:sp>
        <p:nvSpPr>
          <p:cNvPr id="3" name="Content Placeholder 2">
            <a:extLst>
              <a:ext uri="{FF2B5EF4-FFF2-40B4-BE49-F238E27FC236}">
                <a16:creationId xmlns:a16="http://schemas.microsoft.com/office/drawing/2014/main" id="{F47AD006-FFA1-4181-AE17-E690C769E3AA}"/>
              </a:ext>
            </a:extLst>
          </p:cNvPr>
          <p:cNvSpPr>
            <a:spLocks noGrp="1"/>
          </p:cNvSpPr>
          <p:nvPr>
            <p:ph idx="1"/>
          </p:nvPr>
        </p:nvSpPr>
        <p:spPr>
          <a:xfrm>
            <a:off x="914400" y="1981200"/>
            <a:ext cx="7136296" cy="4114800"/>
          </a:xfrm>
        </p:spPr>
        <p:txBody>
          <a:bodyPr/>
          <a:lstStyle/>
          <a:p>
            <a:r>
              <a:rPr lang="id-ID" sz="2000" dirty="0">
                <a:effectLst/>
                <a:latin typeface="Arial" panose="020B0604020202020204" pitchFamily="34" charset="0"/>
                <a:ea typeface="Calibri" panose="020F0502020204030204" pitchFamily="34" charset="0"/>
                <a:cs typeface="Arial" panose="020B0604020202020204" pitchFamily="34" charset="0"/>
              </a:rPr>
              <a:t>Ada tiga tes diagnostik yang digunakan untuk diagnosis Tetralogi </a:t>
            </a:r>
            <a:r>
              <a:rPr lang="id-ID" sz="2000" dirty="0" err="1">
                <a:effectLst/>
                <a:latin typeface="Arial" panose="020B0604020202020204" pitchFamily="34" charset="0"/>
                <a:ea typeface="Calibri" panose="020F0502020204030204" pitchFamily="34" charset="0"/>
                <a:cs typeface="Arial" panose="020B0604020202020204" pitchFamily="34" charset="0"/>
              </a:rPr>
              <a:t>Fallot</a:t>
            </a:r>
            <a:r>
              <a:rPr lang="id-ID"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r>
              <a:rPr lang="id-ID" sz="1600" dirty="0">
                <a:effectLst/>
                <a:latin typeface="Arial" panose="020B0604020202020204" pitchFamily="34" charset="0"/>
                <a:ea typeface="Calibri" panose="020F0502020204030204" pitchFamily="34" charset="0"/>
                <a:cs typeface="Arial" panose="020B0604020202020204" pitchFamily="34" charset="0"/>
              </a:rPr>
              <a:t>radiografi dada, elektrokardiogram, dan </a:t>
            </a:r>
            <a:r>
              <a:rPr lang="id-ID" sz="1600" dirty="0" err="1">
                <a:effectLst/>
                <a:latin typeface="Arial" panose="020B0604020202020204" pitchFamily="34" charset="0"/>
                <a:ea typeface="Calibri" panose="020F0502020204030204" pitchFamily="34" charset="0"/>
                <a:cs typeface="Arial" panose="020B0604020202020204" pitchFamily="34" charset="0"/>
              </a:rPr>
              <a:t>ekokardiogram</a:t>
            </a:r>
            <a:r>
              <a:rPr lang="id-ID"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r>
              <a:rPr lang="id-ID" sz="2000" dirty="0" err="1">
                <a:effectLst/>
                <a:latin typeface="Arial" panose="020B0604020202020204" pitchFamily="34" charset="0"/>
                <a:ea typeface="Calibri" panose="020F0502020204030204" pitchFamily="34" charset="0"/>
                <a:cs typeface="Arial" panose="020B0604020202020204" pitchFamily="34" charset="0"/>
              </a:rPr>
              <a:t>Ekokardiografi</a:t>
            </a:r>
            <a:r>
              <a:rPr lang="id-ID" sz="2000" dirty="0">
                <a:effectLst/>
                <a:latin typeface="Arial" panose="020B0604020202020204" pitchFamily="34" charset="0"/>
                <a:ea typeface="Calibri" panose="020F0502020204030204" pitchFamily="34" charset="0"/>
                <a:cs typeface="Arial" panose="020B0604020202020204" pitchFamily="34" charset="0"/>
              </a:rPr>
              <a:t> menentukan diagnosis akhir dan biasanya memberikan informasi yang cukup untuk perencanaan perawatan bedah.</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id-ID" sz="2000" dirty="0">
                <a:effectLst/>
                <a:latin typeface="Arial" panose="020B0604020202020204" pitchFamily="34" charset="0"/>
                <a:ea typeface="Calibri" panose="020F0502020204030204" pitchFamily="34" charset="0"/>
                <a:cs typeface="Arial" panose="020B0604020202020204" pitchFamily="34" charset="0"/>
              </a:rPr>
              <a:t>Sekitar setengah dari semua pasien sekarang didiagnosis sebelum mereka lahir.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id-ID" sz="2000" dirty="0">
                <a:effectLst/>
                <a:latin typeface="Arial" panose="020B0604020202020204" pitchFamily="34" charset="0"/>
                <a:ea typeface="Calibri" panose="020F0502020204030204" pitchFamily="34" charset="0"/>
                <a:cs typeface="Arial" panose="020B0604020202020204" pitchFamily="34" charset="0"/>
              </a:rPr>
              <a:t>Diagnosis banding adalah ketika dokter mendiagnosis antara dua atau lebih kondisi untuk gejala seseorang dan ini dapat mencakup penyebab paru utama sianosis, lesi jantung </a:t>
            </a:r>
            <a:r>
              <a:rPr lang="id-ID" sz="2000" dirty="0" err="1">
                <a:effectLst/>
                <a:latin typeface="Arial" panose="020B0604020202020204" pitchFamily="34" charset="0"/>
                <a:ea typeface="Calibri" panose="020F0502020204030204" pitchFamily="34" charset="0"/>
                <a:cs typeface="Arial" panose="020B0604020202020204" pitchFamily="34" charset="0"/>
              </a:rPr>
              <a:t>sianotik</a:t>
            </a:r>
            <a:r>
              <a:rPr lang="id-ID" sz="2000" dirty="0">
                <a:effectLst/>
                <a:latin typeface="Arial" panose="020B0604020202020204" pitchFamily="34" charset="0"/>
                <a:ea typeface="Calibri" panose="020F0502020204030204" pitchFamily="34" charset="0"/>
                <a:cs typeface="Arial" panose="020B0604020202020204" pitchFamily="34" charset="0"/>
              </a:rPr>
              <a:t>, </a:t>
            </a:r>
            <a:r>
              <a:rPr lang="id-ID" sz="2000" dirty="0" err="1">
                <a:effectLst/>
                <a:latin typeface="Arial" panose="020B0604020202020204" pitchFamily="34" charset="0"/>
                <a:ea typeface="Calibri" panose="020F0502020204030204" pitchFamily="34" charset="0"/>
                <a:cs typeface="Arial" panose="020B0604020202020204" pitchFamily="34" charset="0"/>
              </a:rPr>
              <a:t>stenosis</a:t>
            </a:r>
            <a:r>
              <a:rPr lang="id-ID" sz="2000" dirty="0">
                <a:effectLst/>
                <a:latin typeface="Arial" panose="020B0604020202020204" pitchFamily="34" charset="0"/>
                <a:ea typeface="Calibri" panose="020F0502020204030204" pitchFamily="34" charset="0"/>
                <a:cs typeface="Arial" panose="020B0604020202020204" pitchFamily="34" charset="0"/>
              </a:rPr>
              <a:t> paru, dan batang arteri yang dialihkan.</a:t>
            </a:r>
            <a:endParaRPr lang="en-ID" sz="2000" dirty="0">
              <a:effectLst/>
              <a:latin typeface="Arial" panose="020B0604020202020204" pitchFamily="34" charset="0"/>
              <a:ea typeface="Calibri" panose="020F0502020204030204" pitchFamily="34" charset="0"/>
              <a:cs typeface="Arial" panose="020B0604020202020204" pitchFamily="34" charset="0"/>
            </a:endParaRPr>
          </a:p>
          <a:p>
            <a:endParaRPr lang="en-ID" sz="36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97FCB9F4-2500-4B80-8924-7BE823038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798" y="1981200"/>
            <a:ext cx="3804202" cy="420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0D55-47CD-4C86-A5B7-67B0766E3C8F}"/>
              </a:ext>
            </a:extLst>
          </p:cNvPr>
          <p:cNvSpPr>
            <a:spLocks noGrp="1"/>
          </p:cNvSpPr>
          <p:nvPr>
            <p:ph type="title"/>
          </p:nvPr>
        </p:nvSpPr>
        <p:spPr/>
        <p:txBody>
          <a:bodyPr/>
          <a:lstStyle/>
          <a:p>
            <a:r>
              <a:rPr lang="en-US" dirty="0" err="1"/>
              <a:t>Tatalaksana</a:t>
            </a:r>
            <a:endParaRPr lang="en-ID" dirty="0"/>
          </a:p>
        </p:txBody>
      </p:sp>
      <p:sp>
        <p:nvSpPr>
          <p:cNvPr id="3" name="Content Placeholder 2">
            <a:extLst>
              <a:ext uri="{FF2B5EF4-FFF2-40B4-BE49-F238E27FC236}">
                <a16:creationId xmlns:a16="http://schemas.microsoft.com/office/drawing/2014/main" id="{A693EDFB-F036-4F5C-AB10-9E3D9CCC0E2B}"/>
              </a:ext>
            </a:extLst>
          </p:cNvPr>
          <p:cNvSpPr>
            <a:spLocks noGrp="1"/>
          </p:cNvSpPr>
          <p:nvPr>
            <p:ph idx="1"/>
          </p:nvPr>
        </p:nvSpPr>
        <p:spPr/>
        <p:txBody>
          <a:bodyPr/>
          <a:lstStyle/>
          <a:p>
            <a:r>
              <a:rPr lang="en-US" sz="2800" dirty="0" err="1">
                <a:latin typeface="Arial" panose="020B0604020202020204" pitchFamily="34" charset="0"/>
                <a:cs typeface="Arial" panose="020B0604020202020204" pitchFamily="34" charset="0"/>
              </a:rPr>
              <a:t>Medikamentosa</a:t>
            </a:r>
            <a:r>
              <a:rPr lang="en-US" sz="2800" dirty="0">
                <a:latin typeface="Arial" panose="020B0604020202020204" pitchFamily="34" charset="0"/>
                <a:cs typeface="Arial" panose="020B0604020202020204" pitchFamily="34" charset="0"/>
              </a:rPr>
              <a:t>: Beta-blocker</a:t>
            </a:r>
          </a:p>
          <a:p>
            <a:r>
              <a:rPr lang="en-US" sz="2800" dirty="0" err="1">
                <a:latin typeface="Arial" panose="020B0604020202020204" pitchFamily="34" charset="0"/>
                <a:cs typeface="Arial" panose="020B0604020202020204" pitchFamily="34" charset="0"/>
              </a:rPr>
              <a:t>Bedah</a:t>
            </a:r>
            <a:r>
              <a:rPr lang="en-US" sz="2800"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Total surgical repair</a:t>
            </a:r>
          </a:p>
          <a:p>
            <a:pPr lvl="1"/>
            <a:r>
              <a:rPr lang="en-US" dirty="0">
                <a:latin typeface="Arial" panose="020B0604020202020204" pitchFamily="34" charset="0"/>
                <a:cs typeface="Arial" panose="020B0604020202020204" pitchFamily="34" charset="0"/>
              </a:rPr>
              <a:t>Palliative surgery</a:t>
            </a:r>
          </a:p>
          <a:p>
            <a:pPr lvl="1"/>
            <a:r>
              <a:rPr lang="en-ID" i="0" dirty="0">
                <a:effectLst/>
                <a:latin typeface="Arial" panose="020B0604020202020204" pitchFamily="34" charset="0"/>
                <a:cs typeface="Arial" panose="020B0604020202020204" pitchFamily="34" charset="0"/>
              </a:rPr>
              <a:t>Approaches to surgical repair</a:t>
            </a:r>
          </a:p>
          <a:p>
            <a:pPr lvl="1"/>
            <a:endParaRPr lang="en-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36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EFFC-3FA0-4AAD-B417-E0F426344F68}"/>
              </a:ext>
            </a:extLst>
          </p:cNvPr>
          <p:cNvSpPr>
            <a:spLocks noGrp="1"/>
          </p:cNvSpPr>
          <p:nvPr>
            <p:ph type="title"/>
          </p:nvPr>
        </p:nvSpPr>
        <p:spPr/>
        <p:txBody>
          <a:bodyPr/>
          <a:lstStyle/>
          <a:p>
            <a:r>
              <a:rPr lang="en-US" dirty="0"/>
              <a:t>Prognosis </a:t>
            </a:r>
            <a:endParaRPr lang="en-ID" dirty="0"/>
          </a:p>
        </p:txBody>
      </p:sp>
      <p:sp>
        <p:nvSpPr>
          <p:cNvPr id="3" name="Content Placeholder 2">
            <a:extLst>
              <a:ext uri="{FF2B5EF4-FFF2-40B4-BE49-F238E27FC236}">
                <a16:creationId xmlns:a16="http://schemas.microsoft.com/office/drawing/2014/main" id="{2C11E667-6E0B-43B2-B20B-315851B23342}"/>
              </a:ext>
            </a:extLst>
          </p:cNvPr>
          <p:cNvSpPr>
            <a:spLocks noGrp="1"/>
          </p:cNvSpPr>
          <p:nvPr>
            <p:ph idx="1"/>
          </p:nvPr>
        </p:nvSpPr>
        <p:spPr/>
        <p:txBody>
          <a:bodyPr/>
          <a:lstStyle/>
          <a:p>
            <a:pPr>
              <a:lnSpc>
                <a:spcPct val="107000"/>
              </a:lnSpc>
              <a:spcAft>
                <a:spcPts val="800"/>
              </a:spcAft>
            </a:pPr>
            <a:r>
              <a:rPr lang="en-US" sz="1400" dirty="0" err="1">
                <a:effectLst/>
                <a:latin typeface="Arial" panose="020B0604020202020204" pitchFamily="34" charset="0"/>
                <a:ea typeface="Calibri" panose="020F0502020204030204" pitchFamily="34" charset="0"/>
                <a:cs typeface="Arial" panose="020B0604020202020204" pitchFamily="34" charset="0"/>
              </a:rPr>
              <a:t>Kalo</a:t>
            </a:r>
            <a:r>
              <a:rPr lang="en-US" sz="1400" dirty="0">
                <a:effectLst/>
                <a:latin typeface="Arial" panose="020B0604020202020204" pitchFamily="34" charset="0"/>
                <a:ea typeface="Calibri" panose="020F0502020204030204" pitchFamily="34" charset="0"/>
                <a:cs typeface="Arial" panose="020B0604020202020204" pitchFamily="34" charset="0"/>
              </a:rPr>
              <a:t> t</a:t>
            </a:r>
            <a:r>
              <a:rPr lang="id-ID" sz="1400" dirty="0" err="1">
                <a:effectLst/>
                <a:latin typeface="Arial" panose="020B0604020202020204" pitchFamily="34" charset="0"/>
                <a:ea typeface="Calibri" panose="020F0502020204030204" pitchFamily="34" charset="0"/>
                <a:cs typeface="Arial" panose="020B0604020202020204" pitchFamily="34" charset="0"/>
              </a:rPr>
              <a:t>idak</a:t>
            </a:r>
            <a:r>
              <a:rPr lang="id-ID" sz="1400" dirty="0">
                <a:effectLst/>
                <a:latin typeface="Arial" panose="020B0604020202020204" pitchFamily="34" charset="0"/>
                <a:ea typeface="Calibri" panose="020F0502020204030204" pitchFamily="34" charset="0"/>
                <a:cs typeface="Arial" panose="020B0604020202020204" pitchFamily="34" charset="0"/>
              </a:rPr>
              <a:t> diobati, tetralogi </a:t>
            </a:r>
            <a:r>
              <a:rPr lang="id-ID" sz="1400" dirty="0" err="1">
                <a:effectLst/>
                <a:latin typeface="Arial" panose="020B0604020202020204" pitchFamily="34" charset="0"/>
                <a:ea typeface="Calibri" panose="020F0502020204030204" pitchFamily="34" charset="0"/>
                <a:cs typeface="Arial" panose="020B0604020202020204" pitchFamily="34" charset="0"/>
              </a:rPr>
              <a:t>Fallot</a:t>
            </a:r>
            <a:r>
              <a:rPr lang="id-ID" sz="1400" dirty="0">
                <a:effectLst/>
                <a:latin typeface="Arial" panose="020B0604020202020204" pitchFamily="34" charset="0"/>
                <a:ea typeface="Calibri" panose="020F0502020204030204" pitchFamily="34" charset="0"/>
                <a:cs typeface="Arial" panose="020B0604020202020204" pitchFamily="34" charset="0"/>
              </a:rPr>
              <a:t> dengan cepat menghasilkan hipertrofi ventrikel kanan progresif </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id-ID" sz="1400" dirty="0">
                <a:effectLst/>
                <a:latin typeface="Arial" panose="020B0604020202020204" pitchFamily="34" charset="0"/>
                <a:ea typeface="Calibri" panose="020F0502020204030204" pitchFamily="34" charset="0"/>
                <a:cs typeface="Arial" panose="020B0604020202020204" pitchFamily="34" charset="0"/>
              </a:rPr>
              <a:t>gagal jantung yang dimulai di ventrikel kanan dan sering menyebabkan gagal jantung kiri dan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id-ID" sz="1400" dirty="0" err="1">
                <a:effectLst/>
                <a:latin typeface="Arial" panose="020B0604020202020204" pitchFamily="34" charset="0"/>
                <a:ea typeface="Calibri" panose="020F0502020204030204" pitchFamily="34" charset="0"/>
                <a:cs typeface="Arial" panose="020B0604020202020204" pitchFamily="34" charset="0"/>
              </a:rPr>
              <a:t>kardiomiopati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diltasi</a:t>
            </a:r>
            <a:r>
              <a:rPr lang="id-ID"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Jika tidak diobati, TOF membawa tingkat kematian 35% pada tahun pertama kehidupan, dan tingkat kematian 50% dalam tiga tahun pertama kehidupan.[61] Pasien dengan TOF yang tidak diobati jarang berkembang menjadi dewasa.</a:t>
            </a:r>
            <a:endParaRPr lang="en-ID"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 Pasien yang telah menjalani perbaikan bedah total tetralogi </a:t>
            </a:r>
            <a:r>
              <a:rPr lang="id-ID" sz="1400" dirty="0" err="1">
                <a:effectLst/>
                <a:latin typeface="Arial" panose="020B0604020202020204" pitchFamily="34" charset="0"/>
                <a:ea typeface="Calibri" panose="020F0502020204030204" pitchFamily="34" charset="0"/>
                <a:cs typeface="Arial" panose="020B0604020202020204" pitchFamily="34" charset="0"/>
              </a:rPr>
              <a:t>Fallot</a:t>
            </a:r>
            <a:r>
              <a:rPr lang="id-ID" sz="1400" dirty="0">
                <a:effectLst/>
                <a:latin typeface="Arial" panose="020B0604020202020204" pitchFamily="34" charset="0"/>
                <a:ea typeface="Calibri" panose="020F0502020204030204" pitchFamily="34" charset="0"/>
                <a:cs typeface="Arial" panose="020B0604020202020204" pitchFamily="34" charset="0"/>
              </a:rPr>
              <a:t> telah meningkatkan </a:t>
            </a:r>
            <a:r>
              <a:rPr lang="id-ID" sz="1400" dirty="0" err="1">
                <a:effectLst/>
                <a:latin typeface="Arial" panose="020B0604020202020204" pitchFamily="34" charset="0"/>
                <a:ea typeface="Calibri" panose="020F0502020204030204" pitchFamily="34" charset="0"/>
                <a:cs typeface="Arial" panose="020B0604020202020204" pitchFamily="34" charset="0"/>
              </a:rPr>
              <a:t>hemodinamik</a:t>
            </a:r>
            <a:r>
              <a:rPr lang="id-ID" sz="1400" dirty="0">
                <a:effectLst/>
                <a:latin typeface="Arial" panose="020B0604020202020204" pitchFamily="34" charset="0"/>
                <a:ea typeface="Calibri" panose="020F0502020204030204" pitchFamily="34" charset="0"/>
                <a:cs typeface="Arial" panose="020B0604020202020204" pitchFamily="34" charset="0"/>
              </a:rPr>
              <a:t> dan sering memiliki fungsi jantung yang baik hingga sangat baik setelah operasi dengan beberapa atau tanpa intoleransi latihan (New </a:t>
            </a:r>
            <a:r>
              <a:rPr lang="id-ID" sz="1400" dirty="0" err="1">
                <a:effectLst/>
                <a:latin typeface="Arial" panose="020B0604020202020204" pitchFamily="34" charset="0"/>
                <a:ea typeface="Calibri" panose="020F0502020204030204" pitchFamily="34" charset="0"/>
                <a:cs typeface="Arial" panose="020B0604020202020204" pitchFamily="34" charset="0"/>
              </a:rPr>
              <a:t>York</a:t>
            </a:r>
            <a:r>
              <a:rPr lang="id-ID" sz="1400" dirty="0">
                <a:effectLst/>
                <a:latin typeface="Arial" panose="020B0604020202020204" pitchFamily="34" charset="0"/>
                <a:ea typeface="Calibri" panose="020F0502020204030204" pitchFamily="34" charset="0"/>
                <a:cs typeface="Arial" panose="020B0604020202020204" pitchFamily="34" charset="0"/>
              </a:rPr>
              <a:t> </a:t>
            </a:r>
            <a:r>
              <a:rPr lang="id-ID" sz="1400" dirty="0" err="1">
                <a:effectLst/>
                <a:latin typeface="Arial" panose="020B0604020202020204" pitchFamily="34" charset="0"/>
                <a:ea typeface="Calibri" panose="020F0502020204030204" pitchFamily="34" charset="0"/>
                <a:cs typeface="Arial" panose="020B0604020202020204" pitchFamily="34" charset="0"/>
              </a:rPr>
              <a:t>Heart</a:t>
            </a:r>
            <a:r>
              <a:rPr lang="id-ID" sz="1400" dirty="0">
                <a:effectLst/>
                <a:latin typeface="Arial" panose="020B0604020202020204" pitchFamily="34" charset="0"/>
                <a:ea typeface="Calibri" panose="020F0502020204030204" pitchFamily="34" charset="0"/>
                <a:cs typeface="Arial" panose="020B0604020202020204" pitchFamily="34" charset="0"/>
              </a:rPr>
              <a:t> </a:t>
            </a:r>
            <a:r>
              <a:rPr lang="id-ID" sz="1400" dirty="0" err="1">
                <a:effectLst/>
                <a:latin typeface="Arial" panose="020B0604020202020204" pitchFamily="34" charset="0"/>
                <a:ea typeface="Calibri" panose="020F0502020204030204" pitchFamily="34" charset="0"/>
                <a:cs typeface="Arial" panose="020B0604020202020204" pitchFamily="34" charset="0"/>
              </a:rPr>
              <a:t>Association</a:t>
            </a:r>
            <a:r>
              <a:rPr lang="id-ID" sz="1400" dirty="0">
                <a:effectLst/>
                <a:latin typeface="Arial" panose="020B0604020202020204" pitchFamily="34" charset="0"/>
                <a:ea typeface="Calibri" panose="020F0502020204030204" pitchFamily="34" charset="0"/>
                <a:cs typeface="Arial" panose="020B0604020202020204" pitchFamily="34" charset="0"/>
              </a:rPr>
              <a:t> Kelas I-II).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id-ID" sz="1400" dirty="0">
                <a:effectLst/>
                <a:latin typeface="Arial" panose="020B0604020202020204" pitchFamily="34" charset="0"/>
                <a:ea typeface="Calibri" panose="020F0502020204030204" pitchFamily="34" charset="0"/>
                <a:cs typeface="Arial" panose="020B0604020202020204" pitchFamily="34" charset="0"/>
              </a:rPr>
              <a:t>Hasil jangka panjang biasanya sangat baik untuk sebagian besar pasien, namun cacat pasca-bedah </a:t>
            </a:r>
            <a:r>
              <a:rPr lang="id-ID" sz="1400" dirty="0" err="1">
                <a:effectLst/>
                <a:latin typeface="Arial" panose="020B0604020202020204" pitchFamily="34" charset="0"/>
                <a:ea typeface="Calibri" panose="020F0502020204030204" pitchFamily="34" charset="0"/>
                <a:cs typeface="Arial" panose="020B0604020202020204" pitchFamily="34" charset="0"/>
              </a:rPr>
              <a:t>residual</a:t>
            </a:r>
            <a:r>
              <a:rPr lang="id-ID" sz="1400" dirty="0">
                <a:effectLst/>
                <a:latin typeface="Arial" panose="020B0604020202020204" pitchFamily="34" charset="0"/>
                <a:ea typeface="Calibri" panose="020F0502020204030204" pitchFamily="34" charset="0"/>
                <a:cs typeface="Arial" panose="020B0604020202020204" pitchFamily="34" charset="0"/>
              </a:rPr>
              <a:t> seperti </a:t>
            </a:r>
            <a:r>
              <a:rPr lang="id-ID" sz="1400" dirty="0" err="1">
                <a:effectLst/>
                <a:latin typeface="Arial" panose="020B0604020202020204" pitchFamily="34" charset="0"/>
                <a:ea typeface="Calibri" panose="020F0502020204030204" pitchFamily="34" charset="0"/>
                <a:cs typeface="Arial" panose="020B0604020202020204" pitchFamily="34" charset="0"/>
              </a:rPr>
              <a:t>regurgitasi</a:t>
            </a:r>
            <a:r>
              <a:rPr lang="id-ID" sz="1400" dirty="0">
                <a:effectLst/>
                <a:latin typeface="Arial" panose="020B0604020202020204" pitchFamily="34" charset="0"/>
                <a:ea typeface="Calibri" panose="020F0502020204030204" pitchFamily="34" charset="0"/>
                <a:cs typeface="Arial" panose="020B0604020202020204" pitchFamily="34" charset="0"/>
              </a:rPr>
              <a:t> paru, </a:t>
            </a:r>
            <a:r>
              <a:rPr lang="id-ID" sz="1400" dirty="0" err="1">
                <a:effectLst/>
                <a:latin typeface="Arial" panose="020B0604020202020204" pitchFamily="34" charset="0"/>
                <a:ea typeface="Calibri" panose="020F0502020204030204" pitchFamily="34" charset="0"/>
                <a:cs typeface="Arial" panose="020B0604020202020204" pitchFamily="34" charset="0"/>
              </a:rPr>
              <a:t>stenosis</a:t>
            </a:r>
            <a:r>
              <a:rPr lang="id-ID" sz="1400" dirty="0">
                <a:effectLst/>
                <a:latin typeface="Arial" panose="020B0604020202020204" pitchFamily="34" charset="0"/>
                <a:ea typeface="Calibri" panose="020F0502020204030204" pitchFamily="34" charset="0"/>
                <a:cs typeface="Arial" panose="020B0604020202020204" pitchFamily="34" charset="0"/>
              </a:rPr>
              <a:t> arteri </a:t>
            </a:r>
            <a:r>
              <a:rPr lang="id-ID" sz="1400" dirty="0" err="1">
                <a:effectLst/>
                <a:latin typeface="Arial" panose="020B0604020202020204" pitchFamily="34" charset="0"/>
                <a:ea typeface="Calibri" panose="020F0502020204030204" pitchFamily="34" charset="0"/>
                <a:cs typeface="Arial" panose="020B0604020202020204" pitchFamily="34" charset="0"/>
              </a:rPr>
              <a:t>pulmonalis</a:t>
            </a:r>
            <a:r>
              <a:rPr lang="id-ID" sz="1400" dirty="0">
                <a:effectLst/>
                <a:latin typeface="Arial" panose="020B0604020202020204" pitchFamily="34" charset="0"/>
                <a:ea typeface="Calibri" panose="020F0502020204030204" pitchFamily="34" charset="0"/>
                <a:cs typeface="Arial" panose="020B0604020202020204" pitchFamily="34" charset="0"/>
              </a:rPr>
              <a:t>, VSD </a:t>
            </a:r>
            <a:r>
              <a:rPr lang="id-ID" sz="1400" dirty="0" err="1">
                <a:effectLst/>
                <a:latin typeface="Arial" panose="020B0604020202020204" pitchFamily="34" charset="0"/>
                <a:ea typeface="Calibri" panose="020F0502020204030204" pitchFamily="34" charset="0"/>
                <a:cs typeface="Arial" panose="020B0604020202020204" pitchFamily="34" charset="0"/>
              </a:rPr>
              <a:t>residual</a:t>
            </a:r>
            <a:r>
              <a:rPr lang="id-ID" sz="1400" dirty="0">
                <a:effectLst/>
                <a:latin typeface="Arial" panose="020B0604020202020204" pitchFamily="34" charset="0"/>
                <a:ea typeface="Calibri" panose="020F0502020204030204" pitchFamily="34" charset="0"/>
                <a:cs typeface="Arial" panose="020B0604020202020204" pitchFamily="34" charset="0"/>
              </a:rPr>
              <a:t>, disfungsi ventrikel kanan, obstruksi saluran keluar ventrikel kanan dapat mempengaruhi harapan hidup dan meningkatkan kebutuhan untuk operasi ulang.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Komplikasi kardiovaskular dan </a:t>
            </a:r>
            <a:r>
              <a:rPr lang="id-ID" sz="1400" dirty="0" err="1">
                <a:effectLst/>
                <a:latin typeface="Arial" panose="020B0604020202020204" pitchFamily="34" charset="0"/>
                <a:ea typeface="Calibri" panose="020F0502020204030204" pitchFamily="34" charset="0"/>
                <a:cs typeface="Arial" panose="020B0604020202020204" pitchFamily="34" charset="0"/>
              </a:rPr>
              <a:t>serebrovaskular</a:t>
            </a:r>
            <a:r>
              <a:rPr lang="id-ID" sz="1400" dirty="0">
                <a:effectLst/>
                <a:latin typeface="Arial" panose="020B0604020202020204" pitchFamily="34" charset="0"/>
                <a:ea typeface="Calibri" panose="020F0502020204030204" pitchFamily="34" charset="0"/>
                <a:cs typeface="Arial" panose="020B0604020202020204" pitchFamily="34" charset="0"/>
              </a:rPr>
              <a:t> pada pasien dengan perbaikan PJK seperti TOF terjadi lebih awal dalam kehidupan dibandingkan dengan subjek sehat.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Dalam waktu 30 tahun setelah koreksi, 50% pasien akan memerlukan operasi ulang.</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d-ID" sz="1400" dirty="0">
                <a:effectLst/>
                <a:latin typeface="Arial" panose="020B0604020202020204" pitchFamily="34" charset="0"/>
                <a:ea typeface="Calibri" panose="020F0502020204030204" pitchFamily="34" charset="0"/>
                <a:cs typeface="Arial" panose="020B0604020202020204" pitchFamily="34" charset="0"/>
              </a:rPr>
              <a:t>Salah satu faktor </a:t>
            </a:r>
            <a:r>
              <a:rPr lang="id-ID" sz="1400" dirty="0" err="1">
                <a:effectLst/>
                <a:latin typeface="Arial" panose="020B0604020202020204" pitchFamily="34" charset="0"/>
                <a:ea typeface="Calibri" panose="020F0502020204030204" pitchFamily="34" charset="0"/>
                <a:cs typeface="Arial" panose="020B0604020202020204" pitchFamily="34" charset="0"/>
              </a:rPr>
              <a:t>prognostik</a:t>
            </a:r>
            <a:r>
              <a:rPr lang="id-ID" sz="1400" dirty="0">
                <a:effectLst/>
                <a:latin typeface="Arial" panose="020B0604020202020204" pitchFamily="34" charset="0"/>
                <a:ea typeface="Calibri" panose="020F0502020204030204" pitchFamily="34" charset="0"/>
                <a:cs typeface="Arial" panose="020B0604020202020204" pitchFamily="34" charset="0"/>
              </a:rPr>
              <a:t> umum dengan TOF adalah perkembangan cedera </a:t>
            </a:r>
            <a:r>
              <a:rPr lang="id-ID" sz="1400" dirty="0" err="1">
                <a:effectLst/>
                <a:latin typeface="Arial" panose="020B0604020202020204" pitchFamily="34" charset="0"/>
                <a:ea typeface="Calibri" panose="020F0502020204030204" pitchFamily="34" charset="0"/>
                <a:cs typeface="Arial" panose="020B0604020202020204" pitchFamily="34" charset="0"/>
              </a:rPr>
              <a:t>reperfusi</a:t>
            </a:r>
            <a:r>
              <a:rPr lang="id-ID" sz="1400" dirty="0">
                <a:effectLst/>
                <a:latin typeface="Arial" panose="020B0604020202020204" pitchFamily="34" charset="0"/>
                <a:ea typeface="Calibri" panose="020F0502020204030204" pitchFamily="34" charset="0"/>
                <a:cs typeface="Arial" panose="020B0604020202020204" pitchFamily="34" charset="0"/>
              </a:rPr>
              <a:t> iskemia. Perlindungan </a:t>
            </a:r>
            <a:r>
              <a:rPr lang="id-ID" sz="1400" dirty="0" err="1">
                <a:effectLst/>
                <a:latin typeface="Arial" panose="020B0604020202020204" pitchFamily="34" charset="0"/>
                <a:ea typeface="Calibri" panose="020F0502020204030204" pitchFamily="34" charset="0"/>
                <a:cs typeface="Arial" panose="020B0604020202020204" pitchFamily="34" charset="0"/>
              </a:rPr>
              <a:t>miokard</a:t>
            </a:r>
            <a:r>
              <a:rPr lang="id-ID" sz="1400" dirty="0">
                <a:effectLst/>
                <a:latin typeface="Arial" panose="020B0604020202020204" pitchFamily="34" charset="0"/>
                <a:ea typeface="Calibri" panose="020F0502020204030204" pitchFamily="34" charset="0"/>
                <a:cs typeface="Arial" panose="020B0604020202020204" pitchFamily="34" charset="0"/>
              </a:rPr>
              <a:t> yang tidak memadai dianggap sebagai salah satu penyebab utama kematian dalam koreksi TOF</a:t>
            </a:r>
            <a:endParaRPr lang="en-ID"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512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3A5F1-4227-4AF7-AC37-397622F5C285}"/>
              </a:ext>
            </a:extLst>
          </p:cNvPr>
          <p:cNvSpPr>
            <a:spLocks noGrp="1"/>
          </p:cNvSpPr>
          <p:nvPr>
            <p:ph type="title"/>
          </p:nvPr>
        </p:nvSpPr>
        <p:spPr/>
        <p:txBody>
          <a:bodyPr/>
          <a:lstStyle/>
          <a:p>
            <a:r>
              <a:rPr lang="en-US" dirty="0" err="1"/>
              <a:t>Terima</a:t>
            </a:r>
            <a:r>
              <a:rPr lang="en-US" dirty="0"/>
              <a:t> </a:t>
            </a:r>
            <a:r>
              <a:rPr lang="en-US" dirty="0" err="1"/>
              <a:t>kasih</a:t>
            </a:r>
            <a:endParaRPr lang="en-ID" dirty="0"/>
          </a:p>
        </p:txBody>
      </p:sp>
      <p:sp>
        <p:nvSpPr>
          <p:cNvPr id="5" name="Text Placeholder 4">
            <a:extLst>
              <a:ext uri="{FF2B5EF4-FFF2-40B4-BE49-F238E27FC236}">
                <a16:creationId xmlns:a16="http://schemas.microsoft.com/office/drawing/2014/main" id="{A919BB98-0C20-44C6-8D4B-FC611EFBC71C}"/>
              </a:ext>
            </a:extLst>
          </p:cNvPr>
          <p:cNvSpPr>
            <a:spLocks noGrp="1"/>
          </p:cNvSpPr>
          <p:nvPr>
            <p:ph type="body" idx="1"/>
          </p:nvPr>
        </p:nvSpPr>
        <p:spPr/>
        <p:txBody>
          <a:bodyPr/>
          <a:lstStyle/>
          <a:p>
            <a:endParaRPr lang="en-ID"/>
          </a:p>
        </p:txBody>
      </p:sp>
    </p:spTree>
    <p:extLst>
      <p:ext uri="{BB962C8B-B14F-4D97-AF65-F5344CB8AC3E}">
        <p14:creationId xmlns:p14="http://schemas.microsoft.com/office/powerpoint/2010/main" val="5862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A6C4-ECF2-4D98-8AF8-9A244A9B6B29}"/>
              </a:ext>
            </a:extLst>
          </p:cNvPr>
          <p:cNvSpPr>
            <a:spLocks noGrp="1"/>
          </p:cNvSpPr>
          <p:nvPr>
            <p:ph type="title"/>
          </p:nvPr>
        </p:nvSpPr>
        <p:spPr>
          <a:xfrm rot="16200000">
            <a:off x="-2208340" y="2699762"/>
            <a:ext cx="6209947" cy="1325563"/>
          </a:xfrm>
        </p:spPr>
        <p:txBody>
          <a:bodyPr/>
          <a:lstStyle/>
          <a:p>
            <a:r>
              <a:rPr lang="en-US" dirty="0" err="1"/>
              <a:t>Sirkulasi</a:t>
            </a:r>
            <a:r>
              <a:rPr lang="en-US" dirty="0"/>
              <a:t> Darah</a:t>
            </a:r>
            <a:endParaRPr lang="en-ID" dirty="0"/>
          </a:p>
        </p:txBody>
      </p:sp>
      <p:pic>
        <p:nvPicPr>
          <p:cNvPr id="4" name="Picture 3">
            <a:extLst>
              <a:ext uri="{FF2B5EF4-FFF2-40B4-BE49-F238E27FC236}">
                <a16:creationId xmlns:a16="http://schemas.microsoft.com/office/drawing/2014/main" id="{699C0767-5BEE-42F7-AFEF-7E14C8680C36}"/>
              </a:ext>
            </a:extLst>
          </p:cNvPr>
          <p:cNvPicPr>
            <a:picLocks noChangeAspect="1"/>
          </p:cNvPicPr>
          <p:nvPr/>
        </p:nvPicPr>
        <p:blipFill>
          <a:blip r:embed="rId2"/>
          <a:stretch>
            <a:fillRect/>
          </a:stretch>
        </p:blipFill>
        <p:spPr>
          <a:xfrm>
            <a:off x="1920241" y="0"/>
            <a:ext cx="10271759" cy="6858000"/>
          </a:xfrm>
          <a:prstGeom prst="rect">
            <a:avLst/>
          </a:prstGeom>
        </p:spPr>
      </p:pic>
    </p:spTree>
    <p:extLst>
      <p:ext uri="{BB962C8B-B14F-4D97-AF65-F5344CB8AC3E}">
        <p14:creationId xmlns:p14="http://schemas.microsoft.com/office/powerpoint/2010/main" val="34622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52CD-0763-4705-9229-BBBF5A034E2F}"/>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ECEDAB03-AD9D-4CC5-9863-B855B600B5D8}"/>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0A6B06F0-0F49-4062-BE3E-545990925CB7}"/>
              </a:ext>
            </a:extLst>
          </p:cNvPr>
          <p:cNvPicPr>
            <a:picLocks noChangeAspect="1"/>
          </p:cNvPicPr>
          <p:nvPr/>
        </p:nvPicPr>
        <p:blipFill>
          <a:blip r:embed="rId2"/>
          <a:stretch>
            <a:fillRect/>
          </a:stretch>
        </p:blipFill>
        <p:spPr>
          <a:xfrm>
            <a:off x="2159706" y="0"/>
            <a:ext cx="7872587" cy="6858000"/>
          </a:xfrm>
          <a:prstGeom prst="rect">
            <a:avLst/>
          </a:prstGeom>
        </p:spPr>
      </p:pic>
    </p:spTree>
    <p:extLst>
      <p:ext uri="{BB962C8B-B14F-4D97-AF65-F5344CB8AC3E}">
        <p14:creationId xmlns:p14="http://schemas.microsoft.com/office/powerpoint/2010/main" val="231419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E22A-F626-4010-B408-ACD35E286300}"/>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19BC4D5C-B2BD-4C7A-9D8B-7AC3E52E0C4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402" y="2008095"/>
            <a:ext cx="11833410" cy="3944470"/>
          </a:xfrm>
        </p:spPr>
      </p:pic>
    </p:spTree>
    <p:extLst>
      <p:ext uri="{BB962C8B-B14F-4D97-AF65-F5344CB8AC3E}">
        <p14:creationId xmlns:p14="http://schemas.microsoft.com/office/powerpoint/2010/main" val="382242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82EB-10C8-4AAC-8049-477D99C555C8}"/>
              </a:ext>
            </a:extLst>
          </p:cNvPr>
          <p:cNvSpPr>
            <a:spLocks noGrp="1"/>
          </p:cNvSpPr>
          <p:nvPr>
            <p:ph type="title"/>
          </p:nvPr>
        </p:nvSpPr>
        <p:spPr>
          <a:xfrm>
            <a:off x="838200" y="365125"/>
            <a:ext cx="6353175" cy="1325563"/>
          </a:xfrm>
        </p:spPr>
        <p:txBody>
          <a:bodyPr>
            <a:normAutofit fontScale="90000"/>
          </a:bodyPr>
          <a:lstStyle/>
          <a:p>
            <a:r>
              <a:rPr lang="en-US" dirty="0" err="1"/>
              <a:t>Sistem</a:t>
            </a:r>
            <a:r>
              <a:rPr lang="en-US" dirty="0"/>
              <a:t> </a:t>
            </a:r>
            <a:r>
              <a:rPr lang="en-US" dirty="0" err="1"/>
              <a:t>Konduksi</a:t>
            </a:r>
            <a:r>
              <a:rPr lang="en-US" dirty="0"/>
              <a:t> </a:t>
            </a:r>
            <a:r>
              <a:rPr lang="en-US" dirty="0" err="1"/>
              <a:t>Jantung</a:t>
            </a:r>
            <a:endParaRPr lang="en-ID" dirty="0"/>
          </a:p>
        </p:txBody>
      </p:sp>
      <p:sp>
        <p:nvSpPr>
          <p:cNvPr id="3" name="Content Placeholder 2">
            <a:extLst>
              <a:ext uri="{FF2B5EF4-FFF2-40B4-BE49-F238E27FC236}">
                <a16:creationId xmlns:a16="http://schemas.microsoft.com/office/drawing/2014/main" id="{200EF327-5973-4CCF-9C74-59680F763DA1}"/>
              </a:ext>
            </a:extLst>
          </p:cNvPr>
          <p:cNvSpPr>
            <a:spLocks noGrp="1"/>
          </p:cNvSpPr>
          <p:nvPr>
            <p:ph idx="1"/>
          </p:nvPr>
        </p:nvSpPr>
        <p:spPr>
          <a:xfrm>
            <a:off x="838200" y="2151529"/>
            <a:ext cx="5622235" cy="4025434"/>
          </a:xfrm>
        </p:spPr>
        <p:txBody>
          <a:bodyPr>
            <a:normAutofit fontScale="85000" lnSpcReduction="10000"/>
          </a:bodyPr>
          <a:lstStyle/>
          <a:p>
            <a:pPr marL="0" indent="0">
              <a:buNone/>
            </a:pPr>
            <a:r>
              <a:rPr lang="en-US" altLang="en-US" dirty="0" err="1"/>
              <a:t>Jaringan</a:t>
            </a:r>
            <a:r>
              <a:rPr lang="en-US" altLang="en-US" dirty="0"/>
              <a:t> </a:t>
            </a:r>
            <a:r>
              <a:rPr lang="en-US" altLang="en-US" dirty="0" err="1"/>
              <a:t>konduksi</a:t>
            </a:r>
            <a:r>
              <a:rPr lang="en-US" altLang="en-US" dirty="0"/>
              <a:t> </a:t>
            </a:r>
            <a:r>
              <a:rPr lang="en-US" altLang="en-US" dirty="0" err="1"/>
              <a:t>memiliki</a:t>
            </a:r>
            <a:r>
              <a:rPr lang="en-US" altLang="en-US" dirty="0"/>
              <a:t> </a:t>
            </a:r>
            <a:r>
              <a:rPr lang="en-US" altLang="en-US" dirty="0" err="1"/>
              <a:t>sifat-sifat</a:t>
            </a:r>
            <a:r>
              <a:rPr lang="en-US" altLang="en-US" dirty="0"/>
              <a:t> :</a:t>
            </a:r>
            <a:endParaRPr lang="en-GB" altLang="en-US" dirty="0"/>
          </a:p>
          <a:p>
            <a:pPr eaLnBrk="1" hangingPunct="1">
              <a:buFontTx/>
              <a:buAutoNum type="arabicPeriod"/>
            </a:pPr>
            <a:r>
              <a:rPr lang="en-US" altLang="en-US" dirty="0" err="1"/>
              <a:t>Otomatisasi</a:t>
            </a:r>
            <a:r>
              <a:rPr lang="en-US" altLang="en-US" dirty="0"/>
              <a:t> : </a:t>
            </a:r>
            <a:r>
              <a:rPr lang="en-US" altLang="en-US" dirty="0" err="1"/>
              <a:t>Kemampuan</a:t>
            </a:r>
            <a:r>
              <a:rPr lang="en-US" altLang="en-US" dirty="0"/>
              <a:t> </a:t>
            </a:r>
            <a:r>
              <a:rPr lang="en-US" altLang="en-US" dirty="0" err="1"/>
              <a:t>menghasilkan</a:t>
            </a:r>
            <a:r>
              <a:rPr lang="en-US" altLang="en-US" dirty="0"/>
              <a:t> </a:t>
            </a:r>
            <a:r>
              <a:rPr lang="en-US" altLang="en-US" dirty="0" err="1"/>
              <a:t>impuls</a:t>
            </a:r>
            <a:r>
              <a:rPr lang="en-US" altLang="en-US" dirty="0"/>
              <a:t> </a:t>
            </a:r>
            <a:r>
              <a:rPr lang="en-US" altLang="en-US" dirty="0" err="1"/>
              <a:t>secara</a:t>
            </a:r>
            <a:r>
              <a:rPr lang="en-US" altLang="en-US" dirty="0"/>
              <a:t> </a:t>
            </a:r>
            <a:r>
              <a:rPr lang="en-US" altLang="en-US" dirty="0" err="1"/>
              <a:t>spontan</a:t>
            </a:r>
            <a:r>
              <a:rPr lang="en-US" altLang="en-US" dirty="0"/>
              <a:t> </a:t>
            </a:r>
          </a:p>
          <a:p>
            <a:pPr eaLnBrk="1" hangingPunct="1">
              <a:buFontTx/>
              <a:buAutoNum type="arabicPeriod"/>
            </a:pPr>
            <a:r>
              <a:rPr lang="en-US" altLang="en-US" dirty="0" err="1"/>
              <a:t>Ritmisasi</a:t>
            </a:r>
            <a:r>
              <a:rPr lang="en-US" altLang="en-US" dirty="0"/>
              <a:t> : </a:t>
            </a:r>
            <a:r>
              <a:rPr lang="en-US" altLang="en-US" dirty="0" err="1"/>
              <a:t>Pembangkitan</a:t>
            </a:r>
            <a:r>
              <a:rPr lang="en-US" altLang="en-US" dirty="0"/>
              <a:t> </a:t>
            </a:r>
            <a:r>
              <a:rPr lang="en-US" altLang="en-US" dirty="0" err="1"/>
              <a:t>impuls</a:t>
            </a:r>
            <a:r>
              <a:rPr lang="en-US" altLang="en-US" dirty="0"/>
              <a:t> yang </a:t>
            </a:r>
            <a:r>
              <a:rPr lang="en-US" altLang="en-US" dirty="0" err="1"/>
              <a:t>teratur</a:t>
            </a:r>
            <a:endParaRPr lang="en-US" altLang="en-US" dirty="0"/>
          </a:p>
          <a:p>
            <a:pPr eaLnBrk="1" hangingPunct="1">
              <a:buFontTx/>
              <a:buAutoNum type="arabicPeriod"/>
            </a:pPr>
            <a:r>
              <a:rPr lang="en-US" altLang="en-US" dirty="0" err="1"/>
              <a:t>Konduktivitas</a:t>
            </a:r>
            <a:r>
              <a:rPr lang="en-US" altLang="en-US" dirty="0"/>
              <a:t> : </a:t>
            </a:r>
            <a:r>
              <a:rPr lang="en-US" altLang="en-US" dirty="0" err="1"/>
              <a:t>Kemampuan</a:t>
            </a:r>
            <a:r>
              <a:rPr lang="en-US" altLang="en-US" dirty="0"/>
              <a:t> </a:t>
            </a:r>
            <a:r>
              <a:rPr lang="en-US" altLang="en-US" dirty="0" err="1"/>
              <a:t>untuk</a:t>
            </a:r>
            <a:r>
              <a:rPr lang="en-US" altLang="en-US" dirty="0"/>
              <a:t> </a:t>
            </a:r>
            <a:r>
              <a:rPr lang="en-US" altLang="en-US" dirty="0" err="1"/>
              <a:t>menyalurkan</a:t>
            </a:r>
            <a:r>
              <a:rPr lang="en-US" altLang="en-US" dirty="0"/>
              <a:t> </a:t>
            </a:r>
            <a:r>
              <a:rPr lang="en-US" altLang="en-US" dirty="0" err="1"/>
              <a:t>impuls</a:t>
            </a:r>
            <a:endParaRPr lang="en-US" altLang="en-US" dirty="0"/>
          </a:p>
          <a:p>
            <a:pPr eaLnBrk="1" hangingPunct="1">
              <a:buFontTx/>
              <a:buAutoNum type="arabicPeriod"/>
            </a:pPr>
            <a:r>
              <a:rPr lang="en-US" altLang="en-US" dirty="0" err="1"/>
              <a:t>Daya</a:t>
            </a:r>
            <a:r>
              <a:rPr lang="en-US" altLang="en-US" dirty="0"/>
              <a:t> </a:t>
            </a:r>
            <a:r>
              <a:rPr lang="en-US" altLang="en-US" dirty="0" err="1"/>
              <a:t>Rangsang</a:t>
            </a:r>
            <a:r>
              <a:rPr lang="en-US" altLang="en-US" dirty="0"/>
              <a:t> : </a:t>
            </a:r>
            <a:r>
              <a:rPr lang="en-US" altLang="en-US" dirty="0" err="1"/>
              <a:t>Kemampuan</a:t>
            </a:r>
            <a:r>
              <a:rPr lang="en-US" altLang="en-US" dirty="0"/>
              <a:t> </a:t>
            </a:r>
            <a:r>
              <a:rPr lang="en-US" altLang="en-US" dirty="0" err="1"/>
              <a:t>untuk</a:t>
            </a:r>
            <a:r>
              <a:rPr lang="en-US" altLang="en-US" dirty="0"/>
              <a:t> </a:t>
            </a:r>
            <a:r>
              <a:rPr lang="en-US" altLang="en-US" dirty="0" err="1"/>
              <a:t>menanggapi</a:t>
            </a:r>
            <a:r>
              <a:rPr lang="en-US" altLang="en-US" dirty="0"/>
              <a:t> </a:t>
            </a:r>
            <a:r>
              <a:rPr lang="en-US" altLang="en-US" dirty="0" err="1"/>
              <a:t>stimulasi</a:t>
            </a:r>
            <a:endParaRPr lang="en-US" altLang="en-US" dirty="0"/>
          </a:p>
          <a:p>
            <a:pPr eaLnBrk="1" hangingPunct="1">
              <a:buFontTx/>
              <a:buAutoNum type="arabicPeriod"/>
            </a:pPr>
            <a:endParaRPr lang="en-US" altLang="en-US" dirty="0"/>
          </a:p>
          <a:p>
            <a:pPr marL="0" indent="0">
              <a:buNone/>
            </a:pPr>
            <a:endParaRPr lang="en-ID" dirty="0"/>
          </a:p>
        </p:txBody>
      </p:sp>
      <p:pic>
        <p:nvPicPr>
          <p:cNvPr id="17410" name="Picture 2">
            <a:extLst>
              <a:ext uri="{FF2B5EF4-FFF2-40B4-BE49-F238E27FC236}">
                <a16:creationId xmlns:a16="http://schemas.microsoft.com/office/drawing/2014/main" id="{2FF8DF8D-FD3D-4492-BC1C-BE978503C7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2081" y="365125"/>
            <a:ext cx="50006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ers Theme - Slide Maste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00CC"/>
        </a:dk2>
        <a:lt2>
          <a:srgbClr val="FFFFFF"/>
        </a:lt2>
        <a:accent1>
          <a:srgbClr val="3399FF"/>
        </a:accent1>
        <a:accent2>
          <a:srgbClr val="9900FF"/>
        </a:accent2>
        <a:accent3>
          <a:srgbClr val="FFFFFF"/>
        </a:accent3>
        <a:accent4>
          <a:srgbClr val="000000"/>
        </a:accent4>
        <a:accent5>
          <a:srgbClr val="ADCAFF"/>
        </a:accent5>
        <a:accent6>
          <a:srgbClr val="8A00E7"/>
        </a:accent6>
        <a:hlink>
          <a:srgbClr val="66FF33"/>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F01068999.potx" id="{DE75AA21-0D55-47B9-875D-60B0972FAC57}" vid="{17B3D849-46FD-49D3-94D7-749E8190E270}"/>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pantone color 2022 tf78479028_win32</Template>
  <TotalTime>461</TotalTime>
  <Words>7284</Words>
  <Application>Microsoft Office PowerPoint</Application>
  <PresentationFormat>Widescreen</PresentationFormat>
  <Paragraphs>481</Paragraphs>
  <Slides>81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Arial</vt:lpstr>
      <vt:lpstr>Arial Black</vt:lpstr>
      <vt:lpstr>Calibri</vt:lpstr>
      <vt:lpstr>inherit</vt:lpstr>
      <vt:lpstr>Symbol</vt:lpstr>
      <vt:lpstr>Times New Roman</vt:lpstr>
      <vt:lpstr>Tw Cen MT</vt:lpstr>
      <vt:lpstr>Cheers Theme - Slide Master</vt:lpstr>
      <vt:lpstr>Droplet</vt:lpstr>
      <vt:lpstr>Gangguan Sirkulasi Umum dan Darah Janin</vt:lpstr>
      <vt:lpstr>Pengertian Sistem Sirkulasi</vt:lpstr>
      <vt:lpstr>Peran Sistem Kardiovaskuler</vt:lpstr>
      <vt:lpstr>Jantung</vt:lpstr>
      <vt:lpstr>4 Ruang Jantung:</vt:lpstr>
      <vt:lpstr>Katup Jantung</vt:lpstr>
      <vt:lpstr>PowerPoint Presentation</vt:lpstr>
      <vt:lpstr>Sirkulasi Darah</vt:lpstr>
      <vt:lpstr>Sistem Konduksi Jantung</vt:lpstr>
      <vt:lpstr>Perjalanan Sistem Konduksi Jantung</vt:lpstr>
      <vt:lpstr>PowerPoint Presentation</vt:lpstr>
      <vt:lpstr>PowerPoint Presentation</vt:lpstr>
      <vt:lpstr>Sirkulasi Pada Janin dan Bayi Baru Lahir</vt:lpstr>
      <vt:lpstr>PowerPoint Presentation</vt:lpstr>
      <vt:lpstr>PowerPoint Presentation</vt:lpstr>
      <vt:lpstr>Pembentukan Jantung dan Pembuluh Darah Besar </vt:lpstr>
      <vt:lpstr>PowerPoint Presentation</vt:lpstr>
      <vt:lpstr>PowerPoint Presentation</vt:lpstr>
      <vt:lpstr>PowerPoint Presentation</vt:lpstr>
      <vt:lpstr>PowerPoint Presentation</vt:lpstr>
      <vt:lpstr>Perubahan dan Adaptasi Sistem Kardiovaskuler Bayi Baru Lahir </vt:lpstr>
      <vt:lpstr>1. Penurunan tahanan vaskuler paru dan peningkatan tahanan sistemik</vt:lpstr>
      <vt:lpstr>2. Penutupan foramen ovale</vt:lpstr>
      <vt:lpstr>3. Penutupan Duktus Arteriosus</vt:lpstr>
      <vt:lpstr>4. Penutupan duktus venosus, vena dan arteri umbilikalis. </vt:lpstr>
      <vt:lpstr>Perbedaan Sistem Kardiovaskuler Janin dengan Bayi Baru Lahir </vt:lpstr>
      <vt:lpstr>Gangguan kardiovaskuler</vt:lpstr>
      <vt:lpstr>1. Aterosklerosis </vt:lpstr>
      <vt:lpstr>Faktor Risiko (yang dapat diubah )</vt:lpstr>
      <vt:lpstr>Medikamentosa</vt:lpstr>
      <vt:lpstr>PowerPoint Presentation</vt:lpstr>
      <vt:lpstr>2. infark miokardial</vt:lpstr>
      <vt:lpstr>Faktor Risiko</vt:lpstr>
      <vt:lpstr>Gejala</vt:lpstr>
      <vt:lpstr>Diagnosis </vt:lpstr>
      <vt:lpstr>Klasifikasi Infark Miokard</vt:lpstr>
      <vt:lpstr>PowerPoint Presentation</vt:lpstr>
      <vt:lpstr>PowerPoint Presentation</vt:lpstr>
      <vt:lpstr>PowerPoint Presentation</vt:lpstr>
      <vt:lpstr>Pencegahan </vt:lpstr>
      <vt:lpstr>Pencegahan </vt:lpstr>
      <vt:lpstr>Tatalaksana</vt:lpstr>
      <vt:lpstr>Komplikasi </vt:lpstr>
      <vt:lpstr>Patent ductus arteriosus</vt:lpstr>
      <vt:lpstr>Patent ductus arteriosus</vt:lpstr>
      <vt:lpstr>PowerPoint Presentation</vt:lpstr>
      <vt:lpstr>PowerPoint Presentation</vt:lpstr>
      <vt:lpstr>Tanda dan gejala</vt:lpstr>
      <vt:lpstr>Tanda dan gejala ……….lanjutan</vt:lpstr>
      <vt:lpstr>Faktor risiko</vt:lpstr>
      <vt:lpstr>Diagnosa</vt:lpstr>
      <vt:lpstr>PowerPoint Presentation</vt:lpstr>
      <vt:lpstr>Pemeriksaan auskultasi jantung</vt:lpstr>
      <vt:lpstr>Pencegahan</vt:lpstr>
      <vt:lpstr>Tatalaksana</vt:lpstr>
      <vt:lpstr>Prognosa</vt:lpstr>
      <vt:lpstr>Koarktasio aorta</vt:lpstr>
      <vt:lpstr>Pengertian</vt:lpstr>
      <vt:lpstr>Tiga jenis koarktasio aorta</vt:lpstr>
      <vt:lpstr>PowerPoint Presentation</vt:lpstr>
      <vt:lpstr>Tanda dan gejala</vt:lpstr>
      <vt:lpstr>Tanda dan gejala</vt:lpstr>
      <vt:lpstr>Diagnosa</vt:lpstr>
      <vt:lpstr>Pencegahan</vt:lpstr>
      <vt:lpstr>Tatalaksana</vt:lpstr>
      <vt:lpstr>Tetralogy of Fallot (TOF)</vt:lpstr>
      <vt:lpstr>Pengertian</vt:lpstr>
      <vt:lpstr>PowerPoint Presentation</vt:lpstr>
      <vt:lpstr>PowerPoint Presentation</vt:lpstr>
      <vt:lpstr>Gejala dan Tanda</vt:lpstr>
      <vt:lpstr>PowerPoint Presentation</vt:lpstr>
      <vt:lpstr>Tet spells</vt:lpstr>
      <vt:lpstr>PowerPoint Presentation</vt:lpstr>
      <vt:lpstr>Faktor Lingkungan yang terkait TOF </vt:lpstr>
      <vt:lpstr>4 malformasi</vt:lpstr>
      <vt:lpstr>Diagnosis </vt:lpstr>
      <vt:lpstr>Tatalaksana</vt:lpstr>
      <vt:lpstr>Prognosis </vt:lpstr>
      <vt:lpstr>Terima kasih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Gangguan Sirkulasi Umum dan Darah Janin</dc:title>
  <dc:creator>dwi sujadir</dc:creator>
  <cp:lastModifiedBy>dwi sujadir</cp:lastModifiedBy>
  <cp:revision>39</cp:revision>
  <dcterms:created xsi:type="dcterms:W3CDTF">2021-12-25T22:08:56Z</dcterms:created>
  <dcterms:modified xsi:type="dcterms:W3CDTF">2021-12-27T07:46:13Z</dcterms:modified>
</cp:coreProperties>
</file>