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55"/>
  </p:notesMasterIdLst>
  <p:sldIdLst>
    <p:sldId id="353" r:id="rId2"/>
    <p:sldId id="355" r:id="rId3"/>
    <p:sldId id="258" r:id="rId4"/>
    <p:sldId id="303" r:id="rId5"/>
    <p:sldId id="261" r:id="rId6"/>
    <p:sldId id="306"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4" r:id="rId23"/>
    <p:sldId id="325" r:id="rId24"/>
    <p:sldId id="326" r:id="rId25"/>
    <p:sldId id="345" r:id="rId26"/>
    <p:sldId id="346" r:id="rId27"/>
    <p:sldId id="347" r:id="rId28"/>
    <p:sldId id="348" r:id="rId29"/>
    <p:sldId id="349" r:id="rId30"/>
    <p:sldId id="350" r:id="rId31"/>
    <p:sldId id="351" r:id="rId32"/>
    <p:sldId id="327"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263" r:id="rId49"/>
    <p:sldId id="271" r:id="rId50"/>
    <p:sldId id="358" r:id="rId51"/>
    <p:sldId id="278" r:id="rId52"/>
    <p:sldId id="282" r:id="rId53"/>
    <p:sldId id="357" r:id="rId54"/>
  </p:sldIdLst>
  <p:sldSz cx="9144000" cy="5143500" type="screen16x9"/>
  <p:notesSz cx="6858000" cy="9144000"/>
  <p:embeddedFontLst>
    <p:embeddedFont>
      <p:font typeface="Montserrat" charset="0"/>
      <p:regular r:id="rId56"/>
      <p:bold r:id="rId57"/>
      <p:italic r:id="rId58"/>
      <p:boldItalic r:id="rId59"/>
    </p:embeddedFont>
    <p:embeddedFont>
      <p:font typeface="Tahoma" pitchFamily="34" charset="0"/>
      <p:regular r:id="rId60"/>
      <p:bold r:id="rId61"/>
    </p:embeddedFont>
    <p:embeddedFont>
      <p:font typeface="Poppins" charset="0"/>
      <p:regular r:id="rId62"/>
      <p:bold r:id="rId63"/>
      <p:italic r:id="rId64"/>
      <p:boldItalic r:id="rId65"/>
    </p:embeddedFont>
    <p:embeddedFont>
      <p:font typeface="Agency FB" pitchFamily="34" charset="0"/>
      <p:regular r:id="rId66"/>
      <p:bold r:id="rId67"/>
    </p:embeddedFont>
    <p:embeddedFont>
      <p:font typeface="MS PGothic" pitchFamily="34" charset="-128"/>
      <p:regular r:id="rId68"/>
    </p:embeddedFont>
    <p:embeddedFont>
      <p:font typeface="Open Sans" charset="0"/>
      <p:regular r:id="rId69"/>
      <p:bold r:id="rId70"/>
      <p:italic r:id="rId71"/>
      <p:boldItalic r:id="rId72"/>
    </p:embeddedFont>
    <p:embeddedFont>
      <p:font typeface="Verdana" pitchFamily="34" charset="0"/>
      <p:regular r:id="rId73"/>
      <p:bold r:id="rId74"/>
      <p:italic r:id="rId75"/>
      <p:boldItalic r:id="rId76"/>
    </p:embeddedFont>
    <p:embeddedFont>
      <p:font typeface="Oswald Regular" charset="0"/>
      <p:regular r:id="rId77"/>
      <p:bold r:id="rId78"/>
    </p:embeddedFont>
    <p:embeddedFont>
      <p:font typeface="Wingdings 2" pitchFamily="18" charset="2"/>
      <p:regular r:id="rId79"/>
    </p:embeddedFont>
    <p:embeddedFont>
      <p:font typeface="Roboto" charset="0"/>
      <p:regular r:id="rId80"/>
      <p:bold r:id="rId81"/>
      <p:italic r:id="rId82"/>
      <p:boldItalic r:id="rId83"/>
    </p:embeddedFont>
    <p:embeddedFont>
      <p:font typeface="Trebuchet MS" pitchFamily="34" charset="0"/>
      <p:regular r:id="rId84"/>
      <p:bold r:id="rId85"/>
      <p:italic r:id="rId86"/>
      <p:boldItalic r:id="rId87"/>
    </p:embeddedFont>
    <p:embeddedFont>
      <p:font typeface="Arial Narrow" pitchFamily="34" charset="0"/>
      <p:regular r:id="rId88"/>
      <p:bold r:id="rId89"/>
      <p:italic r:id="rId90"/>
      <p:boldItalic r:id="rId91"/>
    </p:embeddedFont>
    <p:embeddedFont>
      <p:font typeface="Comic Sans MS" pitchFamily="66" charset="0"/>
      <p:regular r:id="rId92"/>
      <p:bold r:id="rId93"/>
      <p:italic r:id="rId94"/>
      <p:boldItalic r:id="rId95"/>
    </p:embeddedFont>
    <p:embeddedFont>
      <p:font typeface="Arial Unicode MS" pitchFamily="34" charset="-128"/>
      <p:regular r:id="rId96"/>
    </p:embeddedFont>
    <p:embeddedFont>
      <p:font typeface="Calibri" pitchFamily="34" charset="0"/>
      <p:regular r:id="rId97"/>
      <p:bold r:id="rId98"/>
      <p:italic r:id="rId99"/>
      <p:boldItalic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559">
          <p15:clr>
            <a:srgbClr val="9AA0A6"/>
          </p15:clr>
        </p15:guide>
        <p15:guide id="2" orient="horz" pos="1644">
          <p15:clr>
            <a:srgbClr val="9AA0A6"/>
          </p15:clr>
        </p15:guide>
        <p15:guide id="3" pos="1265">
          <p15:clr>
            <a:srgbClr val="9AA0A6"/>
          </p15:clr>
        </p15:guide>
        <p15:guide id="4" pos="2880">
          <p15:clr>
            <a:srgbClr val="9AA0A6"/>
          </p15:clr>
        </p15:guide>
        <p15:guide id="5" pos="4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4B3AB0-0FCB-4C6D-9545-46A072377354}">
  <a:tblStyle styleId="{934B3AB0-0FCB-4C6D-9545-46A0723773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086" y="-276"/>
      </p:cViewPr>
      <p:guideLst>
        <p:guide orient="horz" pos="559"/>
        <p:guide orient="horz" pos="1644"/>
        <p:guide pos="1265"/>
        <p:guide pos="2880"/>
        <p:guide pos="449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84" Type="http://schemas.openxmlformats.org/officeDocument/2006/relationships/font" Target="fonts/font29.fntdata"/><Relationship Id="rId89" Type="http://schemas.openxmlformats.org/officeDocument/2006/relationships/font" Target="fonts/font34.fntdata"/><Relationship Id="rId7" Type="http://schemas.openxmlformats.org/officeDocument/2006/relationships/slide" Target="slides/slide6.xml"/><Relationship Id="rId71" Type="http://schemas.openxmlformats.org/officeDocument/2006/relationships/font" Target="fonts/font16.fntdata"/><Relationship Id="rId92" Type="http://schemas.openxmlformats.org/officeDocument/2006/relationships/font" Target="fonts/font3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font" Target="fonts/font24.fntdata"/><Relationship Id="rId87" Type="http://schemas.openxmlformats.org/officeDocument/2006/relationships/font" Target="fonts/font32.fntdata"/><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6.fntdata"/><Relationship Id="rId82" Type="http://schemas.openxmlformats.org/officeDocument/2006/relationships/font" Target="fonts/font27.fntdata"/><Relationship Id="rId90" Type="http://schemas.openxmlformats.org/officeDocument/2006/relationships/font" Target="fonts/font35.fntdata"/><Relationship Id="rId95" Type="http://schemas.openxmlformats.org/officeDocument/2006/relationships/font" Target="fonts/font4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100" Type="http://schemas.openxmlformats.org/officeDocument/2006/relationships/font" Target="fonts/font4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80" Type="http://schemas.openxmlformats.org/officeDocument/2006/relationships/font" Target="fonts/font25.fntdata"/><Relationship Id="rId85" Type="http://schemas.openxmlformats.org/officeDocument/2006/relationships/font" Target="fonts/font30.fntdata"/><Relationship Id="rId93" Type="http://schemas.openxmlformats.org/officeDocument/2006/relationships/font" Target="fonts/font38.fntdata"/><Relationship Id="rId98" Type="http://schemas.openxmlformats.org/officeDocument/2006/relationships/font" Target="fonts/font4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openxmlformats.org/officeDocument/2006/relationships/font" Target="fonts/font28.fntdata"/><Relationship Id="rId88" Type="http://schemas.openxmlformats.org/officeDocument/2006/relationships/font" Target="fonts/font33.fntdata"/><Relationship Id="rId91" Type="http://schemas.openxmlformats.org/officeDocument/2006/relationships/font" Target="fonts/font36.fntdata"/><Relationship Id="rId96" Type="http://schemas.openxmlformats.org/officeDocument/2006/relationships/font" Target="fonts/font4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font" Target="fonts/font26.fntdata"/><Relationship Id="rId86" Type="http://schemas.openxmlformats.org/officeDocument/2006/relationships/font" Target="fonts/font31.fntdata"/><Relationship Id="rId94" Type="http://schemas.openxmlformats.org/officeDocument/2006/relationships/font" Target="fonts/font39.fntdata"/><Relationship Id="rId99" Type="http://schemas.openxmlformats.org/officeDocument/2006/relationships/font" Target="fonts/font44.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font" Target="fonts/font21.fntdata"/><Relationship Id="rId97" Type="http://schemas.openxmlformats.org/officeDocument/2006/relationships/font" Target="fonts/font42.fntdata"/><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30458-B61A-44B0-B585-395FB61699BB}" type="doc">
      <dgm:prSet loTypeId="urn:microsoft.com/office/officeart/2005/8/layout/hierarchy3" loCatId="hierarchy" qsTypeId="urn:microsoft.com/office/officeart/2005/8/quickstyle/simple5" qsCatId="simple" csTypeId="urn:microsoft.com/office/officeart/2005/8/colors/accent1_2" csCatId="accent1" phldr="1"/>
      <dgm:spPr/>
      <dgm:t>
        <a:bodyPr/>
        <a:lstStyle/>
        <a:p>
          <a:endParaRPr lang="en-US"/>
        </a:p>
      </dgm:t>
    </dgm:pt>
    <dgm:pt modelId="{A383E146-B872-4041-81C4-8D2386718209}">
      <dgm:prSet phldrT="[Text]" custT="1"/>
      <dgm:spPr/>
      <dgm:t>
        <a:bodyPr/>
        <a:lstStyle/>
        <a:p>
          <a:r>
            <a:rPr lang="en-US" sz="3200" dirty="0" smtClean="0"/>
            <a:t>DIAGNOSIS</a:t>
          </a:r>
          <a:endParaRPr lang="en-US" sz="1600" dirty="0"/>
        </a:p>
      </dgm:t>
    </dgm:pt>
    <dgm:pt modelId="{E0670AA3-EED4-4E31-A416-C9AC7DBE7E81}" type="parTrans" cxnId="{4CF820AD-9741-4195-8049-9462928BA1E3}">
      <dgm:prSet/>
      <dgm:spPr/>
      <dgm:t>
        <a:bodyPr/>
        <a:lstStyle/>
        <a:p>
          <a:endParaRPr lang="en-US"/>
        </a:p>
      </dgm:t>
    </dgm:pt>
    <dgm:pt modelId="{CC1760BA-ECD0-4D74-B60C-5F9CF5F2F886}" type="sibTrans" cxnId="{4CF820AD-9741-4195-8049-9462928BA1E3}">
      <dgm:prSet/>
      <dgm:spPr/>
      <dgm:t>
        <a:bodyPr/>
        <a:lstStyle/>
        <a:p>
          <a:endParaRPr lang="en-US"/>
        </a:p>
      </dgm:t>
    </dgm:pt>
    <dgm:pt modelId="{A69FFA88-98BA-4F74-BD7E-82A2E89256D0}">
      <dgm:prSet phldrT="[Text]"/>
      <dgm:spPr/>
      <dgm:t>
        <a:bodyPr/>
        <a:lstStyle/>
        <a:p>
          <a:r>
            <a:rPr lang="en-US" dirty="0" smtClean="0"/>
            <a:t>A SCANNING</a:t>
          </a:r>
          <a:endParaRPr lang="en-US" dirty="0"/>
        </a:p>
      </dgm:t>
    </dgm:pt>
    <dgm:pt modelId="{E53BB92E-B9F9-40F6-A785-F7AE1BA300B4}" type="parTrans" cxnId="{3F353F26-3F4B-4A59-8FE2-835DB5AE326C}">
      <dgm:prSet/>
      <dgm:spPr/>
      <dgm:t>
        <a:bodyPr/>
        <a:lstStyle/>
        <a:p>
          <a:endParaRPr lang="en-US"/>
        </a:p>
      </dgm:t>
    </dgm:pt>
    <dgm:pt modelId="{06731D14-3893-41D4-89C7-9DDE4183D385}" type="sibTrans" cxnId="{3F353F26-3F4B-4A59-8FE2-835DB5AE326C}">
      <dgm:prSet/>
      <dgm:spPr/>
      <dgm:t>
        <a:bodyPr/>
        <a:lstStyle/>
        <a:p>
          <a:endParaRPr lang="en-US"/>
        </a:p>
      </dgm:t>
    </dgm:pt>
    <dgm:pt modelId="{8718E866-D07B-47DE-B048-100C012BC693}">
      <dgm:prSet phldrT="[Text]"/>
      <dgm:spPr/>
      <dgm:t>
        <a:bodyPr/>
        <a:lstStyle/>
        <a:p>
          <a:r>
            <a:rPr lang="en-US" dirty="0" smtClean="0"/>
            <a:t>B SCANNING</a:t>
          </a:r>
          <a:endParaRPr lang="en-US" dirty="0"/>
        </a:p>
      </dgm:t>
    </dgm:pt>
    <dgm:pt modelId="{C0EDA5B5-7DC2-4A2A-BBDD-11A9EEDFAA7E}" type="parTrans" cxnId="{C17B2639-F745-4F9D-AA43-B29651E8D5B2}">
      <dgm:prSet/>
      <dgm:spPr/>
      <dgm:t>
        <a:bodyPr/>
        <a:lstStyle/>
        <a:p>
          <a:endParaRPr lang="en-US"/>
        </a:p>
      </dgm:t>
    </dgm:pt>
    <dgm:pt modelId="{0A399030-C99F-479B-B132-B829C374CCC3}" type="sibTrans" cxnId="{C17B2639-F745-4F9D-AA43-B29651E8D5B2}">
      <dgm:prSet/>
      <dgm:spPr/>
      <dgm:t>
        <a:bodyPr/>
        <a:lstStyle/>
        <a:p>
          <a:endParaRPr lang="en-US"/>
        </a:p>
      </dgm:t>
    </dgm:pt>
    <dgm:pt modelId="{B13FBED2-8719-47F7-9C39-3175D77DB6F4}">
      <dgm:prSet phldrT="[Text]" custT="1"/>
      <dgm:spPr/>
      <dgm:t>
        <a:bodyPr/>
        <a:lstStyle/>
        <a:p>
          <a:r>
            <a:rPr lang="en-US" sz="3600" dirty="0" smtClean="0"/>
            <a:t>TERAPI</a:t>
          </a:r>
          <a:endParaRPr lang="en-US" sz="3600" dirty="0"/>
        </a:p>
      </dgm:t>
    </dgm:pt>
    <dgm:pt modelId="{E04FA135-1BE3-45D7-81E7-C947E8D4624C}" type="parTrans" cxnId="{FD714D6A-785B-4571-B7F1-4AC2889B6B69}">
      <dgm:prSet/>
      <dgm:spPr/>
      <dgm:t>
        <a:bodyPr/>
        <a:lstStyle/>
        <a:p>
          <a:endParaRPr lang="en-US"/>
        </a:p>
      </dgm:t>
    </dgm:pt>
    <dgm:pt modelId="{C9C42106-04E8-435A-A000-A519C4F21016}" type="sibTrans" cxnId="{FD714D6A-785B-4571-B7F1-4AC2889B6B69}">
      <dgm:prSet/>
      <dgm:spPr/>
      <dgm:t>
        <a:bodyPr/>
        <a:lstStyle/>
        <a:p>
          <a:endParaRPr lang="en-US"/>
        </a:p>
      </dgm:t>
    </dgm:pt>
    <dgm:pt modelId="{30D69B53-F282-42C6-81FB-CCDBB46C0BE9}">
      <dgm:prSet phldrT="[Text]"/>
      <dgm:spPr/>
      <dgm:t>
        <a:bodyPr/>
        <a:lstStyle/>
        <a:p>
          <a:r>
            <a:rPr lang="en-US" dirty="0" smtClean="0"/>
            <a:t>DIATHERMI</a:t>
          </a:r>
          <a:endParaRPr lang="en-US" dirty="0"/>
        </a:p>
      </dgm:t>
    </dgm:pt>
    <dgm:pt modelId="{07DCEAE5-F383-4668-990C-63DD40312448}" type="parTrans" cxnId="{76B699B8-9829-41BA-8957-5666BD0BD2B8}">
      <dgm:prSet/>
      <dgm:spPr/>
      <dgm:t>
        <a:bodyPr/>
        <a:lstStyle/>
        <a:p>
          <a:endParaRPr lang="en-US"/>
        </a:p>
      </dgm:t>
    </dgm:pt>
    <dgm:pt modelId="{C1B1A83A-E34D-4F6F-ACF9-3BBFEBB76143}" type="sibTrans" cxnId="{76B699B8-9829-41BA-8957-5666BD0BD2B8}">
      <dgm:prSet/>
      <dgm:spPr/>
      <dgm:t>
        <a:bodyPr/>
        <a:lstStyle/>
        <a:p>
          <a:endParaRPr lang="en-US"/>
        </a:p>
      </dgm:t>
    </dgm:pt>
    <dgm:pt modelId="{FC8EBD1A-E83A-41E1-A6F2-1AF4737E6EC7}">
      <dgm:prSet phldrT="[Text]"/>
      <dgm:spPr/>
      <dgm:t>
        <a:bodyPr/>
        <a:lstStyle/>
        <a:p>
          <a:r>
            <a:rPr lang="en-US" dirty="0" smtClean="0"/>
            <a:t>M SCANNING</a:t>
          </a:r>
          <a:endParaRPr lang="en-US" dirty="0"/>
        </a:p>
      </dgm:t>
    </dgm:pt>
    <dgm:pt modelId="{A2BCF998-C6A4-40B6-9CB9-151D2629F021}" type="parTrans" cxnId="{4A407A3E-EA49-4857-AD68-A288AE585160}">
      <dgm:prSet/>
      <dgm:spPr/>
      <dgm:t>
        <a:bodyPr/>
        <a:lstStyle/>
        <a:p>
          <a:endParaRPr lang="en-US"/>
        </a:p>
      </dgm:t>
    </dgm:pt>
    <dgm:pt modelId="{4ECC342F-3965-45EA-B3F8-46BF6F34C401}" type="sibTrans" cxnId="{4A407A3E-EA49-4857-AD68-A288AE585160}">
      <dgm:prSet/>
      <dgm:spPr/>
      <dgm:t>
        <a:bodyPr/>
        <a:lstStyle/>
        <a:p>
          <a:endParaRPr lang="en-US"/>
        </a:p>
      </dgm:t>
    </dgm:pt>
    <dgm:pt modelId="{010D5A6C-98F5-480A-B9BE-4DD390826E47}">
      <dgm:prSet phldrT="[Text]"/>
      <dgm:spPr/>
      <dgm:t>
        <a:bodyPr/>
        <a:lstStyle/>
        <a:p>
          <a:r>
            <a:rPr lang="en-US" dirty="0" smtClean="0"/>
            <a:t>TERAPI KANKER</a:t>
          </a:r>
          <a:endParaRPr lang="en-US" dirty="0"/>
        </a:p>
      </dgm:t>
    </dgm:pt>
    <dgm:pt modelId="{921F11C5-3F33-4399-AB6E-801BC8F9DD81}" type="parTrans" cxnId="{9421374C-BC28-4B43-939C-DDC775F80A0A}">
      <dgm:prSet/>
      <dgm:spPr/>
      <dgm:t>
        <a:bodyPr/>
        <a:lstStyle/>
        <a:p>
          <a:endParaRPr lang="en-US"/>
        </a:p>
      </dgm:t>
    </dgm:pt>
    <dgm:pt modelId="{0555E657-8521-45A0-AFE6-41FEDBAC5FB2}" type="sibTrans" cxnId="{9421374C-BC28-4B43-939C-DDC775F80A0A}">
      <dgm:prSet/>
      <dgm:spPr/>
      <dgm:t>
        <a:bodyPr/>
        <a:lstStyle/>
        <a:p>
          <a:endParaRPr lang="en-US"/>
        </a:p>
      </dgm:t>
    </dgm:pt>
    <dgm:pt modelId="{91F4C4CB-828F-49E4-8131-CD379D0A9212}">
      <dgm:prSet phldrT="[Text]"/>
      <dgm:spPr/>
      <dgm:t>
        <a:bodyPr/>
        <a:lstStyle/>
        <a:p>
          <a:r>
            <a:rPr lang="en-US" dirty="0" smtClean="0"/>
            <a:t>TERAPI PARKINSON</a:t>
          </a:r>
          <a:endParaRPr lang="en-US" dirty="0"/>
        </a:p>
      </dgm:t>
    </dgm:pt>
    <dgm:pt modelId="{717BF05E-C4DD-4B50-8D4A-8DDA69639774}" type="parTrans" cxnId="{089DCC39-C887-40E9-B9B4-7C2D8F6C40A8}">
      <dgm:prSet/>
      <dgm:spPr/>
      <dgm:t>
        <a:bodyPr/>
        <a:lstStyle/>
        <a:p>
          <a:endParaRPr lang="en-US"/>
        </a:p>
      </dgm:t>
    </dgm:pt>
    <dgm:pt modelId="{46800226-ABF5-4E4C-B21D-C25FC03D03EC}" type="sibTrans" cxnId="{089DCC39-C887-40E9-B9B4-7C2D8F6C40A8}">
      <dgm:prSet/>
      <dgm:spPr/>
      <dgm:t>
        <a:bodyPr/>
        <a:lstStyle/>
        <a:p>
          <a:endParaRPr lang="en-US"/>
        </a:p>
      </dgm:t>
    </dgm:pt>
    <dgm:pt modelId="{F36D4FC4-C8ED-43B6-B46C-A40AC048401E}">
      <dgm:prSet phldrT="[Text]"/>
      <dgm:spPr/>
      <dgm:t>
        <a:bodyPr/>
        <a:lstStyle/>
        <a:p>
          <a:r>
            <a:rPr lang="en-US" dirty="0" smtClean="0"/>
            <a:t>TERAPI MANIERE</a:t>
          </a:r>
          <a:endParaRPr lang="en-US" dirty="0"/>
        </a:p>
      </dgm:t>
    </dgm:pt>
    <dgm:pt modelId="{F2AA4641-AE2A-47B1-A08C-959E659BCBDB}" type="parTrans" cxnId="{25677614-9D6F-4278-93C1-B7397C95FFBE}">
      <dgm:prSet/>
      <dgm:spPr/>
      <dgm:t>
        <a:bodyPr/>
        <a:lstStyle/>
        <a:p>
          <a:endParaRPr lang="en-US"/>
        </a:p>
      </dgm:t>
    </dgm:pt>
    <dgm:pt modelId="{74959C91-7323-4156-8957-58BF242680F1}" type="sibTrans" cxnId="{25677614-9D6F-4278-93C1-B7397C95FFBE}">
      <dgm:prSet/>
      <dgm:spPr/>
      <dgm:t>
        <a:bodyPr/>
        <a:lstStyle/>
        <a:p>
          <a:endParaRPr lang="en-US"/>
        </a:p>
      </dgm:t>
    </dgm:pt>
    <dgm:pt modelId="{E3314DC5-42E5-454D-8339-120D09201521}" type="pres">
      <dgm:prSet presAssocID="{E4F30458-B61A-44B0-B585-395FB61699BB}" presName="diagram" presStyleCnt="0">
        <dgm:presLayoutVars>
          <dgm:chPref val="1"/>
          <dgm:dir/>
          <dgm:animOne val="branch"/>
          <dgm:animLvl val="lvl"/>
          <dgm:resizeHandles/>
        </dgm:presLayoutVars>
      </dgm:prSet>
      <dgm:spPr/>
      <dgm:t>
        <a:bodyPr/>
        <a:lstStyle/>
        <a:p>
          <a:endParaRPr lang="en-US"/>
        </a:p>
      </dgm:t>
    </dgm:pt>
    <dgm:pt modelId="{383A3B66-4A1A-49AA-87AE-AAA2F741FFEF}" type="pres">
      <dgm:prSet presAssocID="{A383E146-B872-4041-81C4-8D2386718209}" presName="root" presStyleCnt="0"/>
      <dgm:spPr/>
    </dgm:pt>
    <dgm:pt modelId="{42BF4EE5-F173-4355-85EA-4BB45905973C}" type="pres">
      <dgm:prSet presAssocID="{A383E146-B872-4041-81C4-8D2386718209}" presName="rootComposite" presStyleCnt="0"/>
      <dgm:spPr/>
    </dgm:pt>
    <dgm:pt modelId="{F85E9DF7-FF30-4EDA-A640-9B39ACAAAC71}" type="pres">
      <dgm:prSet presAssocID="{A383E146-B872-4041-81C4-8D2386718209}" presName="rootText" presStyleLbl="node1" presStyleIdx="0" presStyleCnt="2" custScaleX="261870"/>
      <dgm:spPr/>
      <dgm:t>
        <a:bodyPr/>
        <a:lstStyle/>
        <a:p>
          <a:endParaRPr lang="en-US"/>
        </a:p>
      </dgm:t>
    </dgm:pt>
    <dgm:pt modelId="{5109F9D9-35D0-4F03-A162-82BF965BD25F}" type="pres">
      <dgm:prSet presAssocID="{A383E146-B872-4041-81C4-8D2386718209}" presName="rootConnector" presStyleLbl="node1" presStyleIdx="0" presStyleCnt="2"/>
      <dgm:spPr/>
      <dgm:t>
        <a:bodyPr/>
        <a:lstStyle/>
        <a:p>
          <a:endParaRPr lang="en-US"/>
        </a:p>
      </dgm:t>
    </dgm:pt>
    <dgm:pt modelId="{2806D986-08D7-4A20-8558-56E71418E3C0}" type="pres">
      <dgm:prSet presAssocID="{A383E146-B872-4041-81C4-8D2386718209}" presName="childShape" presStyleCnt="0"/>
      <dgm:spPr/>
    </dgm:pt>
    <dgm:pt modelId="{3096E666-096E-409C-AAF8-FB93E597E80A}" type="pres">
      <dgm:prSet presAssocID="{E53BB92E-B9F9-40F6-A785-F7AE1BA300B4}" presName="Name13" presStyleLbl="parChTrans1D2" presStyleIdx="0" presStyleCnt="7"/>
      <dgm:spPr/>
      <dgm:t>
        <a:bodyPr/>
        <a:lstStyle/>
        <a:p>
          <a:endParaRPr lang="en-US"/>
        </a:p>
      </dgm:t>
    </dgm:pt>
    <dgm:pt modelId="{491D3213-784B-4974-A9FF-DD8857E562B6}" type="pres">
      <dgm:prSet presAssocID="{A69FFA88-98BA-4F74-BD7E-82A2E89256D0}" presName="childText" presStyleLbl="bgAcc1" presStyleIdx="0" presStyleCnt="7" custScaleX="295163">
        <dgm:presLayoutVars>
          <dgm:bulletEnabled val="1"/>
        </dgm:presLayoutVars>
      </dgm:prSet>
      <dgm:spPr/>
      <dgm:t>
        <a:bodyPr/>
        <a:lstStyle/>
        <a:p>
          <a:endParaRPr lang="en-US"/>
        </a:p>
      </dgm:t>
    </dgm:pt>
    <dgm:pt modelId="{BDF5759B-5702-480D-84DD-BCB4A9D03D8E}" type="pres">
      <dgm:prSet presAssocID="{C0EDA5B5-7DC2-4A2A-BBDD-11A9EEDFAA7E}" presName="Name13" presStyleLbl="parChTrans1D2" presStyleIdx="1" presStyleCnt="7"/>
      <dgm:spPr/>
      <dgm:t>
        <a:bodyPr/>
        <a:lstStyle/>
        <a:p>
          <a:endParaRPr lang="en-US"/>
        </a:p>
      </dgm:t>
    </dgm:pt>
    <dgm:pt modelId="{438697DD-A6B9-4650-B5FB-14F1DE7716FA}" type="pres">
      <dgm:prSet presAssocID="{8718E866-D07B-47DE-B048-100C012BC693}" presName="childText" presStyleLbl="bgAcc1" presStyleIdx="1" presStyleCnt="7" custScaleX="295163">
        <dgm:presLayoutVars>
          <dgm:bulletEnabled val="1"/>
        </dgm:presLayoutVars>
      </dgm:prSet>
      <dgm:spPr/>
      <dgm:t>
        <a:bodyPr/>
        <a:lstStyle/>
        <a:p>
          <a:endParaRPr lang="en-US"/>
        </a:p>
      </dgm:t>
    </dgm:pt>
    <dgm:pt modelId="{532C69B8-DBD6-4571-933D-2BA8EEE44C66}" type="pres">
      <dgm:prSet presAssocID="{A2BCF998-C6A4-40B6-9CB9-151D2629F021}" presName="Name13" presStyleLbl="parChTrans1D2" presStyleIdx="2" presStyleCnt="7"/>
      <dgm:spPr/>
      <dgm:t>
        <a:bodyPr/>
        <a:lstStyle/>
        <a:p>
          <a:endParaRPr lang="en-US"/>
        </a:p>
      </dgm:t>
    </dgm:pt>
    <dgm:pt modelId="{D9E9D5B4-C617-47A6-A53F-1CD862E0D022}" type="pres">
      <dgm:prSet presAssocID="{FC8EBD1A-E83A-41E1-A6F2-1AF4737E6EC7}" presName="childText" presStyleLbl="bgAcc1" presStyleIdx="2" presStyleCnt="7" custScaleX="295163">
        <dgm:presLayoutVars>
          <dgm:bulletEnabled val="1"/>
        </dgm:presLayoutVars>
      </dgm:prSet>
      <dgm:spPr/>
      <dgm:t>
        <a:bodyPr/>
        <a:lstStyle/>
        <a:p>
          <a:endParaRPr lang="en-US"/>
        </a:p>
      </dgm:t>
    </dgm:pt>
    <dgm:pt modelId="{97E6E893-E335-4252-A36A-E24F68396204}" type="pres">
      <dgm:prSet presAssocID="{B13FBED2-8719-47F7-9C39-3175D77DB6F4}" presName="root" presStyleCnt="0"/>
      <dgm:spPr/>
    </dgm:pt>
    <dgm:pt modelId="{13775670-FA91-47B5-B252-B1A3230E3E43}" type="pres">
      <dgm:prSet presAssocID="{B13FBED2-8719-47F7-9C39-3175D77DB6F4}" presName="rootComposite" presStyleCnt="0"/>
      <dgm:spPr/>
    </dgm:pt>
    <dgm:pt modelId="{BEEC9C4A-30C1-4D25-80EA-444F984603DB}" type="pres">
      <dgm:prSet presAssocID="{B13FBED2-8719-47F7-9C39-3175D77DB6F4}" presName="rootText" presStyleLbl="node1" presStyleIdx="1" presStyleCnt="2" custScaleX="280088"/>
      <dgm:spPr/>
      <dgm:t>
        <a:bodyPr/>
        <a:lstStyle/>
        <a:p>
          <a:endParaRPr lang="en-US"/>
        </a:p>
      </dgm:t>
    </dgm:pt>
    <dgm:pt modelId="{3CB1EDF4-AE17-481F-975A-D28948684389}" type="pres">
      <dgm:prSet presAssocID="{B13FBED2-8719-47F7-9C39-3175D77DB6F4}" presName="rootConnector" presStyleLbl="node1" presStyleIdx="1" presStyleCnt="2"/>
      <dgm:spPr/>
      <dgm:t>
        <a:bodyPr/>
        <a:lstStyle/>
        <a:p>
          <a:endParaRPr lang="en-US"/>
        </a:p>
      </dgm:t>
    </dgm:pt>
    <dgm:pt modelId="{E27695AA-3137-4865-8374-0B26D31B9DD0}" type="pres">
      <dgm:prSet presAssocID="{B13FBED2-8719-47F7-9C39-3175D77DB6F4}" presName="childShape" presStyleCnt="0"/>
      <dgm:spPr/>
    </dgm:pt>
    <dgm:pt modelId="{3BF94DB5-1F1A-47E1-8A77-EB67B3C907C2}" type="pres">
      <dgm:prSet presAssocID="{07DCEAE5-F383-4668-990C-63DD40312448}" presName="Name13" presStyleLbl="parChTrans1D2" presStyleIdx="3" presStyleCnt="7"/>
      <dgm:spPr/>
      <dgm:t>
        <a:bodyPr/>
        <a:lstStyle/>
        <a:p>
          <a:endParaRPr lang="en-US"/>
        </a:p>
      </dgm:t>
    </dgm:pt>
    <dgm:pt modelId="{060BB13D-2801-486A-A4ED-1E30A9A04A58}" type="pres">
      <dgm:prSet presAssocID="{30D69B53-F282-42C6-81FB-CCDBB46C0BE9}" presName="childText" presStyleLbl="bgAcc1" presStyleIdx="3" presStyleCnt="7" custScaleX="319059">
        <dgm:presLayoutVars>
          <dgm:bulletEnabled val="1"/>
        </dgm:presLayoutVars>
      </dgm:prSet>
      <dgm:spPr/>
      <dgm:t>
        <a:bodyPr/>
        <a:lstStyle/>
        <a:p>
          <a:endParaRPr lang="en-US"/>
        </a:p>
      </dgm:t>
    </dgm:pt>
    <dgm:pt modelId="{463FC6C6-C1AA-467A-B477-4A5F2AE93FC3}" type="pres">
      <dgm:prSet presAssocID="{921F11C5-3F33-4399-AB6E-801BC8F9DD81}" presName="Name13" presStyleLbl="parChTrans1D2" presStyleIdx="4" presStyleCnt="7"/>
      <dgm:spPr/>
      <dgm:t>
        <a:bodyPr/>
        <a:lstStyle/>
        <a:p>
          <a:endParaRPr lang="en-US"/>
        </a:p>
      </dgm:t>
    </dgm:pt>
    <dgm:pt modelId="{D906FC88-674A-4D1F-91D6-5340EFFAE8E6}" type="pres">
      <dgm:prSet presAssocID="{010D5A6C-98F5-480A-B9BE-4DD390826E47}" presName="childText" presStyleLbl="bgAcc1" presStyleIdx="4" presStyleCnt="7" custScaleX="319059">
        <dgm:presLayoutVars>
          <dgm:bulletEnabled val="1"/>
        </dgm:presLayoutVars>
      </dgm:prSet>
      <dgm:spPr/>
      <dgm:t>
        <a:bodyPr/>
        <a:lstStyle/>
        <a:p>
          <a:endParaRPr lang="en-US"/>
        </a:p>
      </dgm:t>
    </dgm:pt>
    <dgm:pt modelId="{7CDD2999-C7EB-4F1E-B87E-8ECE16AEB64F}" type="pres">
      <dgm:prSet presAssocID="{717BF05E-C4DD-4B50-8D4A-8DDA69639774}" presName="Name13" presStyleLbl="parChTrans1D2" presStyleIdx="5" presStyleCnt="7"/>
      <dgm:spPr/>
      <dgm:t>
        <a:bodyPr/>
        <a:lstStyle/>
        <a:p>
          <a:endParaRPr lang="en-US"/>
        </a:p>
      </dgm:t>
    </dgm:pt>
    <dgm:pt modelId="{999479B0-9866-4622-A169-9355808F64AC}" type="pres">
      <dgm:prSet presAssocID="{91F4C4CB-828F-49E4-8131-CD379D0A9212}" presName="childText" presStyleLbl="bgAcc1" presStyleIdx="5" presStyleCnt="7" custScaleX="319059">
        <dgm:presLayoutVars>
          <dgm:bulletEnabled val="1"/>
        </dgm:presLayoutVars>
      </dgm:prSet>
      <dgm:spPr/>
      <dgm:t>
        <a:bodyPr/>
        <a:lstStyle/>
        <a:p>
          <a:endParaRPr lang="en-US"/>
        </a:p>
      </dgm:t>
    </dgm:pt>
    <dgm:pt modelId="{E4C2FCF3-A8F8-4B63-A227-5779CC47C004}" type="pres">
      <dgm:prSet presAssocID="{F2AA4641-AE2A-47B1-A08C-959E659BCBDB}" presName="Name13" presStyleLbl="parChTrans1D2" presStyleIdx="6" presStyleCnt="7"/>
      <dgm:spPr/>
      <dgm:t>
        <a:bodyPr/>
        <a:lstStyle/>
        <a:p>
          <a:endParaRPr lang="en-US"/>
        </a:p>
      </dgm:t>
    </dgm:pt>
    <dgm:pt modelId="{051F6284-365A-411F-80D7-B6B3BDAF6270}" type="pres">
      <dgm:prSet presAssocID="{F36D4FC4-C8ED-43B6-B46C-A40AC048401E}" presName="childText" presStyleLbl="bgAcc1" presStyleIdx="6" presStyleCnt="7" custScaleX="319059">
        <dgm:presLayoutVars>
          <dgm:bulletEnabled val="1"/>
        </dgm:presLayoutVars>
      </dgm:prSet>
      <dgm:spPr/>
      <dgm:t>
        <a:bodyPr/>
        <a:lstStyle/>
        <a:p>
          <a:endParaRPr lang="en-US"/>
        </a:p>
      </dgm:t>
    </dgm:pt>
  </dgm:ptLst>
  <dgm:cxnLst>
    <dgm:cxn modelId="{34C1F96F-1C86-4094-999A-4841F4FFA649}" type="presOf" srcId="{91F4C4CB-828F-49E4-8131-CD379D0A9212}" destId="{999479B0-9866-4622-A169-9355808F64AC}" srcOrd="0" destOrd="0" presId="urn:microsoft.com/office/officeart/2005/8/layout/hierarchy3"/>
    <dgm:cxn modelId="{7AC01EA4-E747-42FF-921E-49FC5C2A2689}" type="presOf" srcId="{30D69B53-F282-42C6-81FB-CCDBB46C0BE9}" destId="{060BB13D-2801-486A-A4ED-1E30A9A04A58}" srcOrd="0" destOrd="0" presId="urn:microsoft.com/office/officeart/2005/8/layout/hierarchy3"/>
    <dgm:cxn modelId="{52579699-B687-42EC-9731-C864DD2D3EC1}" type="presOf" srcId="{A2BCF998-C6A4-40B6-9CB9-151D2629F021}" destId="{532C69B8-DBD6-4571-933D-2BA8EEE44C66}" srcOrd="0" destOrd="0" presId="urn:microsoft.com/office/officeart/2005/8/layout/hierarchy3"/>
    <dgm:cxn modelId="{2CAF31BB-0EC9-40C8-BB83-0D925B348394}" type="presOf" srcId="{C0EDA5B5-7DC2-4A2A-BBDD-11A9EEDFAA7E}" destId="{BDF5759B-5702-480D-84DD-BCB4A9D03D8E}" srcOrd="0" destOrd="0" presId="urn:microsoft.com/office/officeart/2005/8/layout/hierarchy3"/>
    <dgm:cxn modelId="{CA77137B-A311-4D61-99A9-682570CA821C}" type="presOf" srcId="{B13FBED2-8719-47F7-9C39-3175D77DB6F4}" destId="{BEEC9C4A-30C1-4D25-80EA-444F984603DB}" srcOrd="0" destOrd="0" presId="urn:microsoft.com/office/officeart/2005/8/layout/hierarchy3"/>
    <dgm:cxn modelId="{A1D1B1A2-47A1-40CC-B042-A9448A524D08}" type="presOf" srcId="{717BF05E-C4DD-4B50-8D4A-8DDA69639774}" destId="{7CDD2999-C7EB-4F1E-B87E-8ECE16AEB64F}" srcOrd="0" destOrd="0" presId="urn:microsoft.com/office/officeart/2005/8/layout/hierarchy3"/>
    <dgm:cxn modelId="{7DD7E2C8-1CCE-47BE-B285-EC16B253D75E}" type="presOf" srcId="{B13FBED2-8719-47F7-9C39-3175D77DB6F4}" destId="{3CB1EDF4-AE17-481F-975A-D28948684389}" srcOrd="1" destOrd="0" presId="urn:microsoft.com/office/officeart/2005/8/layout/hierarchy3"/>
    <dgm:cxn modelId="{B6ECC536-76C3-4996-9985-C31204057AB6}" type="presOf" srcId="{A69FFA88-98BA-4F74-BD7E-82A2E89256D0}" destId="{491D3213-784B-4974-A9FF-DD8857E562B6}" srcOrd="0" destOrd="0" presId="urn:microsoft.com/office/officeart/2005/8/layout/hierarchy3"/>
    <dgm:cxn modelId="{FA190159-D94B-4966-9F2A-1D38151FAC9A}" type="presOf" srcId="{A383E146-B872-4041-81C4-8D2386718209}" destId="{F85E9DF7-FF30-4EDA-A640-9B39ACAAAC71}" srcOrd="0" destOrd="0" presId="urn:microsoft.com/office/officeart/2005/8/layout/hierarchy3"/>
    <dgm:cxn modelId="{5FD16B1F-B8E2-4CF3-A07F-58917A31F4AB}" type="presOf" srcId="{A383E146-B872-4041-81C4-8D2386718209}" destId="{5109F9D9-35D0-4F03-A162-82BF965BD25F}" srcOrd="1" destOrd="0" presId="urn:microsoft.com/office/officeart/2005/8/layout/hierarchy3"/>
    <dgm:cxn modelId="{8E8C97C3-7ECE-450A-A2BD-F8120D2EC626}" type="presOf" srcId="{F36D4FC4-C8ED-43B6-B46C-A40AC048401E}" destId="{051F6284-365A-411F-80D7-B6B3BDAF6270}" srcOrd="0" destOrd="0" presId="urn:microsoft.com/office/officeart/2005/8/layout/hierarchy3"/>
    <dgm:cxn modelId="{FD714D6A-785B-4571-B7F1-4AC2889B6B69}" srcId="{E4F30458-B61A-44B0-B585-395FB61699BB}" destId="{B13FBED2-8719-47F7-9C39-3175D77DB6F4}" srcOrd="1" destOrd="0" parTransId="{E04FA135-1BE3-45D7-81E7-C947E8D4624C}" sibTransId="{C9C42106-04E8-435A-A000-A519C4F21016}"/>
    <dgm:cxn modelId="{0DCB21F8-549C-4892-8AF5-6DEAC9137A46}" type="presOf" srcId="{010D5A6C-98F5-480A-B9BE-4DD390826E47}" destId="{D906FC88-674A-4D1F-91D6-5340EFFAE8E6}" srcOrd="0" destOrd="0" presId="urn:microsoft.com/office/officeart/2005/8/layout/hierarchy3"/>
    <dgm:cxn modelId="{4A407A3E-EA49-4857-AD68-A288AE585160}" srcId="{A383E146-B872-4041-81C4-8D2386718209}" destId="{FC8EBD1A-E83A-41E1-A6F2-1AF4737E6EC7}" srcOrd="2" destOrd="0" parTransId="{A2BCF998-C6A4-40B6-9CB9-151D2629F021}" sibTransId="{4ECC342F-3965-45EA-B3F8-46BF6F34C401}"/>
    <dgm:cxn modelId="{760C37B7-AEA8-4062-B30A-E0E966D77F4C}" type="presOf" srcId="{8718E866-D07B-47DE-B048-100C012BC693}" destId="{438697DD-A6B9-4650-B5FB-14F1DE7716FA}" srcOrd="0" destOrd="0" presId="urn:microsoft.com/office/officeart/2005/8/layout/hierarchy3"/>
    <dgm:cxn modelId="{3F353F26-3F4B-4A59-8FE2-835DB5AE326C}" srcId="{A383E146-B872-4041-81C4-8D2386718209}" destId="{A69FFA88-98BA-4F74-BD7E-82A2E89256D0}" srcOrd="0" destOrd="0" parTransId="{E53BB92E-B9F9-40F6-A785-F7AE1BA300B4}" sibTransId="{06731D14-3893-41D4-89C7-9DDE4183D385}"/>
    <dgm:cxn modelId="{4CF820AD-9741-4195-8049-9462928BA1E3}" srcId="{E4F30458-B61A-44B0-B585-395FB61699BB}" destId="{A383E146-B872-4041-81C4-8D2386718209}" srcOrd="0" destOrd="0" parTransId="{E0670AA3-EED4-4E31-A416-C9AC7DBE7E81}" sibTransId="{CC1760BA-ECD0-4D74-B60C-5F9CF5F2F886}"/>
    <dgm:cxn modelId="{C17B2639-F745-4F9D-AA43-B29651E8D5B2}" srcId="{A383E146-B872-4041-81C4-8D2386718209}" destId="{8718E866-D07B-47DE-B048-100C012BC693}" srcOrd="1" destOrd="0" parTransId="{C0EDA5B5-7DC2-4A2A-BBDD-11A9EEDFAA7E}" sibTransId="{0A399030-C99F-479B-B132-B829C374CCC3}"/>
    <dgm:cxn modelId="{25677614-9D6F-4278-93C1-B7397C95FFBE}" srcId="{B13FBED2-8719-47F7-9C39-3175D77DB6F4}" destId="{F36D4FC4-C8ED-43B6-B46C-A40AC048401E}" srcOrd="3" destOrd="0" parTransId="{F2AA4641-AE2A-47B1-A08C-959E659BCBDB}" sibTransId="{74959C91-7323-4156-8957-58BF242680F1}"/>
    <dgm:cxn modelId="{9421374C-BC28-4B43-939C-DDC775F80A0A}" srcId="{B13FBED2-8719-47F7-9C39-3175D77DB6F4}" destId="{010D5A6C-98F5-480A-B9BE-4DD390826E47}" srcOrd="1" destOrd="0" parTransId="{921F11C5-3F33-4399-AB6E-801BC8F9DD81}" sibTransId="{0555E657-8521-45A0-AFE6-41FEDBAC5FB2}"/>
    <dgm:cxn modelId="{42DC815A-92D9-443B-85E0-673E05993823}" type="presOf" srcId="{FC8EBD1A-E83A-41E1-A6F2-1AF4737E6EC7}" destId="{D9E9D5B4-C617-47A6-A53F-1CD862E0D022}" srcOrd="0" destOrd="0" presId="urn:microsoft.com/office/officeart/2005/8/layout/hierarchy3"/>
    <dgm:cxn modelId="{089DCC39-C887-40E9-B9B4-7C2D8F6C40A8}" srcId="{B13FBED2-8719-47F7-9C39-3175D77DB6F4}" destId="{91F4C4CB-828F-49E4-8131-CD379D0A9212}" srcOrd="2" destOrd="0" parTransId="{717BF05E-C4DD-4B50-8D4A-8DDA69639774}" sibTransId="{46800226-ABF5-4E4C-B21D-C25FC03D03EC}"/>
    <dgm:cxn modelId="{312518D1-4958-4802-9D1E-F15312399FC2}" type="presOf" srcId="{07DCEAE5-F383-4668-990C-63DD40312448}" destId="{3BF94DB5-1F1A-47E1-8A77-EB67B3C907C2}" srcOrd="0" destOrd="0" presId="urn:microsoft.com/office/officeart/2005/8/layout/hierarchy3"/>
    <dgm:cxn modelId="{B52B563B-B0D2-41DD-AFF5-449D7919CDD6}" type="presOf" srcId="{F2AA4641-AE2A-47B1-A08C-959E659BCBDB}" destId="{E4C2FCF3-A8F8-4B63-A227-5779CC47C004}" srcOrd="0" destOrd="0" presId="urn:microsoft.com/office/officeart/2005/8/layout/hierarchy3"/>
    <dgm:cxn modelId="{1104A94B-9FE4-424A-9232-6FF9CE964435}" type="presOf" srcId="{E53BB92E-B9F9-40F6-A785-F7AE1BA300B4}" destId="{3096E666-096E-409C-AAF8-FB93E597E80A}" srcOrd="0" destOrd="0" presId="urn:microsoft.com/office/officeart/2005/8/layout/hierarchy3"/>
    <dgm:cxn modelId="{30F650EE-4578-481E-A66E-1192A04C168C}" type="presOf" srcId="{921F11C5-3F33-4399-AB6E-801BC8F9DD81}" destId="{463FC6C6-C1AA-467A-B477-4A5F2AE93FC3}" srcOrd="0" destOrd="0" presId="urn:microsoft.com/office/officeart/2005/8/layout/hierarchy3"/>
    <dgm:cxn modelId="{76B699B8-9829-41BA-8957-5666BD0BD2B8}" srcId="{B13FBED2-8719-47F7-9C39-3175D77DB6F4}" destId="{30D69B53-F282-42C6-81FB-CCDBB46C0BE9}" srcOrd="0" destOrd="0" parTransId="{07DCEAE5-F383-4668-990C-63DD40312448}" sibTransId="{C1B1A83A-E34D-4F6F-ACF9-3BBFEBB76143}"/>
    <dgm:cxn modelId="{06EE5197-2B36-4A65-9A1D-F8B7E66DDE7F}" type="presOf" srcId="{E4F30458-B61A-44B0-B585-395FB61699BB}" destId="{E3314DC5-42E5-454D-8339-120D09201521}" srcOrd="0" destOrd="0" presId="urn:microsoft.com/office/officeart/2005/8/layout/hierarchy3"/>
    <dgm:cxn modelId="{797F8FFB-549F-4719-96A6-48637FBFA63C}" type="presParOf" srcId="{E3314DC5-42E5-454D-8339-120D09201521}" destId="{383A3B66-4A1A-49AA-87AE-AAA2F741FFEF}" srcOrd="0" destOrd="0" presId="urn:microsoft.com/office/officeart/2005/8/layout/hierarchy3"/>
    <dgm:cxn modelId="{48AEC41D-E2D6-4FC7-8EEC-A28B463B0BFF}" type="presParOf" srcId="{383A3B66-4A1A-49AA-87AE-AAA2F741FFEF}" destId="{42BF4EE5-F173-4355-85EA-4BB45905973C}" srcOrd="0" destOrd="0" presId="urn:microsoft.com/office/officeart/2005/8/layout/hierarchy3"/>
    <dgm:cxn modelId="{7577C638-1744-4AD2-8513-838398197D7A}" type="presParOf" srcId="{42BF4EE5-F173-4355-85EA-4BB45905973C}" destId="{F85E9DF7-FF30-4EDA-A640-9B39ACAAAC71}" srcOrd="0" destOrd="0" presId="urn:microsoft.com/office/officeart/2005/8/layout/hierarchy3"/>
    <dgm:cxn modelId="{CF08932D-A90E-42CF-BFA9-BDD6EC222D57}" type="presParOf" srcId="{42BF4EE5-F173-4355-85EA-4BB45905973C}" destId="{5109F9D9-35D0-4F03-A162-82BF965BD25F}" srcOrd="1" destOrd="0" presId="urn:microsoft.com/office/officeart/2005/8/layout/hierarchy3"/>
    <dgm:cxn modelId="{AB8A8139-0F96-4EE1-B6DD-A6547204844B}" type="presParOf" srcId="{383A3B66-4A1A-49AA-87AE-AAA2F741FFEF}" destId="{2806D986-08D7-4A20-8558-56E71418E3C0}" srcOrd="1" destOrd="0" presId="urn:microsoft.com/office/officeart/2005/8/layout/hierarchy3"/>
    <dgm:cxn modelId="{AB0F578C-D06C-48D4-827F-5D8DC64C1744}" type="presParOf" srcId="{2806D986-08D7-4A20-8558-56E71418E3C0}" destId="{3096E666-096E-409C-AAF8-FB93E597E80A}" srcOrd="0" destOrd="0" presId="urn:microsoft.com/office/officeart/2005/8/layout/hierarchy3"/>
    <dgm:cxn modelId="{375C37D3-CA68-4784-AA68-160E154F96B8}" type="presParOf" srcId="{2806D986-08D7-4A20-8558-56E71418E3C0}" destId="{491D3213-784B-4974-A9FF-DD8857E562B6}" srcOrd="1" destOrd="0" presId="urn:microsoft.com/office/officeart/2005/8/layout/hierarchy3"/>
    <dgm:cxn modelId="{0629EA06-41C4-42FB-BC36-2428CD774328}" type="presParOf" srcId="{2806D986-08D7-4A20-8558-56E71418E3C0}" destId="{BDF5759B-5702-480D-84DD-BCB4A9D03D8E}" srcOrd="2" destOrd="0" presId="urn:microsoft.com/office/officeart/2005/8/layout/hierarchy3"/>
    <dgm:cxn modelId="{0A0DDB28-236E-42E5-AC9D-ADE98C4CECAB}" type="presParOf" srcId="{2806D986-08D7-4A20-8558-56E71418E3C0}" destId="{438697DD-A6B9-4650-B5FB-14F1DE7716FA}" srcOrd="3" destOrd="0" presId="urn:microsoft.com/office/officeart/2005/8/layout/hierarchy3"/>
    <dgm:cxn modelId="{E2B19498-C869-4D75-9247-3B13C084387D}" type="presParOf" srcId="{2806D986-08D7-4A20-8558-56E71418E3C0}" destId="{532C69B8-DBD6-4571-933D-2BA8EEE44C66}" srcOrd="4" destOrd="0" presId="urn:microsoft.com/office/officeart/2005/8/layout/hierarchy3"/>
    <dgm:cxn modelId="{B5D15A4E-E985-4B24-A4D7-5A4B3DEC35AB}" type="presParOf" srcId="{2806D986-08D7-4A20-8558-56E71418E3C0}" destId="{D9E9D5B4-C617-47A6-A53F-1CD862E0D022}" srcOrd="5" destOrd="0" presId="urn:microsoft.com/office/officeart/2005/8/layout/hierarchy3"/>
    <dgm:cxn modelId="{BD873635-0B9B-44FE-B8B1-9FBAE8FFEC74}" type="presParOf" srcId="{E3314DC5-42E5-454D-8339-120D09201521}" destId="{97E6E893-E335-4252-A36A-E24F68396204}" srcOrd="1" destOrd="0" presId="urn:microsoft.com/office/officeart/2005/8/layout/hierarchy3"/>
    <dgm:cxn modelId="{38FC3A8A-242A-4AA1-BDE2-4EAE6A082296}" type="presParOf" srcId="{97E6E893-E335-4252-A36A-E24F68396204}" destId="{13775670-FA91-47B5-B252-B1A3230E3E43}" srcOrd="0" destOrd="0" presId="urn:microsoft.com/office/officeart/2005/8/layout/hierarchy3"/>
    <dgm:cxn modelId="{7DC40AA0-6299-449A-A577-1EB5364CEF9B}" type="presParOf" srcId="{13775670-FA91-47B5-B252-B1A3230E3E43}" destId="{BEEC9C4A-30C1-4D25-80EA-444F984603DB}" srcOrd="0" destOrd="0" presId="urn:microsoft.com/office/officeart/2005/8/layout/hierarchy3"/>
    <dgm:cxn modelId="{3F08DF5A-8F75-44F1-921C-00D5A1E00DF3}" type="presParOf" srcId="{13775670-FA91-47B5-B252-B1A3230E3E43}" destId="{3CB1EDF4-AE17-481F-975A-D28948684389}" srcOrd="1" destOrd="0" presId="urn:microsoft.com/office/officeart/2005/8/layout/hierarchy3"/>
    <dgm:cxn modelId="{7F64C32B-0CCC-4723-8532-228F1655A04D}" type="presParOf" srcId="{97E6E893-E335-4252-A36A-E24F68396204}" destId="{E27695AA-3137-4865-8374-0B26D31B9DD0}" srcOrd="1" destOrd="0" presId="urn:microsoft.com/office/officeart/2005/8/layout/hierarchy3"/>
    <dgm:cxn modelId="{4CF3762B-0802-4E46-922E-DB49079D64F8}" type="presParOf" srcId="{E27695AA-3137-4865-8374-0B26D31B9DD0}" destId="{3BF94DB5-1F1A-47E1-8A77-EB67B3C907C2}" srcOrd="0" destOrd="0" presId="urn:microsoft.com/office/officeart/2005/8/layout/hierarchy3"/>
    <dgm:cxn modelId="{0E3CE2C0-E509-4257-BAE2-BFA39E7F25C3}" type="presParOf" srcId="{E27695AA-3137-4865-8374-0B26D31B9DD0}" destId="{060BB13D-2801-486A-A4ED-1E30A9A04A58}" srcOrd="1" destOrd="0" presId="urn:microsoft.com/office/officeart/2005/8/layout/hierarchy3"/>
    <dgm:cxn modelId="{40E846E7-8F17-4B0F-915F-11B9CA586575}" type="presParOf" srcId="{E27695AA-3137-4865-8374-0B26D31B9DD0}" destId="{463FC6C6-C1AA-467A-B477-4A5F2AE93FC3}" srcOrd="2" destOrd="0" presId="urn:microsoft.com/office/officeart/2005/8/layout/hierarchy3"/>
    <dgm:cxn modelId="{C0BAF7DD-7EC1-4635-B112-29FB24188DE3}" type="presParOf" srcId="{E27695AA-3137-4865-8374-0B26D31B9DD0}" destId="{D906FC88-674A-4D1F-91D6-5340EFFAE8E6}" srcOrd="3" destOrd="0" presId="urn:microsoft.com/office/officeart/2005/8/layout/hierarchy3"/>
    <dgm:cxn modelId="{6CD936EB-5364-4B5E-9631-4F1B8A1C11C2}" type="presParOf" srcId="{E27695AA-3137-4865-8374-0B26D31B9DD0}" destId="{7CDD2999-C7EB-4F1E-B87E-8ECE16AEB64F}" srcOrd="4" destOrd="0" presId="urn:microsoft.com/office/officeart/2005/8/layout/hierarchy3"/>
    <dgm:cxn modelId="{B1231937-9B32-4430-AFA5-2DC6C59A2FFA}" type="presParOf" srcId="{E27695AA-3137-4865-8374-0B26D31B9DD0}" destId="{999479B0-9866-4622-A169-9355808F64AC}" srcOrd="5" destOrd="0" presId="urn:microsoft.com/office/officeart/2005/8/layout/hierarchy3"/>
    <dgm:cxn modelId="{48BABD28-613C-4536-9229-ED997AA23AD0}" type="presParOf" srcId="{E27695AA-3137-4865-8374-0B26D31B9DD0}" destId="{E4C2FCF3-A8F8-4B63-A227-5779CC47C004}" srcOrd="6" destOrd="0" presId="urn:microsoft.com/office/officeart/2005/8/layout/hierarchy3"/>
    <dgm:cxn modelId="{D701F889-77FC-4A29-A5E4-8BD1DDACA344}" type="presParOf" srcId="{E27695AA-3137-4865-8374-0B26D31B9DD0}" destId="{051F6284-365A-411F-80D7-B6B3BDAF6270}"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E9DF7-FF30-4EDA-A640-9B39ACAAAC71}">
      <dsp:nvSpPr>
        <dsp:cNvPr id="0" name=""/>
        <dsp:cNvSpPr/>
      </dsp:nvSpPr>
      <dsp:spPr>
        <a:xfrm>
          <a:off x="904533" y="784"/>
          <a:ext cx="2804750" cy="53552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DIAGNOSIS</a:t>
          </a:r>
          <a:endParaRPr lang="en-US" sz="1600" kern="1200" dirty="0"/>
        </a:p>
      </dsp:txBody>
      <dsp:txXfrm>
        <a:off x="920218" y="16469"/>
        <a:ext cx="2773380" cy="504153"/>
      </dsp:txXfrm>
    </dsp:sp>
    <dsp:sp modelId="{3096E666-096E-409C-AAF8-FB93E597E80A}">
      <dsp:nvSpPr>
        <dsp:cNvPr id="0" name=""/>
        <dsp:cNvSpPr/>
      </dsp:nvSpPr>
      <dsp:spPr>
        <a:xfrm>
          <a:off x="1185008" y="536308"/>
          <a:ext cx="280475" cy="401642"/>
        </a:xfrm>
        <a:custGeom>
          <a:avLst/>
          <a:gdLst/>
          <a:ahLst/>
          <a:cxnLst/>
          <a:rect l="0" t="0" r="0" b="0"/>
          <a:pathLst>
            <a:path>
              <a:moveTo>
                <a:pt x="0" y="0"/>
              </a:moveTo>
              <a:lnTo>
                <a:pt x="0" y="401642"/>
              </a:lnTo>
              <a:lnTo>
                <a:pt x="280475" y="401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D3213-784B-4974-A9FF-DD8857E562B6}">
      <dsp:nvSpPr>
        <dsp:cNvPr id="0" name=""/>
        <dsp:cNvSpPr/>
      </dsp:nvSpPr>
      <dsp:spPr>
        <a:xfrm>
          <a:off x="1465483" y="670189"/>
          <a:ext cx="2529067" cy="5355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 SCANNING</a:t>
          </a:r>
          <a:endParaRPr lang="en-US" sz="2100" kern="1200" dirty="0"/>
        </a:p>
      </dsp:txBody>
      <dsp:txXfrm>
        <a:off x="1481168" y="685874"/>
        <a:ext cx="2497697" cy="504153"/>
      </dsp:txXfrm>
    </dsp:sp>
    <dsp:sp modelId="{BDF5759B-5702-480D-84DD-BCB4A9D03D8E}">
      <dsp:nvSpPr>
        <dsp:cNvPr id="0" name=""/>
        <dsp:cNvSpPr/>
      </dsp:nvSpPr>
      <dsp:spPr>
        <a:xfrm>
          <a:off x="1185008" y="536308"/>
          <a:ext cx="280475" cy="1071046"/>
        </a:xfrm>
        <a:custGeom>
          <a:avLst/>
          <a:gdLst/>
          <a:ahLst/>
          <a:cxnLst/>
          <a:rect l="0" t="0" r="0" b="0"/>
          <a:pathLst>
            <a:path>
              <a:moveTo>
                <a:pt x="0" y="0"/>
              </a:moveTo>
              <a:lnTo>
                <a:pt x="0" y="1071046"/>
              </a:lnTo>
              <a:lnTo>
                <a:pt x="280475" y="1071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8697DD-A6B9-4650-B5FB-14F1DE7716FA}">
      <dsp:nvSpPr>
        <dsp:cNvPr id="0" name=""/>
        <dsp:cNvSpPr/>
      </dsp:nvSpPr>
      <dsp:spPr>
        <a:xfrm>
          <a:off x="1465483" y="1339593"/>
          <a:ext cx="2529067" cy="5355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B SCANNING</a:t>
          </a:r>
          <a:endParaRPr lang="en-US" sz="2100" kern="1200" dirty="0"/>
        </a:p>
      </dsp:txBody>
      <dsp:txXfrm>
        <a:off x="1481168" y="1355278"/>
        <a:ext cx="2497697" cy="504153"/>
      </dsp:txXfrm>
    </dsp:sp>
    <dsp:sp modelId="{532C69B8-DBD6-4571-933D-2BA8EEE44C66}">
      <dsp:nvSpPr>
        <dsp:cNvPr id="0" name=""/>
        <dsp:cNvSpPr/>
      </dsp:nvSpPr>
      <dsp:spPr>
        <a:xfrm>
          <a:off x="1185008" y="536308"/>
          <a:ext cx="280475" cy="1740451"/>
        </a:xfrm>
        <a:custGeom>
          <a:avLst/>
          <a:gdLst/>
          <a:ahLst/>
          <a:cxnLst/>
          <a:rect l="0" t="0" r="0" b="0"/>
          <a:pathLst>
            <a:path>
              <a:moveTo>
                <a:pt x="0" y="0"/>
              </a:moveTo>
              <a:lnTo>
                <a:pt x="0" y="1740451"/>
              </a:lnTo>
              <a:lnTo>
                <a:pt x="280475" y="1740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E9D5B4-C617-47A6-A53F-1CD862E0D022}">
      <dsp:nvSpPr>
        <dsp:cNvPr id="0" name=""/>
        <dsp:cNvSpPr/>
      </dsp:nvSpPr>
      <dsp:spPr>
        <a:xfrm>
          <a:off x="1465483" y="2008997"/>
          <a:ext cx="2529067" cy="5355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M SCANNING</a:t>
          </a:r>
          <a:endParaRPr lang="en-US" sz="2100" kern="1200" dirty="0"/>
        </a:p>
      </dsp:txBody>
      <dsp:txXfrm>
        <a:off x="1481168" y="2024682"/>
        <a:ext cx="2497697" cy="504153"/>
      </dsp:txXfrm>
    </dsp:sp>
    <dsp:sp modelId="{BEEC9C4A-30C1-4D25-80EA-444F984603DB}">
      <dsp:nvSpPr>
        <dsp:cNvPr id="0" name=""/>
        <dsp:cNvSpPr/>
      </dsp:nvSpPr>
      <dsp:spPr>
        <a:xfrm>
          <a:off x="3977045" y="784"/>
          <a:ext cx="2999873" cy="53552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TERAPI</a:t>
          </a:r>
          <a:endParaRPr lang="en-US" sz="3600" kern="1200" dirty="0"/>
        </a:p>
      </dsp:txBody>
      <dsp:txXfrm>
        <a:off x="3992730" y="16469"/>
        <a:ext cx="2968503" cy="504153"/>
      </dsp:txXfrm>
    </dsp:sp>
    <dsp:sp modelId="{3BF94DB5-1F1A-47E1-8A77-EB67B3C907C2}">
      <dsp:nvSpPr>
        <dsp:cNvPr id="0" name=""/>
        <dsp:cNvSpPr/>
      </dsp:nvSpPr>
      <dsp:spPr>
        <a:xfrm>
          <a:off x="4277032" y="536308"/>
          <a:ext cx="299987" cy="401642"/>
        </a:xfrm>
        <a:custGeom>
          <a:avLst/>
          <a:gdLst/>
          <a:ahLst/>
          <a:cxnLst/>
          <a:rect l="0" t="0" r="0" b="0"/>
          <a:pathLst>
            <a:path>
              <a:moveTo>
                <a:pt x="0" y="0"/>
              </a:moveTo>
              <a:lnTo>
                <a:pt x="0" y="401642"/>
              </a:lnTo>
              <a:lnTo>
                <a:pt x="299987" y="401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0BB13D-2801-486A-A4ED-1E30A9A04A58}">
      <dsp:nvSpPr>
        <dsp:cNvPr id="0" name=""/>
        <dsp:cNvSpPr/>
      </dsp:nvSpPr>
      <dsp:spPr>
        <a:xfrm>
          <a:off x="4577019" y="670189"/>
          <a:ext cx="2733816" cy="5355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DIATHERMI</a:t>
          </a:r>
          <a:endParaRPr lang="en-US" sz="2100" kern="1200" dirty="0"/>
        </a:p>
      </dsp:txBody>
      <dsp:txXfrm>
        <a:off x="4592704" y="685874"/>
        <a:ext cx="2702446" cy="504153"/>
      </dsp:txXfrm>
    </dsp:sp>
    <dsp:sp modelId="{463FC6C6-C1AA-467A-B477-4A5F2AE93FC3}">
      <dsp:nvSpPr>
        <dsp:cNvPr id="0" name=""/>
        <dsp:cNvSpPr/>
      </dsp:nvSpPr>
      <dsp:spPr>
        <a:xfrm>
          <a:off x="4277032" y="536308"/>
          <a:ext cx="299987" cy="1071046"/>
        </a:xfrm>
        <a:custGeom>
          <a:avLst/>
          <a:gdLst/>
          <a:ahLst/>
          <a:cxnLst/>
          <a:rect l="0" t="0" r="0" b="0"/>
          <a:pathLst>
            <a:path>
              <a:moveTo>
                <a:pt x="0" y="0"/>
              </a:moveTo>
              <a:lnTo>
                <a:pt x="0" y="1071046"/>
              </a:lnTo>
              <a:lnTo>
                <a:pt x="299987" y="1071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6FC88-674A-4D1F-91D6-5340EFFAE8E6}">
      <dsp:nvSpPr>
        <dsp:cNvPr id="0" name=""/>
        <dsp:cNvSpPr/>
      </dsp:nvSpPr>
      <dsp:spPr>
        <a:xfrm>
          <a:off x="4577019" y="1339593"/>
          <a:ext cx="2733816" cy="5355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TERAPI KANKER</a:t>
          </a:r>
          <a:endParaRPr lang="en-US" sz="2100" kern="1200" dirty="0"/>
        </a:p>
      </dsp:txBody>
      <dsp:txXfrm>
        <a:off x="4592704" y="1355278"/>
        <a:ext cx="2702446" cy="504153"/>
      </dsp:txXfrm>
    </dsp:sp>
    <dsp:sp modelId="{7CDD2999-C7EB-4F1E-B87E-8ECE16AEB64F}">
      <dsp:nvSpPr>
        <dsp:cNvPr id="0" name=""/>
        <dsp:cNvSpPr/>
      </dsp:nvSpPr>
      <dsp:spPr>
        <a:xfrm>
          <a:off x="4277032" y="536308"/>
          <a:ext cx="299987" cy="1740451"/>
        </a:xfrm>
        <a:custGeom>
          <a:avLst/>
          <a:gdLst/>
          <a:ahLst/>
          <a:cxnLst/>
          <a:rect l="0" t="0" r="0" b="0"/>
          <a:pathLst>
            <a:path>
              <a:moveTo>
                <a:pt x="0" y="0"/>
              </a:moveTo>
              <a:lnTo>
                <a:pt x="0" y="1740451"/>
              </a:lnTo>
              <a:lnTo>
                <a:pt x="299987" y="1740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479B0-9866-4622-A169-9355808F64AC}">
      <dsp:nvSpPr>
        <dsp:cNvPr id="0" name=""/>
        <dsp:cNvSpPr/>
      </dsp:nvSpPr>
      <dsp:spPr>
        <a:xfrm>
          <a:off x="4577019" y="2008997"/>
          <a:ext cx="2733816" cy="5355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TERAPI PARKINSON</a:t>
          </a:r>
          <a:endParaRPr lang="en-US" sz="2100" kern="1200" dirty="0"/>
        </a:p>
      </dsp:txBody>
      <dsp:txXfrm>
        <a:off x="4592704" y="2024682"/>
        <a:ext cx="2702446" cy="504153"/>
      </dsp:txXfrm>
    </dsp:sp>
    <dsp:sp modelId="{E4C2FCF3-A8F8-4B63-A227-5779CC47C004}">
      <dsp:nvSpPr>
        <dsp:cNvPr id="0" name=""/>
        <dsp:cNvSpPr/>
      </dsp:nvSpPr>
      <dsp:spPr>
        <a:xfrm>
          <a:off x="4277032" y="536308"/>
          <a:ext cx="299987" cy="2409855"/>
        </a:xfrm>
        <a:custGeom>
          <a:avLst/>
          <a:gdLst/>
          <a:ahLst/>
          <a:cxnLst/>
          <a:rect l="0" t="0" r="0" b="0"/>
          <a:pathLst>
            <a:path>
              <a:moveTo>
                <a:pt x="0" y="0"/>
              </a:moveTo>
              <a:lnTo>
                <a:pt x="0" y="2409855"/>
              </a:lnTo>
              <a:lnTo>
                <a:pt x="299987" y="24098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1F6284-365A-411F-80D7-B6B3BDAF6270}">
      <dsp:nvSpPr>
        <dsp:cNvPr id="0" name=""/>
        <dsp:cNvSpPr/>
      </dsp:nvSpPr>
      <dsp:spPr>
        <a:xfrm>
          <a:off x="4577019" y="2678401"/>
          <a:ext cx="2733816" cy="5355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TERAPI MANIERE</a:t>
          </a:r>
          <a:endParaRPr lang="en-US" sz="2100" kern="1200" dirty="0"/>
        </a:p>
      </dsp:txBody>
      <dsp:txXfrm>
        <a:off x="4592704" y="2694086"/>
        <a:ext cx="2702446" cy="5041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413159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op.org/EJ/S/3/37/M9NDl,ld9WommEvVTyW7pw/abstract/0031-9120/36/6/304" TargetMode="External"/><Relationship Id="rId7" Type="http://schemas.openxmlformats.org/officeDocument/2006/relationships/hyperlink" Target="http://www.iop.org/EJ/S/3/37/3n1iRSLcBRvH8vsMbrg8pQ/abstract/0031-9120/31/2/016"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iop.org/EJ/S/3/37/KuiOCf9vA09vlPNis.SPbg/abstract/-search=1955377.330/0031-9155/39/12/001" TargetMode="External"/><Relationship Id="rId5" Type="http://schemas.openxmlformats.org/officeDocument/2006/relationships/hyperlink" Target="http://www.iop.org/EJ/S/3/37/iGBks9hu2Tw1vlAF5KhvUw/abstract/0031-9155/46/5/201" TargetMode="External"/><Relationship Id="rId4" Type="http://schemas.openxmlformats.org/officeDocument/2006/relationships/hyperlink" Target="http://www.iop.org/EJ/S/3/37/JkfJE,,94oMSAJ01EC.trw/abstract/-search=1951028.4/0034-4885/62/5/20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83970" name="Rectangle 9"/>
          <p:cNvSpPr>
            <a:spLocks noGrp="1" noChangeArrowheads="1"/>
          </p:cNvSpPr>
          <p:nvPr>
            <p:ph type="sldNum" sz="quarter"/>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57200" algn="l"/>
                <a:tab pos="914400" algn="l"/>
                <a:tab pos="1371600" algn="l"/>
                <a:tab pos="1828800" algn="l"/>
                <a:tab pos="2286000" algn="l"/>
                <a:tab pos="2743200" algn="l"/>
              </a:tabLst>
              <a:defRPr sz="1200">
                <a:solidFill>
                  <a:srgbClr val="000000"/>
                </a:solidFill>
                <a:latin typeface="Times New Roman" pitchFamily="18" charset="0"/>
              </a:defRPr>
            </a:lvl1pPr>
            <a:lvl2pPr>
              <a:tabLst>
                <a:tab pos="457200" algn="l"/>
                <a:tab pos="914400" algn="l"/>
                <a:tab pos="1371600" algn="l"/>
                <a:tab pos="1828800" algn="l"/>
                <a:tab pos="2286000" algn="l"/>
                <a:tab pos="2743200" algn="l"/>
              </a:tabLst>
              <a:defRPr sz="1200">
                <a:solidFill>
                  <a:srgbClr val="000000"/>
                </a:solidFill>
                <a:latin typeface="Times New Roman" pitchFamily="18" charset="0"/>
              </a:defRPr>
            </a:lvl2pPr>
            <a:lvl3pPr>
              <a:tabLst>
                <a:tab pos="457200" algn="l"/>
                <a:tab pos="914400" algn="l"/>
                <a:tab pos="1371600" algn="l"/>
                <a:tab pos="1828800" algn="l"/>
                <a:tab pos="2286000" algn="l"/>
                <a:tab pos="2743200" algn="l"/>
              </a:tabLst>
              <a:defRPr sz="1200">
                <a:solidFill>
                  <a:srgbClr val="000000"/>
                </a:solidFill>
                <a:latin typeface="Times New Roman" pitchFamily="18" charset="0"/>
              </a:defRPr>
            </a:lvl3pPr>
            <a:lvl4pPr>
              <a:tabLst>
                <a:tab pos="457200" algn="l"/>
                <a:tab pos="914400" algn="l"/>
                <a:tab pos="1371600" algn="l"/>
                <a:tab pos="1828800" algn="l"/>
                <a:tab pos="2286000" algn="l"/>
                <a:tab pos="2743200" algn="l"/>
              </a:tabLst>
              <a:defRPr sz="1200">
                <a:solidFill>
                  <a:srgbClr val="000000"/>
                </a:solidFill>
                <a:latin typeface="Times New Roman" pitchFamily="18" charset="0"/>
              </a:defRPr>
            </a:lvl4pPr>
            <a:lvl5pPr>
              <a:tabLst>
                <a:tab pos="457200" algn="l"/>
                <a:tab pos="914400" algn="l"/>
                <a:tab pos="1371600" algn="l"/>
                <a:tab pos="1828800" algn="l"/>
                <a:tab pos="2286000" algn="l"/>
                <a:tab pos="27432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SzPct val="100000"/>
              <a:buFont typeface="Times New Roman" pitchFamily="18" charset="0"/>
              <a:tabLst>
                <a:tab pos="457200" algn="l"/>
                <a:tab pos="914400" algn="l"/>
                <a:tab pos="1371600" algn="l"/>
                <a:tab pos="1828800" algn="l"/>
                <a:tab pos="2286000" algn="l"/>
                <a:tab pos="27432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SzPct val="100000"/>
              <a:buFont typeface="Times New Roman" pitchFamily="18" charset="0"/>
              <a:tabLst>
                <a:tab pos="457200" algn="l"/>
                <a:tab pos="914400" algn="l"/>
                <a:tab pos="1371600" algn="l"/>
                <a:tab pos="1828800" algn="l"/>
                <a:tab pos="2286000" algn="l"/>
                <a:tab pos="27432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SzPct val="100000"/>
              <a:buFont typeface="Times New Roman" pitchFamily="18" charset="0"/>
              <a:tabLst>
                <a:tab pos="457200" algn="l"/>
                <a:tab pos="914400" algn="l"/>
                <a:tab pos="1371600" algn="l"/>
                <a:tab pos="1828800" algn="l"/>
                <a:tab pos="2286000" algn="l"/>
                <a:tab pos="27432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SzPct val="100000"/>
              <a:buFont typeface="Times New Roman" pitchFamily="18" charset="0"/>
              <a:tabLst>
                <a:tab pos="457200" algn="l"/>
                <a:tab pos="914400" algn="l"/>
                <a:tab pos="1371600" algn="l"/>
                <a:tab pos="1828800" algn="l"/>
                <a:tab pos="2286000" algn="l"/>
                <a:tab pos="2743200" algn="l"/>
              </a:tabLst>
              <a:defRPr sz="1200">
                <a:solidFill>
                  <a:srgbClr val="000000"/>
                </a:solidFill>
                <a:latin typeface="Times New Roman" pitchFamily="18" charset="0"/>
              </a:defRPr>
            </a:lvl9pPr>
          </a:lstStyle>
          <a:p>
            <a:fld id="{9BA2D816-1D99-420E-86BE-AD63D9BDB41F}" type="slidenum">
              <a:rPr lang="de-DE">
                <a:cs typeface="Arial Unicode MS" pitchFamily="34" charset="-128"/>
              </a:rPr>
              <a:pPr/>
              <a:t>1</a:t>
            </a:fld>
            <a:endParaRPr lang="de-DE">
              <a:cs typeface="Arial Unicode MS" pitchFamily="34" charset="-128"/>
            </a:endParaRPr>
          </a:p>
        </p:txBody>
      </p:sp>
      <p:sp>
        <p:nvSpPr>
          <p:cNvPr id="83971" name="Rectangle 1"/>
          <p:cNvSpPr>
            <a:spLocks noGrp="1" noRot="1" noChangeAspect="1" noChangeArrowheads="1" noTextEdit="1"/>
          </p:cNvSpPr>
          <p:nvPr>
            <p:ph type="sldImg" idx="4294967295"/>
          </p:nvPr>
        </p:nvSpPr>
        <p:spPr>
          <a:xfrm>
            <a:off x="381000" y="685800"/>
            <a:ext cx="6096000" cy="3429000"/>
          </a:xfrm>
          <a:solidFill>
            <a:srgbClr val="FFFFFF"/>
          </a:solidFill>
          <a:ln>
            <a:solidFill>
              <a:srgbClr val="000000"/>
            </a:solidFill>
            <a:miter lim="800000"/>
            <a:headEnd/>
            <a:tailEnd/>
          </a:ln>
        </p:spPr>
      </p:sp>
      <p:sp>
        <p:nvSpPr>
          <p:cNvPr id="83972" name="Text Box 2"/>
          <p:cNvSpPr txBox="1">
            <a:spLocks noChangeArrowheads="1"/>
          </p:cNvSpPr>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SzPct val="100000"/>
              <a:buFont typeface="Times New Roman" pitchFamily="18" charset="0"/>
              <a:buNone/>
            </a:pPr>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5D89AA6E-E2B8-412A-A0DA-287533BA2B35}" type="slidenum">
              <a:rPr lang="en-GB" sz="1200" i="0" smtClean="0">
                <a:solidFill>
                  <a:schemeClr val="tx1"/>
                </a:solidFill>
                <a:latin typeface="Times New Roman" pitchFamily="18" charset="0"/>
              </a:rPr>
              <a:pPr/>
              <a:t>24</a:t>
            </a:fld>
            <a:endParaRPr lang="en-GB" sz="1200" i="0" smtClean="0">
              <a:solidFill>
                <a:schemeClr val="tx1"/>
              </a:solidFill>
              <a:latin typeface="Times New Roman" pitchFamily="18" charset="0"/>
            </a:endParaRPr>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ac844d87e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ac844d87e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aca03ab853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aca03ab853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4DE20E3D-5777-4C83-8FAE-3E72AC3CF596}" type="slidenum">
              <a:rPr lang="en-GB" sz="1200" i="0" smtClean="0">
                <a:solidFill>
                  <a:schemeClr val="tx1"/>
                </a:solidFill>
                <a:latin typeface="Times New Roman" pitchFamily="18" charset="0"/>
              </a:rPr>
              <a:pPr/>
              <a:t>32</a:t>
            </a:fld>
            <a:endParaRPr lang="en-GB" sz="1200" i="0" smtClean="0">
              <a:solidFill>
                <a:schemeClr val="tx1"/>
              </a:solidFill>
              <a:latin typeface="Times New Roman" pitchFamily="18" charset="0"/>
            </a:endParaRPr>
          </a:p>
        </p:txBody>
      </p:sp>
      <p:sp>
        <p:nvSpPr>
          <p:cNvPr id="91139" name="Rectangle 2"/>
          <p:cNvSpPr>
            <a:spLocks noGrp="1" noRot="1" noChangeAspect="1" noChangeArrowheads="1" noTextEdit="1"/>
          </p:cNvSpPr>
          <p:nvPr>
            <p:ph type="sldImg"/>
          </p:nvPr>
        </p:nvSpPr>
        <p:spPr>
          <a:xfrm>
            <a:off x="381000" y="685800"/>
            <a:ext cx="6096000" cy="342900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Pictures from http://www.gehealthcare.com/uken/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A2CA722F-87E8-43E1-8C87-34253DE22900}" type="slidenum">
              <a:rPr lang="en-GB" sz="1200" i="0" smtClean="0">
                <a:solidFill>
                  <a:schemeClr val="tx1"/>
                </a:solidFill>
                <a:latin typeface="Times New Roman" pitchFamily="18" charset="0"/>
              </a:rPr>
              <a:pPr/>
              <a:t>33</a:t>
            </a:fld>
            <a:endParaRPr lang="en-GB" sz="1200" i="0" smtClean="0">
              <a:solidFill>
                <a:schemeClr val="tx1"/>
              </a:solidFill>
              <a:latin typeface="Times New Roman" pitchFamily="18" charset="0"/>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Pictures from http://www.gehealthcare.com/uken/</a:t>
            </a:r>
          </a:p>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7B887D2F-596E-435C-AC42-D5C306663E54}" type="slidenum">
              <a:rPr lang="en-GB" sz="1200" i="0" smtClean="0">
                <a:solidFill>
                  <a:schemeClr val="tx1"/>
                </a:solidFill>
                <a:latin typeface="Times New Roman" pitchFamily="18" charset="0"/>
              </a:rPr>
              <a:pPr/>
              <a:t>34</a:t>
            </a:fld>
            <a:endParaRPr lang="en-GB" sz="1200" i="0" smtClean="0">
              <a:solidFill>
                <a:schemeClr val="tx1"/>
              </a:solidFill>
              <a:latin typeface="Times New Roman" pitchFamily="18" charset="0"/>
            </a:endParaRPr>
          </a:p>
        </p:txBody>
      </p:sp>
      <p:sp>
        <p:nvSpPr>
          <p:cNvPr id="94211" name="Rectangle 2"/>
          <p:cNvSpPr>
            <a:spLocks noGrp="1" noRot="1" noChangeAspect="1" noChangeArrowheads="1" noTextEdit="1"/>
          </p:cNvSpPr>
          <p:nvPr>
            <p:ph type="sldImg"/>
          </p:nvPr>
        </p:nvSpPr>
        <p:spPr>
          <a:xfrm>
            <a:off x="381000" y="685800"/>
            <a:ext cx="6096000" cy="34290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Pictures from http://www.gehealthcare.com/uken/</a:t>
            </a:r>
          </a:p>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DC78B09A-B50E-47CF-A849-75BA4BF90E06}" type="slidenum">
              <a:rPr lang="en-GB" sz="1200" i="0" smtClean="0">
                <a:solidFill>
                  <a:schemeClr val="tx1"/>
                </a:solidFill>
                <a:latin typeface="Times New Roman" pitchFamily="18" charset="0"/>
              </a:rPr>
              <a:pPr/>
              <a:t>35</a:t>
            </a:fld>
            <a:endParaRPr lang="en-GB" sz="1200" i="0" smtClean="0">
              <a:solidFill>
                <a:schemeClr val="tx1"/>
              </a:solidFill>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Pictures from http://www.gehealthcare.com/uken/</a:t>
            </a:r>
          </a:p>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67B97137-77F4-4E63-A1CA-72402866AFF6}" type="slidenum">
              <a:rPr lang="en-GB" sz="1200" i="0" smtClean="0">
                <a:solidFill>
                  <a:schemeClr val="tx1"/>
                </a:solidFill>
                <a:latin typeface="Times New Roman" pitchFamily="18" charset="0"/>
              </a:rPr>
              <a:pPr/>
              <a:t>36</a:t>
            </a:fld>
            <a:endParaRPr lang="en-GB" sz="1200" i="0" smtClean="0">
              <a:solidFill>
                <a:schemeClr val="tx1"/>
              </a:solidFill>
              <a:latin typeface="Times New Roman" pitchFamily="18" charset="0"/>
            </a:endParaRPr>
          </a:p>
        </p:txBody>
      </p:sp>
      <p:sp>
        <p:nvSpPr>
          <p:cNvPr id="96259" name="Rectangle 2"/>
          <p:cNvSpPr>
            <a:spLocks noGrp="1" noRot="1" noChangeAspect="1" noChangeArrowheads="1" noTextEdit="1"/>
          </p:cNvSpPr>
          <p:nvPr>
            <p:ph type="sldImg"/>
          </p:nvPr>
        </p:nvSpPr>
        <p:spPr>
          <a:xfrm>
            <a:off x="381000" y="685800"/>
            <a:ext cx="6096000" cy="342900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Pictures from http://www.gehealthcare.com/uken/</a:t>
            </a:r>
          </a:p>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9D22ADDC-FB5D-450C-8127-747EBF426BE7}" type="slidenum">
              <a:rPr lang="en-GB" sz="1200" i="0" smtClean="0">
                <a:solidFill>
                  <a:schemeClr val="tx1"/>
                </a:solidFill>
                <a:latin typeface="Times New Roman" pitchFamily="18" charset="0"/>
              </a:rPr>
              <a:pPr/>
              <a:t>41</a:t>
            </a:fld>
            <a:endParaRPr lang="en-GB" sz="1200" i="0" smtClean="0">
              <a:solidFill>
                <a:schemeClr val="tx1"/>
              </a:solidFill>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Picture and sound from Adam</a:t>
            </a:r>
          </a:p>
          <a:p>
            <a:r>
              <a:rPr lang="en-GB" smtClean="0"/>
              <a:t>Radial artery – same one as you measure your pulse from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61847D91-2DB6-47D1-9CFD-2BDB025EBA8E}" type="slidenum">
              <a:rPr lang="en-GB" sz="1200" i="0" smtClean="0">
                <a:solidFill>
                  <a:schemeClr val="tx1"/>
                </a:solidFill>
                <a:latin typeface="Times New Roman" pitchFamily="18" charset="0"/>
              </a:rPr>
              <a:pPr/>
              <a:t>42</a:t>
            </a:fld>
            <a:endParaRPr lang="en-GB" sz="1200" i="0" smtClean="0">
              <a:solidFill>
                <a:schemeClr val="tx1"/>
              </a:solidFill>
              <a:latin typeface="Times New Roman" pitchFamily="18" charset="0"/>
            </a:endParaRPr>
          </a:p>
        </p:txBody>
      </p:sp>
      <p:sp>
        <p:nvSpPr>
          <p:cNvPr id="98307" name="Rectangle 2"/>
          <p:cNvSpPr>
            <a:spLocks noGrp="1" noRot="1" noChangeAspect="1" noChangeArrowheads="1" noTextEdit="1"/>
          </p:cNvSpPr>
          <p:nvPr>
            <p:ph type="sldImg"/>
          </p:nvPr>
        </p:nvSpPr>
        <p:spPr>
          <a:xfrm>
            <a:off x="381000" y="685800"/>
            <a:ext cx="6096000" cy="342900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Pictures from http://www.medphys.ucl.ac.uk/research/mgi/</a:t>
            </a:r>
          </a:p>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131828C1-7D2F-4FBD-9379-33FB8DD00CED}" type="slidenum">
              <a:rPr lang="en-GB" sz="1200" i="0" smtClean="0">
                <a:solidFill>
                  <a:schemeClr val="tx1"/>
                </a:solidFill>
                <a:latin typeface="Times New Roman" pitchFamily="18" charset="0"/>
              </a:rPr>
              <a:pPr/>
              <a:t>43</a:t>
            </a:fld>
            <a:endParaRPr lang="en-GB" sz="1200" i="0" smtClean="0">
              <a:solidFill>
                <a:schemeClr val="tx1"/>
              </a:solidFill>
              <a:latin typeface="Times New Roman" pitchFamily="18" charset="0"/>
            </a:endParaRPr>
          </a:p>
        </p:txBody>
      </p:sp>
      <p:sp>
        <p:nvSpPr>
          <p:cNvPr id="99331" name="Rectangle 2"/>
          <p:cNvSpPr>
            <a:spLocks noGrp="1" noRot="1" noChangeAspect="1" noChangeArrowheads="1" noTextEdit="1"/>
          </p:cNvSpPr>
          <p:nvPr>
            <p:ph type="sldImg"/>
          </p:nvPr>
        </p:nvSpPr>
        <p:spPr>
          <a:xfrm>
            <a:off x="381000" y="685800"/>
            <a:ext cx="6096000" cy="342900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Pictures from http://www.gehealthcare.com/uken/</a:t>
            </a:r>
          </a:p>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F459131F-5AD3-4078-A342-C25B54CD3798}" type="slidenum">
              <a:rPr lang="en-GB" sz="1200" i="0" smtClean="0">
                <a:solidFill>
                  <a:schemeClr val="tx1"/>
                </a:solidFill>
                <a:latin typeface="Times New Roman" pitchFamily="18" charset="0"/>
              </a:rPr>
              <a:pPr/>
              <a:t>44</a:t>
            </a:fld>
            <a:endParaRPr lang="en-GB" sz="1200" i="0" smtClean="0">
              <a:solidFill>
                <a:schemeClr val="tx1"/>
              </a:solidFill>
              <a:latin typeface="Times New Roman" pitchFamily="18" charset="0"/>
            </a:endParaRPr>
          </a:p>
        </p:txBody>
      </p:sp>
      <p:sp>
        <p:nvSpPr>
          <p:cNvPr id="100355" name="Rectangle 2"/>
          <p:cNvSpPr>
            <a:spLocks noGrp="1" noRot="1" noChangeAspect="1" noChangeArrowheads="1" noTextEdit="1"/>
          </p:cNvSpPr>
          <p:nvPr>
            <p:ph type="sldImg"/>
          </p:nvPr>
        </p:nvSpPr>
        <p:spPr>
          <a:xfrm>
            <a:off x="381000" y="685800"/>
            <a:ext cx="6096000"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Pictures from http://www.gehealthcare.com/uken/</a:t>
            </a:r>
          </a:p>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F9D0ED57-E1F3-479F-8431-E801DB5D6264}" type="slidenum">
              <a:rPr lang="en-GB" sz="1200" i="0" smtClean="0">
                <a:solidFill>
                  <a:schemeClr val="tx1"/>
                </a:solidFill>
                <a:latin typeface="Times New Roman" pitchFamily="18" charset="0"/>
              </a:rPr>
              <a:pPr/>
              <a:t>45</a:t>
            </a:fld>
            <a:endParaRPr lang="en-GB" sz="1200" i="0" smtClean="0">
              <a:solidFill>
                <a:schemeClr val="tx1"/>
              </a:solidFill>
              <a:latin typeface="Times New Roman" pitchFamily="18" charset="0"/>
            </a:endParaRPr>
          </a:p>
        </p:txBody>
      </p:sp>
      <p:sp>
        <p:nvSpPr>
          <p:cNvPr id="101379" name="Rectangle 2"/>
          <p:cNvSpPr>
            <a:spLocks noGrp="1" noRot="1" noChangeAspect="1" noChangeArrowheads="1" noTextEdit="1"/>
          </p:cNvSpPr>
          <p:nvPr>
            <p:ph type="sldImg"/>
          </p:nvPr>
        </p:nvSpPr>
        <p:spPr>
          <a:xfrm>
            <a:off x="381000" y="685800"/>
            <a:ext cx="6096000" cy="342900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Pictures from http://www.gehealthcare.com/uken/</a:t>
            </a:r>
          </a:p>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07623140-37E8-4024-B1D2-52F0EB72BCCC}" type="slidenum">
              <a:rPr lang="en-GB" sz="1200" i="0" smtClean="0">
                <a:solidFill>
                  <a:schemeClr val="tx1"/>
                </a:solidFill>
                <a:latin typeface="Times New Roman" pitchFamily="18" charset="0"/>
              </a:rPr>
              <a:pPr/>
              <a:t>46</a:t>
            </a:fld>
            <a:endParaRPr lang="en-GB" sz="1200" i="0" smtClean="0">
              <a:solidFill>
                <a:schemeClr val="tx1"/>
              </a:solidFill>
              <a:latin typeface="Times New Roman" pitchFamily="18" charset="0"/>
            </a:endParaRPr>
          </a:p>
        </p:txBody>
      </p:sp>
      <p:sp>
        <p:nvSpPr>
          <p:cNvPr id="102403" name="Rectangle 2"/>
          <p:cNvSpPr>
            <a:spLocks noGrp="1" noRot="1" noChangeAspect="1" noChangeArrowheads="1" noTextEdit="1"/>
          </p:cNvSpPr>
          <p:nvPr>
            <p:ph type="sldImg"/>
          </p:nvPr>
        </p:nvSpPr>
        <p:spPr>
          <a:xfrm>
            <a:off x="381000" y="685800"/>
            <a:ext cx="6096000" cy="34290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aca03ab853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aca03ab853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aca03ab8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aca03ab8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aca03ab853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aca03ab853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ab5deba6d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ab5deba6d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38242" name="Rectangle 8"/>
          <p:cNvSpPr>
            <a:spLocks noGrp="1" noChangeArrowheads="1"/>
          </p:cNvSpPr>
          <p:nvPr>
            <p:ph type="sldNum" sz="quarter"/>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pitchFamily="34" charset="0"/>
                <a:ea typeface="MS PGothic" pitchFamily="34" charset="-128"/>
              </a:defRPr>
            </a:lvl1pPr>
            <a:lvl2pPr>
              <a:tabLst>
                <a:tab pos="457200" algn="l"/>
                <a:tab pos="914400" algn="l"/>
                <a:tab pos="1371600" algn="l"/>
                <a:tab pos="1828800" algn="l"/>
                <a:tab pos="2286000" algn="l"/>
                <a:tab pos="2743200" algn="l"/>
              </a:tabLst>
              <a:defRPr sz="2400">
                <a:solidFill>
                  <a:schemeClr val="bg1"/>
                </a:solidFill>
                <a:latin typeface="Arial" pitchFamily="34" charset="0"/>
                <a:ea typeface="MS PGothic" pitchFamily="34" charset="-128"/>
              </a:defRPr>
            </a:lvl2pPr>
            <a:lvl3pPr>
              <a:tabLst>
                <a:tab pos="457200" algn="l"/>
                <a:tab pos="914400" algn="l"/>
                <a:tab pos="1371600" algn="l"/>
                <a:tab pos="1828800" algn="l"/>
                <a:tab pos="2286000" algn="l"/>
                <a:tab pos="2743200" algn="l"/>
              </a:tabLst>
              <a:defRPr sz="2400">
                <a:solidFill>
                  <a:schemeClr val="bg1"/>
                </a:solidFill>
                <a:latin typeface="Arial" pitchFamily="34" charset="0"/>
                <a:ea typeface="MS PGothic" pitchFamily="34" charset="-128"/>
              </a:defRPr>
            </a:lvl3pPr>
            <a:lvl4pPr>
              <a:tabLst>
                <a:tab pos="457200" algn="l"/>
                <a:tab pos="914400" algn="l"/>
                <a:tab pos="1371600" algn="l"/>
                <a:tab pos="1828800" algn="l"/>
                <a:tab pos="2286000" algn="l"/>
                <a:tab pos="2743200" algn="l"/>
              </a:tabLst>
              <a:defRPr sz="2400">
                <a:solidFill>
                  <a:schemeClr val="bg1"/>
                </a:solidFill>
                <a:latin typeface="Arial" pitchFamily="34" charset="0"/>
                <a:ea typeface="MS PGothic" pitchFamily="34" charset="-128"/>
              </a:defRPr>
            </a:lvl4pPr>
            <a:lvl5pPr>
              <a:tabLst>
                <a:tab pos="457200" algn="l"/>
                <a:tab pos="914400" algn="l"/>
                <a:tab pos="1371600" algn="l"/>
                <a:tab pos="1828800" algn="l"/>
                <a:tab pos="2286000" algn="l"/>
                <a:tab pos="27432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Lst>
              <a:defRPr sz="2400">
                <a:solidFill>
                  <a:schemeClr val="bg1"/>
                </a:solidFill>
                <a:latin typeface="Arial" pitchFamily="34" charset="0"/>
                <a:ea typeface="MS PGothic" pitchFamily="34" charset="-128"/>
              </a:defRPr>
            </a:lvl9pPr>
          </a:lstStyle>
          <a:p>
            <a:fld id="{07D15DB3-2F02-453E-93F5-B938A4B509F2}" type="slidenum">
              <a:rPr lang="de-DE" sz="1200">
                <a:solidFill>
                  <a:srgbClr val="000000"/>
                </a:solidFill>
                <a:latin typeface="Times New Roman" pitchFamily="18" charset="0"/>
                <a:cs typeface="Arial" pitchFamily="34" charset="0"/>
              </a:rPr>
              <a:pPr/>
              <a:t>53</a:t>
            </a:fld>
            <a:endParaRPr lang="de-DE" sz="1200">
              <a:solidFill>
                <a:srgbClr val="000000"/>
              </a:solidFill>
              <a:latin typeface="Times New Roman" pitchFamily="18" charset="0"/>
              <a:ea typeface="Arial Unicode MS" pitchFamily="34" charset="-128"/>
              <a:cs typeface="Arial Unicode MS" pitchFamily="34" charset="-128"/>
            </a:endParaRPr>
          </a:p>
        </p:txBody>
      </p:sp>
      <p:sp>
        <p:nvSpPr>
          <p:cNvPr id="138243" name="Rectangle 1"/>
          <p:cNvSpPr>
            <a:spLocks noGrp="1" noRot="1" noChangeAspect="1" noChangeArrowheads="1" noTextEdit="1"/>
          </p:cNvSpPr>
          <p:nvPr>
            <p:ph type="sldImg" idx="4294967295"/>
          </p:nvPr>
        </p:nvSpPr>
        <p:spPr>
          <a:xfrm>
            <a:off x="381000" y="685800"/>
            <a:ext cx="6096000" cy="3429000"/>
          </a:xfrm>
          <a:solidFill>
            <a:srgbClr val="FFFFFF"/>
          </a:solidFill>
          <a:ln>
            <a:solidFill>
              <a:srgbClr val="000000"/>
            </a:solidFill>
            <a:miter lim="800000"/>
            <a:headEnd/>
            <a:tailEnd/>
          </a:ln>
        </p:spPr>
      </p:sp>
      <p:sp>
        <p:nvSpPr>
          <p:cNvPr id="138244" name="Rectangle 2"/>
          <p:cNvSpPr>
            <a:spLocks noGrp="1" noChangeArrowheads="1"/>
          </p:cNvSpPr>
          <p:nvPr>
            <p:ph type="body" idx="4294967295"/>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ab5deba6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ab5deba6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ac844d87e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ac844d87e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ac844d87e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ac844d87e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DD747BB9-C1D7-43F4-80B9-D63274F22AE9}" type="slidenum">
              <a:rPr lang="en-GB" sz="1200" i="0" smtClean="0">
                <a:solidFill>
                  <a:schemeClr val="tx1"/>
                </a:solidFill>
                <a:latin typeface="Times New Roman" pitchFamily="18" charset="0"/>
              </a:rPr>
              <a:pPr/>
              <a:t>6</a:t>
            </a:fld>
            <a:endParaRPr lang="en-GB" sz="1200" i="0" smtClean="0">
              <a:solidFill>
                <a:schemeClr val="tx1"/>
              </a:solidFill>
              <a:latin typeface="Times New Roman" pitchFamily="18" charset="0"/>
            </a:endParaRPr>
          </a:p>
        </p:txBody>
      </p:sp>
      <p:sp>
        <p:nvSpPr>
          <p:cNvPr id="84995" name="Rectangle 2"/>
          <p:cNvSpPr>
            <a:spLocks noGrp="1" noRot="1" noChangeAspect="1" noChangeArrowheads="1" noTextEdit="1"/>
          </p:cNvSpPr>
          <p:nvPr>
            <p:ph type="sldImg"/>
          </p:nvPr>
        </p:nvSpPr>
        <p:spPr>
          <a:xfrm>
            <a:off x="381000" y="685800"/>
            <a:ext cx="6096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Further information: </a:t>
            </a:r>
          </a:p>
          <a:p>
            <a:r>
              <a:rPr lang="en-GB" smtClean="0"/>
              <a:t>Stephen Hughes (2001) </a:t>
            </a:r>
            <a:r>
              <a:rPr lang="en-GB" i="1" smtClean="0"/>
              <a:t>Medical ultrasound imaging</a:t>
            </a:r>
            <a:r>
              <a:rPr lang="en-GB" smtClean="0"/>
              <a:t> </a:t>
            </a:r>
            <a:r>
              <a:rPr lang="en-GB" smtClean="0">
                <a:hlinkClick r:id="rId3"/>
              </a:rPr>
              <a:t>Phys. Educ. 36 (November 2001) 468-475</a:t>
            </a:r>
            <a:r>
              <a:rPr lang="en-GB" smtClean="0"/>
              <a:t> </a:t>
            </a:r>
          </a:p>
          <a:p>
            <a:r>
              <a:rPr lang="en-GB" smtClean="0"/>
              <a:t>P N T Wells (1999) </a:t>
            </a:r>
            <a:r>
              <a:rPr lang="en-GB" i="1" smtClean="0"/>
              <a:t>Ultrasonic imaging of the human body</a:t>
            </a:r>
            <a:r>
              <a:rPr lang="en-GB" smtClean="0"/>
              <a:t> </a:t>
            </a:r>
            <a:r>
              <a:rPr lang="en-GB" smtClean="0">
                <a:hlinkClick r:id="rId4"/>
              </a:rPr>
              <a:t>Rep. Prog. Phys. 62 (May 1999) 671-722</a:t>
            </a:r>
            <a:r>
              <a:rPr lang="en-GB" smtClean="0"/>
              <a:t> </a:t>
            </a:r>
          </a:p>
          <a:p>
            <a:r>
              <a:rPr lang="en-GB" smtClean="0"/>
              <a:t>A Fenster, D B Downey and H N Cardinal (2001) </a:t>
            </a:r>
            <a:r>
              <a:rPr lang="en-GB" i="1" smtClean="0"/>
              <a:t>Three-dimensional ultrasound imaging</a:t>
            </a:r>
            <a:r>
              <a:rPr lang="en-GB" smtClean="0"/>
              <a:t> </a:t>
            </a:r>
            <a:r>
              <a:rPr lang="en-GB" smtClean="0">
                <a:hlinkClick r:id="rId5"/>
              </a:rPr>
              <a:t>Phys. Med. Biol. 46 (May 2001) R67-R99</a:t>
            </a:r>
            <a:r>
              <a:rPr lang="en-GB" smtClean="0"/>
              <a:t> </a:t>
            </a:r>
          </a:p>
          <a:p>
            <a:r>
              <a:rPr lang="en-GB" smtClean="0"/>
              <a:t>P N T Wells (1994) </a:t>
            </a:r>
            <a:r>
              <a:rPr lang="en-GB" i="1" smtClean="0"/>
              <a:t>Ultrasonic colour flow imaging</a:t>
            </a:r>
            <a:r>
              <a:rPr lang="en-GB" smtClean="0"/>
              <a:t> </a:t>
            </a:r>
            <a:r>
              <a:rPr lang="en-GB" smtClean="0">
                <a:hlinkClick r:id="rId6"/>
              </a:rPr>
              <a:t>Phys. Med. Biol. 39 (December 1994) 2113-2145</a:t>
            </a:r>
            <a:r>
              <a:rPr lang="en-GB" smtClean="0"/>
              <a:t> </a:t>
            </a:r>
          </a:p>
          <a:p>
            <a:r>
              <a:rPr lang="en-GB" smtClean="0"/>
              <a:t>Richard Fox (1996) </a:t>
            </a:r>
            <a:r>
              <a:rPr lang="en-GB" i="1" smtClean="0"/>
              <a:t>Probing the body with Doppler ultrasound</a:t>
            </a:r>
            <a:r>
              <a:rPr lang="en-GB" smtClean="0"/>
              <a:t> </a:t>
            </a:r>
            <a:r>
              <a:rPr lang="en-GB" smtClean="0">
                <a:hlinkClick r:id="rId7"/>
              </a:rPr>
              <a:t>Phys. Educ. 31 (March 1996) 85-90</a:t>
            </a:r>
            <a:r>
              <a:rPr lang="en-GB" smtClean="0"/>
              <a:t> </a:t>
            </a:r>
          </a:p>
          <a:p>
            <a:endParaRPr lang="en-GB" smtClean="0"/>
          </a:p>
          <a:p>
            <a:r>
              <a:rPr lang="en-GB" smtClean="0"/>
              <a:t>History:</a:t>
            </a:r>
          </a:p>
          <a:p>
            <a:r>
              <a:rPr lang="en-GB" smtClean="0"/>
              <a:t>http://www.ob-ultrasound.net/history.html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0CDD19B6-FC99-420F-AF1F-B85D68C92C23}" type="slidenum">
              <a:rPr lang="en-GB" sz="1200" i="0" smtClean="0">
                <a:solidFill>
                  <a:schemeClr val="tx1"/>
                </a:solidFill>
                <a:latin typeface="Times New Roman" pitchFamily="18" charset="0"/>
              </a:rPr>
              <a:pPr/>
              <a:t>10</a:t>
            </a:fld>
            <a:endParaRPr lang="en-GB" sz="1200" i="0" smtClean="0">
              <a:solidFill>
                <a:schemeClr val="tx1"/>
              </a:solidFill>
              <a:latin typeface="Times New Roman" pitchFamily="18" charset="0"/>
            </a:endParaRPr>
          </a:p>
        </p:txBody>
      </p:sp>
      <p:sp>
        <p:nvSpPr>
          <p:cNvPr id="87043" name="Rectangle 2"/>
          <p:cNvSpPr>
            <a:spLocks noGrp="1" noRot="1" noChangeAspect="1" noChangeArrowheads="1" noTextEdit="1"/>
          </p:cNvSpPr>
          <p:nvPr>
            <p:ph type="sldImg"/>
          </p:nvPr>
        </p:nvSpPr>
        <p:spPr>
          <a:xfrm>
            <a:off x="381000" y="685800"/>
            <a:ext cx="6096000" cy="3429000"/>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9F7AE1CD-FEA0-4AC3-9069-07F6E97404F6}" type="slidenum">
              <a:rPr lang="en-GB" sz="1200" i="0" smtClean="0">
                <a:solidFill>
                  <a:schemeClr val="tx1"/>
                </a:solidFill>
                <a:latin typeface="Times New Roman" pitchFamily="18" charset="0"/>
              </a:rPr>
              <a:pPr/>
              <a:t>11</a:t>
            </a:fld>
            <a:endParaRPr lang="en-GB" sz="1200" i="0" smtClean="0">
              <a:solidFill>
                <a:schemeClr val="tx1"/>
              </a:solidFill>
              <a:latin typeface="Times New Roman" pitchFamily="18" charset="0"/>
            </a:endParaRPr>
          </a:p>
        </p:txBody>
      </p:sp>
      <p:sp>
        <p:nvSpPr>
          <p:cNvPr id="88067" name="Rectangle 2"/>
          <p:cNvSpPr>
            <a:spLocks noGrp="1" noRot="1" noChangeAspect="1" noChangeArrowheads="1" noTextEdit="1"/>
          </p:cNvSpPr>
          <p:nvPr>
            <p:ph type="sldImg"/>
          </p:nvPr>
        </p:nvSpPr>
        <p:spPr>
          <a:xfrm>
            <a:off x="381000" y="685800"/>
            <a:ext cx="6096000" cy="34290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xfrm>
            <a:off x="3884049" y="8685701"/>
            <a:ext cx="2972338" cy="456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fld id="{0654BB1A-2AF2-4C06-9F0A-946AB9F11EEE}" type="slidenum">
              <a:rPr lang="en-GB" sz="1200" i="0" smtClean="0">
                <a:solidFill>
                  <a:schemeClr val="tx1"/>
                </a:solidFill>
                <a:latin typeface="Times New Roman" pitchFamily="18" charset="0"/>
              </a:rPr>
              <a:pPr/>
              <a:t>23</a:t>
            </a:fld>
            <a:endParaRPr lang="en-GB" sz="1200" i="0" smtClean="0">
              <a:solidFill>
                <a:schemeClr val="tx1"/>
              </a:solidFill>
              <a:latin typeface="Times New Roman" pitchFamily="18" charset="0"/>
            </a:endParaRPr>
          </a:p>
        </p:txBody>
      </p:sp>
      <p:sp>
        <p:nvSpPr>
          <p:cNvPr id="89091" name="Rectangle 2"/>
          <p:cNvSpPr>
            <a:spLocks noGrp="1" noRot="1" noChangeAspect="1" noChangeArrowheads="1" noTextEdit="1"/>
          </p:cNvSpPr>
          <p:nvPr>
            <p:ph type="sldImg"/>
          </p:nvPr>
        </p:nvSpPr>
        <p:spPr>
          <a:xfrm>
            <a:off x="381000" y="685800"/>
            <a:ext cx="6096000" cy="3429000"/>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Need to clarify difference between probe and element</a:t>
            </a:r>
          </a:p>
          <a:p>
            <a:r>
              <a:rPr lang="en-GB" smtClean="0"/>
              <a:t>Mention coupling gel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59650" y="1318500"/>
            <a:ext cx="5680800" cy="21600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59650" y="3478500"/>
            <a:ext cx="3785700" cy="346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228856">
            <a:off x="7304337" y="3750770"/>
            <a:ext cx="2264727" cy="200164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668216">
            <a:off x="5435018" y="4208028"/>
            <a:ext cx="1588711" cy="1404161"/>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rgbClr val="E06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82605" flipH="1">
            <a:off x="7068095" y="2253256"/>
            <a:ext cx="1321746" cy="116820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338601" flipH="1">
            <a:off x="8429628" y="1985213"/>
            <a:ext cx="761264" cy="67283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700000">
            <a:off x="6747456" y="3554127"/>
            <a:ext cx="761298" cy="67286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054025" flipH="1">
            <a:off x="8606829" y="3035591"/>
            <a:ext cx="761247" cy="67281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053970">
            <a:off x="8211234" y="1618428"/>
            <a:ext cx="450881" cy="39850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rgbClr val="E06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053633" flipH="1">
            <a:off x="8111335" y="59780"/>
            <a:ext cx="857603" cy="757981"/>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054295">
            <a:off x="8827682" y="970139"/>
            <a:ext cx="571171" cy="504822"/>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rot="1354700">
            <a:off x="6577899" y="1033717"/>
            <a:ext cx="1269073" cy="965355"/>
            <a:chOff x="1817950" y="210625"/>
            <a:chExt cx="3736625" cy="2344450"/>
          </a:xfrm>
        </p:grpSpPr>
        <p:sp>
          <p:nvSpPr>
            <p:cNvPr id="21" name="Google Shape;21;p2"/>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rot="-164430" flipH="1">
            <a:off x="6014580" y="2898277"/>
            <a:ext cx="789331" cy="600169"/>
            <a:chOff x="1817950" y="210625"/>
            <a:chExt cx="3736625" cy="2344450"/>
          </a:xfrm>
        </p:grpSpPr>
        <p:sp>
          <p:nvSpPr>
            <p:cNvPr id="29" name="Google Shape;29;p2"/>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3_1">
    <p:spTree>
      <p:nvGrpSpPr>
        <p:cNvPr id="1" name="Shape 584"/>
        <p:cNvGrpSpPr/>
        <p:nvPr/>
      </p:nvGrpSpPr>
      <p:grpSpPr>
        <a:xfrm>
          <a:off x="0" y="0"/>
          <a:ext cx="0" cy="0"/>
          <a:chOff x="0" y="0"/>
          <a:chExt cx="0" cy="0"/>
        </a:xfrm>
      </p:grpSpPr>
      <p:grpSp>
        <p:nvGrpSpPr>
          <p:cNvPr id="585" name="Google Shape;585;p28"/>
          <p:cNvGrpSpPr/>
          <p:nvPr/>
        </p:nvGrpSpPr>
        <p:grpSpPr>
          <a:xfrm rot="-9445353">
            <a:off x="7926031" y="-84112"/>
            <a:ext cx="1746988" cy="1258591"/>
            <a:chOff x="1817950" y="210625"/>
            <a:chExt cx="3736625" cy="2344450"/>
          </a:xfrm>
        </p:grpSpPr>
        <p:sp>
          <p:nvSpPr>
            <p:cNvPr id="586" name="Google Shape;586;p28"/>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8"/>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8"/>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8"/>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8"/>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8"/>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8"/>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28"/>
          <p:cNvSpPr/>
          <p:nvPr/>
        </p:nvSpPr>
        <p:spPr>
          <a:xfrm rot="-7951311">
            <a:off x="8422522" y="2320418"/>
            <a:ext cx="1048126" cy="90369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8"/>
          <p:cNvSpPr/>
          <p:nvPr/>
        </p:nvSpPr>
        <p:spPr>
          <a:xfrm rot="-5890554">
            <a:off x="8544153" y="1254056"/>
            <a:ext cx="761202" cy="67277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p:cNvSpPr/>
          <p:nvPr/>
        </p:nvSpPr>
        <p:spPr>
          <a:xfrm rot="9547943">
            <a:off x="8076153" y="1929080"/>
            <a:ext cx="526423" cy="454566"/>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p:cNvSpPr/>
          <p:nvPr/>
        </p:nvSpPr>
        <p:spPr>
          <a:xfrm rot="1228949">
            <a:off x="173517" y="4062699"/>
            <a:ext cx="1651662" cy="153802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rot="-882605" flipH="1">
            <a:off x="-252285" y="2547381"/>
            <a:ext cx="1321746" cy="116820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rot="-3338725" flipH="1">
            <a:off x="754805" y="1741098"/>
            <a:ext cx="568671" cy="502612"/>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rot="-2054025" flipH="1">
            <a:off x="1157525" y="2369366"/>
            <a:ext cx="761247" cy="67281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13_1_1">
    <p:spTree>
      <p:nvGrpSpPr>
        <p:cNvPr id="1" name="Shape 600"/>
        <p:cNvGrpSpPr/>
        <p:nvPr/>
      </p:nvGrpSpPr>
      <p:grpSpPr>
        <a:xfrm>
          <a:off x="0" y="0"/>
          <a:ext cx="0" cy="0"/>
          <a:chOff x="0" y="0"/>
          <a:chExt cx="0" cy="0"/>
        </a:xfrm>
      </p:grpSpPr>
      <p:sp>
        <p:nvSpPr>
          <p:cNvPr id="601" name="Google Shape;601;p29"/>
          <p:cNvSpPr/>
          <p:nvPr/>
        </p:nvSpPr>
        <p:spPr>
          <a:xfrm rot="9799110" flipH="1">
            <a:off x="917545" y="4487821"/>
            <a:ext cx="910452" cy="804691"/>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rot="-693382">
            <a:off x="242042" y="4813462"/>
            <a:ext cx="536975" cy="47459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rot="-9752363">
            <a:off x="-295028" y="3750752"/>
            <a:ext cx="1052909" cy="930600"/>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29"/>
          <p:cNvGrpSpPr/>
          <p:nvPr/>
        </p:nvGrpSpPr>
        <p:grpSpPr>
          <a:xfrm rot="509994">
            <a:off x="7760562" y="-174270"/>
            <a:ext cx="1269072" cy="965278"/>
            <a:chOff x="1817950" y="210625"/>
            <a:chExt cx="3736625" cy="2344450"/>
          </a:xfrm>
        </p:grpSpPr>
        <p:sp>
          <p:nvSpPr>
            <p:cNvPr id="605" name="Google Shape;605;p29"/>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29"/>
          <p:cNvSpPr/>
          <p:nvPr/>
        </p:nvSpPr>
        <p:spPr>
          <a:xfrm rot="3845715">
            <a:off x="8521323" y="1076474"/>
            <a:ext cx="571260" cy="504900"/>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flipH="1">
            <a:off x="6720520" y="51895"/>
            <a:ext cx="975633" cy="862300"/>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1020550" y="2022925"/>
            <a:ext cx="5011200" cy="608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2" name="Google Shape;112;p7"/>
          <p:cNvSpPr txBox="1">
            <a:spLocks noGrp="1"/>
          </p:cNvSpPr>
          <p:nvPr>
            <p:ph type="subTitle" idx="1"/>
          </p:nvPr>
        </p:nvSpPr>
        <p:spPr>
          <a:xfrm>
            <a:off x="1020550" y="2640100"/>
            <a:ext cx="3793500" cy="608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13" name="Google Shape;113;p7"/>
          <p:cNvSpPr/>
          <p:nvPr/>
        </p:nvSpPr>
        <p:spPr>
          <a:xfrm rot="1228856">
            <a:off x="7304337" y="3750770"/>
            <a:ext cx="2264727" cy="200164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rot="-2230480">
            <a:off x="6084842" y="3401995"/>
            <a:ext cx="1277309" cy="1128932"/>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rot="-882605" flipH="1">
            <a:off x="7025095" y="2152956"/>
            <a:ext cx="1321746" cy="116820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rot="-2079129" flipH="1">
            <a:off x="8317269" y="1397003"/>
            <a:ext cx="1125992" cy="99519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rot="-2700000" flipH="1">
            <a:off x="7196453" y="3380875"/>
            <a:ext cx="589310" cy="52085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rot="-2054025" flipH="1">
            <a:off x="8549529" y="3064266"/>
            <a:ext cx="761247" cy="67281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2053970">
            <a:off x="8461959" y="2537803"/>
            <a:ext cx="450881" cy="39850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rgbClr val="E06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7"/>
          <p:cNvGrpSpPr/>
          <p:nvPr/>
        </p:nvGrpSpPr>
        <p:grpSpPr>
          <a:xfrm rot="1354943">
            <a:off x="6988907" y="76258"/>
            <a:ext cx="1669754" cy="1270259"/>
            <a:chOff x="1817950" y="210625"/>
            <a:chExt cx="3736625" cy="2344450"/>
          </a:xfrm>
        </p:grpSpPr>
        <p:sp>
          <p:nvSpPr>
            <p:cNvPr id="121" name="Google Shape;121;p7"/>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7"/>
          <p:cNvGrpSpPr/>
          <p:nvPr/>
        </p:nvGrpSpPr>
        <p:grpSpPr>
          <a:xfrm rot="-204166" flipH="1">
            <a:off x="5022445" y="4227712"/>
            <a:ext cx="1592742" cy="1503214"/>
            <a:chOff x="1817950" y="210625"/>
            <a:chExt cx="3736625" cy="2344450"/>
          </a:xfrm>
        </p:grpSpPr>
        <p:sp>
          <p:nvSpPr>
            <p:cNvPr id="129" name="Google Shape;129;p7"/>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7"/>
          <p:cNvSpPr/>
          <p:nvPr/>
        </p:nvSpPr>
        <p:spPr>
          <a:xfrm rot="2053970">
            <a:off x="6914609" y="1312828"/>
            <a:ext cx="450881" cy="39850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rot="4647897">
            <a:off x="8770069" y="-41127"/>
            <a:ext cx="450776" cy="39841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rgbClr val="E06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105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200151"/>
            <a:ext cx="352044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200151"/>
            <a:ext cx="352044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246564" y="4918472"/>
            <a:ext cx="2001837" cy="170259"/>
          </a:xfrm>
          <a:prstGeom prst="rect">
            <a:avLst/>
          </a:prstGeom>
        </p:spPr>
        <p:txBody>
          <a:bodyPr/>
          <a:lstStyle>
            <a:lvl1pPr>
              <a:defRPr/>
            </a:lvl1pPr>
            <a:extLst/>
          </a:lstStyle>
          <a:p>
            <a:pPr>
              <a:defRPr/>
            </a:pPr>
            <a:fld id="{B306801C-7CC1-478E-B897-590693D073A8}" type="datetimeFigureOut">
              <a:rPr lang="en-US"/>
              <a:pPr>
                <a:defRPr/>
              </a:pPr>
              <a:t>12/25/21</a:t>
            </a:fld>
            <a:endParaRPr lang="en-US"/>
          </a:p>
        </p:txBody>
      </p:sp>
      <p:sp>
        <p:nvSpPr>
          <p:cNvPr id="6" name="Footer Placeholder 5"/>
          <p:cNvSpPr>
            <a:spLocks noGrp="1"/>
          </p:cNvSpPr>
          <p:nvPr>
            <p:ph type="ftr" sz="quarter" idx="11"/>
          </p:nvPr>
        </p:nvSpPr>
        <p:spPr>
          <a:xfrm>
            <a:off x="457200" y="4918472"/>
            <a:ext cx="3657600" cy="171450"/>
          </a:xfrm>
          <a:prstGeom prst="rect">
            <a:avLst/>
          </a:prstGeom>
        </p:spPr>
        <p:txBody>
          <a:bodyPr/>
          <a:lstStyle>
            <a:lvl1pPr>
              <a:defRPr>
                <a:solidFill>
                  <a:schemeClr val="tx2"/>
                </a:solidFill>
              </a:defRPr>
            </a:lvl1pPr>
            <a:extLst/>
          </a:lstStyle>
          <a:p>
            <a:pPr>
              <a:defRPr/>
            </a:pPr>
            <a:endParaRPr lang="en-US"/>
          </a:p>
        </p:txBody>
      </p:sp>
      <p:sp>
        <p:nvSpPr>
          <p:cNvPr id="7" name="Slide Number Placeholder 6"/>
          <p:cNvSpPr>
            <a:spLocks noGrp="1"/>
          </p:cNvSpPr>
          <p:nvPr>
            <p:ph type="sldNum" sz="quarter" idx="12"/>
          </p:nvPr>
        </p:nvSpPr>
        <p:spPr>
          <a:xfrm>
            <a:off x="6251576" y="4917281"/>
            <a:ext cx="588963" cy="171450"/>
          </a:xfrm>
          <a:prstGeom prst="rect">
            <a:avLst/>
          </a:prstGeom>
        </p:spPr>
        <p:txBody>
          <a:bodyPr/>
          <a:lstStyle>
            <a:lvl1pPr>
              <a:defRPr/>
            </a:lvl1pPr>
            <a:extLst/>
          </a:lstStyle>
          <a:p>
            <a:pPr>
              <a:defRPr/>
            </a:pPr>
            <a:fld id="{5563F9C7-A688-4889-9E47-1990C7D1CB48}" type="slidenum">
              <a:rPr lang="en-US"/>
              <a:pPr>
                <a:defRPr/>
              </a:pPr>
              <a:t>‹#›</a:t>
            </a:fld>
            <a:endParaRPr lang="en-US"/>
          </a:p>
        </p:txBody>
      </p:sp>
    </p:spTree>
    <p:extLst>
      <p:ext uri="{BB962C8B-B14F-4D97-AF65-F5344CB8AC3E}">
        <p14:creationId xmlns:p14="http://schemas.microsoft.com/office/powerpoint/2010/main" val="39291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348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810000" cy="1685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171825"/>
            <a:ext cx="3810000" cy="1685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159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348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810000" cy="1685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171825"/>
            <a:ext cx="3810000" cy="1685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60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cSld name="1_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457200" y="4816079"/>
            <a:ext cx="2133600" cy="273844"/>
          </a:xfrm>
          <a:prstGeom prst="rect">
            <a:avLst/>
          </a:prstGeom>
        </p:spPr>
        <p:txBody>
          <a:bodyPr/>
          <a:lstStyle>
            <a:lvl1pPr>
              <a:defRPr/>
            </a:lvl1pPr>
          </a:lstStyle>
          <a:p>
            <a:pPr>
              <a:defRPr/>
            </a:pPr>
            <a:fld id="{C13D9F6C-7ECC-4E1E-985B-CF35092FF165}" type="datetimeFigureOut">
              <a:rPr lang="en-US"/>
              <a:pPr>
                <a:defRPr/>
              </a:pPr>
              <a:t>12/25/21</a:t>
            </a:fld>
            <a:endParaRPr lang="en-US"/>
          </a:p>
        </p:txBody>
      </p:sp>
      <p:sp>
        <p:nvSpPr>
          <p:cNvPr id="7" name="Footer Placeholder 4"/>
          <p:cNvSpPr>
            <a:spLocks noGrp="1"/>
          </p:cNvSpPr>
          <p:nvPr>
            <p:ph type="ftr" sz="quarter" idx="11"/>
          </p:nvPr>
        </p:nvSpPr>
        <p:spPr>
          <a:xfrm>
            <a:off x="3124200" y="4816079"/>
            <a:ext cx="2895600" cy="273844"/>
          </a:xfrm>
          <a:prstGeom prst="rect">
            <a:avLst/>
          </a:prstGeom>
        </p:spPr>
        <p:txBody>
          <a:bodyPr/>
          <a:lstStyle>
            <a:lvl1pPr>
              <a:defRPr>
                <a:solidFill>
                  <a:schemeClr val="tx2">
                    <a:shade val="50000"/>
                  </a:schemeClr>
                </a:solidFill>
              </a:defRPr>
            </a:lvl1pPr>
          </a:lstStyle>
          <a:p>
            <a:pPr>
              <a:defRPr/>
            </a:pPr>
            <a:endParaRPr lang="en-US"/>
          </a:p>
        </p:txBody>
      </p:sp>
      <p:sp>
        <p:nvSpPr>
          <p:cNvPr id="8" name="Slide Number Placeholder 5"/>
          <p:cNvSpPr>
            <a:spLocks noGrp="1"/>
          </p:cNvSpPr>
          <p:nvPr>
            <p:ph type="sldNum" sz="quarter" idx="12"/>
          </p:nvPr>
        </p:nvSpPr>
        <p:spPr>
          <a:xfrm>
            <a:off x="8153400" y="4816079"/>
            <a:ext cx="762000" cy="273844"/>
          </a:xfrm>
          <a:prstGeom prst="rect">
            <a:avLst/>
          </a:prstGeom>
        </p:spPr>
        <p:txBody>
          <a:bodyPr/>
          <a:lstStyle>
            <a:lvl1pPr>
              <a:defRPr/>
            </a:lvl1pPr>
          </a:lstStyle>
          <a:p>
            <a:pPr>
              <a:defRPr/>
            </a:pPr>
            <a:fld id="{1702B02D-3888-48CE-9A4B-DF4F528EB093}" type="slidenum">
              <a:rPr lang="en-US"/>
              <a:pPr>
                <a:defRPr/>
              </a:pPr>
              <a:t>‹#›</a:t>
            </a:fld>
            <a:endParaRPr lang="en-US"/>
          </a:p>
        </p:txBody>
      </p:sp>
    </p:spTree>
    <p:extLst>
      <p:ext uri="{BB962C8B-B14F-4D97-AF65-F5344CB8AC3E}">
        <p14:creationId xmlns:p14="http://schemas.microsoft.com/office/powerpoint/2010/main" val="141845209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457200" y="4812507"/>
            <a:ext cx="2133600" cy="273844"/>
          </a:xfrm>
          <a:prstGeom prst="rect">
            <a:avLst/>
          </a:prstGeom>
        </p:spPr>
        <p:txBody>
          <a:bodyPr/>
          <a:lstStyle>
            <a:lvl1pPr>
              <a:defRPr/>
            </a:lvl1pPr>
          </a:lstStyle>
          <a:p>
            <a:pPr>
              <a:defRPr/>
            </a:pPr>
            <a:fld id="{46E2204C-D3CA-4929-8BCA-E121CC8EFE01}" type="datetimeFigureOut">
              <a:rPr lang="en-US"/>
              <a:pPr>
                <a:defRPr/>
              </a:pPr>
              <a:t>12/25/21</a:t>
            </a:fld>
            <a:endParaRPr lang="en-US"/>
          </a:p>
        </p:txBody>
      </p:sp>
      <p:sp>
        <p:nvSpPr>
          <p:cNvPr id="5" name="Footer Placeholder 2"/>
          <p:cNvSpPr>
            <a:spLocks noGrp="1"/>
          </p:cNvSpPr>
          <p:nvPr>
            <p:ph type="ftr" sz="quarter" idx="11"/>
          </p:nvPr>
        </p:nvSpPr>
        <p:spPr>
          <a:xfrm>
            <a:off x="3124200" y="4812507"/>
            <a:ext cx="2895600" cy="273844"/>
          </a:xfrm>
          <a:prstGeom prst="rect">
            <a:avLst/>
          </a:prstGeom>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7924800" y="4812507"/>
            <a:ext cx="762000" cy="273844"/>
          </a:xfrm>
          <a:prstGeom prst="rect">
            <a:avLst/>
          </a:prstGeom>
        </p:spPr>
        <p:txBody>
          <a:bodyPr/>
          <a:lstStyle>
            <a:lvl1pPr>
              <a:defRPr/>
            </a:lvl1pPr>
          </a:lstStyle>
          <a:p>
            <a:pPr>
              <a:defRPr/>
            </a:pPr>
            <a:fld id="{B974DB67-F5F7-420D-859D-DCBCF2F338A9}" type="slidenum">
              <a:rPr lang="en-US"/>
              <a:pPr>
                <a:defRPr/>
              </a:pPr>
              <a:t>‹#›</a:t>
            </a:fld>
            <a:endParaRPr lang="en-US" dirty="0"/>
          </a:p>
        </p:txBody>
      </p:sp>
    </p:spTree>
    <p:extLst>
      <p:ext uri="{BB962C8B-B14F-4D97-AF65-F5344CB8AC3E}">
        <p14:creationId xmlns:p14="http://schemas.microsoft.com/office/powerpoint/2010/main" val="1970668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77"/>
        <p:cNvGrpSpPr/>
        <p:nvPr/>
      </p:nvGrpSpPr>
      <p:grpSpPr>
        <a:xfrm>
          <a:off x="0" y="0"/>
          <a:ext cx="0" cy="0"/>
          <a:chOff x="0" y="0"/>
          <a:chExt cx="0" cy="0"/>
        </a:xfrm>
      </p:grpSpPr>
      <p:sp>
        <p:nvSpPr>
          <p:cNvPr id="278" name="Google Shape;278;p15"/>
          <p:cNvSpPr/>
          <p:nvPr/>
        </p:nvSpPr>
        <p:spPr>
          <a:xfrm rot="3383895">
            <a:off x="551614" y="2142577"/>
            <a:ext cx="2567045" cy="2377010"/>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rot="3632009">
            <a:off x="3367166" y="2124246"/>
            <a:ext cx="2567105" cy="2377092"/>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rot="3453636">
            <a:off x="6079691" y="2067064"/>
            <a:ext cx="2566963" cy="2377091"/>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txBox="1">
            <a:spLocks noGrp="1"/>
          </p:cNvSpPr>
          <p:nvPr>
            <p:ph type="subTitle" idx="1"/>
          </p:nvPr>
        </p:nvSpPr>
        <p:spPr>
          <a:xfrm>
            <a:off x="3635000" y="2589275"/>
            <a:ext cx="20316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lt2"/>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82" name="Google Shape;282;p15"/>
          <p:cNvSpPr txBox="1">
            <a:spLocks noGrp="1"/>
          </p:cNvSpPr>
          <p:nvPr>
            <p:ph type="subTitle" idx="2"/>
          </p:nvPr>
        </p:nvSpPr>
        <p:spPr>
          <a:xfrm>
            <a:off x="3558975" y="2946275"/>
            <a:ext cx="21837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spcBef>
                <a:spcPts val="0"/>
              </a:spcBef>
              <a:spcAft>
                <a:spcPts val="0"/>
              </a:spcAft>
              <a:buClr>
                <a:schemeClr val="lt2"/>
              </a:buClr>
              <a:buSzPts val="1400"/>
              <a:buNone/>
              <a:defRPr>
                <a:solidFill>
                  <a:schemeClr val="lt2"/>
                </a:solidFill>
              </a:defRPr>
            </a:lvl2pPr>
            <a:lvl3pPr lvl="2" algn="ctr" rtl="0">
              <a:spcBef>
                <a:spcPts val="1600"/>
              </a:spcBef>
              <a:spcAft>
                <a:spcPts val="0"/>
              </a:spcAft>
              <a:buClr>
                <a:schemeClr val="lt2"/>
              </a:buClr>
              <a:buSzPts val="1400"/>
              <a:buNone/>
              <a:defRPr>
                <a:solidFill>
                  <a:schemeClr val="lt2"/>
                </a:solidFill>
              </a:defRPr>
            </a:lvl3pPr>
            <a:lvl4pPr lvl="3" algn="ctr" rtl="0">
              <a:spcBef>
                <a:spcPts val="1600"/>
              </a:spcBef>
              <a:spcAft>
                <a:spcPts val="0"/>
              </a:spcAft>
              <a:buClr>
                <a:schemeClr val="lt2"/>
              </a:buClr>
              <a:buSzPts val="1400"/>
              <a:buNone/>
              <a:defRPr>
                <a:solidFill>
                  <a:schemeClr val="lt2"/>
                </a:solidFill>
              </a:defRPr>
            </a:lvl4pPr>
            <a:lvl5pPr lvl="4" algn="ctr" rtl="0">
              <a:spcBef>
                <a:spcPts val="1600"/>
              </a:spcBef>
              <a:spcAft>
                <a:spcPts val="0"/>
              </a:spcAft>
              <a:buClr>
                <a:schemeClr val="lt2"/>
              </a:buClr>
              <a:buSzPts val="1400"/>
              <a:buNone/>
              <a:defRPr>
                <a:solidFill>
                  <a:schemeClr val="lt2"/>
                </a:solidFill>
              </a:defRPr>
            </a:lvl5pPr>
            <a:lvl6pPr lvl="5" algn="ctr" rtl="0">
              <a:spcBef>
                <a:spcPts val="1600"/>
              </a:spcBef>
              <a:spcAft>
                <a:spcPts val="0"/>
              </a:spcAft>
              <a:buClr>
                <a:schemeClr val="lt2"/>
              </a:buClr>
              <a:buSzPts val="1400"/>
              <a:buNone/>
              <a:defRPr>
                <a:solidFill>
                  <a:schemeClr val="lt2"/>
                </a:solidFill>
              </a:defRPr>
            </a:lvl6pPr>
            <a:lvl7pPr lvl="6" algn="ctr" rtl="0">
              <a:spcBef>
                <a:spcPts val="1600"/>
              </a:spcBef>
              <a:spcAft>
                <a:spcPts val="0"/>
              </a:spcAft>
              <a:buClr>
                <a:schemeClr val="lt2"/>
              </a:buClr>
              <a:buSzPts val="1400"/>
              <a:buNone/>
              <a:defRPr>
                <a:solidFill>
                  <a:schemeClr val="lt2"/>
                </a:solidFill>
              </a:defRPr>
            </a:lvl7pPr>
            <a:lvl8pPr lvl="7" algn="ctr" rtl="0">
              <a:spcBef>
                <a:spcPts val="1600"/>
              </a:spcBef>
              <a:spcAft>
                <a:spcPts val="0"/>
              </a:spcAft>
              <a:buClr>
                <a:schemeClr val="lt2"/>
              </a:buClr>
              <a:buSzPts val="1400"/>
              <a:buNone/>
              <a:defRPr>
                <a:solidFill>
                  <a:schemeClr val="lt2"/>
                </a:solidFill>
              </a:defRPr>
            </a:lvl8pPr>
            <a:lvl9pPr lvl="8" algn="ctr" rtl="0">
              <a:spcBef>
                <a:spcPts val="1600"/>
              </a:spcBef>
              <a:spcAft>
                <a:spcPts val="1600"/>
              </a:spcAft>
              <a:buClr>
                <a:schemeClr val="lt2"/>
              </a:buClr>
              <a:buSzPts val="1400"/>
              <a:buNone/>
              <a:defRPr>
                <a:solidFill>
                  <a:schemeClr val="lt2"/>
                </a:solidFill>
              </a:defRPr>
            </a:lvl9pPr>
          </a:lstStyle>
          <a:p>
            <a:endParaRPr/>
          </a:p>
        </p:txBody>
      </p:sp>
      <p:sp>
        <p:nvSpPr>
          <p:cNvPr id="283" name="Google Shape;283;p15"/>
          <p:cNvSpPr txBox="1">
            <a:spLocks noGrp="1"/>
          </p:cNvSpPr>
          <p:nvPr>
            <p:ph type="subTitle" idx="3"/>
          </p:nvPr>
        </p:nvSpPr>
        <p:spPr>
          <a:xfrm>
            <a:off x="922400" y="2589275"/>
            <a:ext cx="20316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lt2"/>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84" name="Google Shape;284;p15"/>
          <p:cNvSpPr txBox="1">
            <a:spLocks noGrp="1"/>
          </p:cNvSpPr>
          <p:nvPr>
            <p:ph type="subTitle" idx="4"/>
          </p:nvPr>
        </p:nvSpPr>
        <p:spPr>
          <a:xfrm>
            <a:off x="846375" y="2946275"/>
            <a:ext cx="21837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85" name="Google Shape;285;p15"/>
          <p:cNvSpPr txBox="1">
            <a:spLocks noGrp="1"/>
          </p:cNvSpPr>
          <p:nvPr>
            <p:ph type="subTitle" idx="5"/>
          </p:nvPr>
        </p:nvSpPr>
        <p:spPr>
          <a:xfrm>
            <a:off x="6347500" y="2589275"/>
            <a:ext cx="20316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lt2"/>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86" name="Google Shape;286;p15"/>
          <p:cNvSpPr txBox="1">
            <a:spLocks noGrp="1"/>
          </p:cNvSpPr>
          <p:nvPr>
            <p:ph type="subTitle" idx="6"/>
          </p:nvPr>
        </p:nvSpPr>
        <p:spPr>
          <a:xfrm>
            <a:off x="6271375" y="2946275"/>
            <a:ext cx="21837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87" name="Google Shape;287;p15"/>
          <p:cNvSpPr txBox="1">
            <a:spLocks noGrp="1"/>
          </p:cNvSpPr>
          <p:nvPr>
            <p:ph type="title"/>
          </p:nvPr>
        </p:nvSpPr>
        <p:spPr>
          <a:xfrm>
            <a:off x="1927025" y="445025"/>
            <a:ext cx="528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288" name="Google Shape;288;p15"/>
          <p:cNvSpPr/>
          <p:nvPr/>
        </p:nvSpPr>
        <p:spPr>
          <a:xfrm rot="3338114">
            <a:off x="8314962" y="538956"/>
            <a:ext cx="832121" cy="73545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rot="-2053519" flipH="1">
            <a:off x="8820906" y="128596"/>
            <a:ext cx="490830" cy="433814"/>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rot="6825918" flipH="1">
            <a:off x="7665593" y="-340429"/>
            <a:ext cx="962097" cy="850337"/>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15"/>
          <p:cNvGrpSpPr/>
          <p:nvPr/>
        </p:nvGrpSpPr>
        <p:grpSpPr>
          <a:xfrm rot="-509994" flipH="1">
            <a:off x="185938" y="-390816"/>
            <a:ext cx="1269072" cy="965278"/>
            <a:chOff x="1817950" y="210625"/>
            <a:chExt cx="3736625" cy="2344450"/>
          </a:xfrm>
        </p:grpSpPr>
        <p:sp>
          <p:nvSpPr>
            <p:cNvPr id="292" name="Google Shape;292;p15"/>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15"/>
          <p:cNvSpPr/>
          <p:nvPr/>
        </p:nvSpPr>
        <p:spPr>
          <a:xfrm rot="-3845715" flipH="1">
            <a:off x="1162863" y="384403"/>
            <a:ext cx="571260" cy="504900"/>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61656" y="688524"/>
            <a:ext cx="975633" cy="862300"/>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271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540000" y="1664375"/>
            <a:ext cx="8064000" cy="15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40" name="Google Shape;140;p8"/>
          <p:cNvSpPr txBox="1">
            <a:spLocks noGrp="1"/>
          </p:cNvSpPr>
          <p:nvPr>
            <p:ph type="subTitle" idx="1"/>
          </p:nvPr>
        </p:nvSpPr>
        <p:spPr>
          <a:xfrm>
            <a:off x="1224100" y="3092425"/>
            <a:ext cx="6695700" cy="38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1400"/>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1" name="Google Shape;141;p8"/>
          <p:cNvSpPr/>
          <p:nvPr/>
        </p:nvSpPr>
        <p:spPr>
          <a:xfrm rot="-8729958">
            <a:off x="6560675" y="565981"/>
            <a:ext cx="1025563" cy="922924"/>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8668809">
            <a:off x="5879616" y="37219"/>
            <a:ext cx="761286" cy="67285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rot="10530384">
            <a:off x="4133883" y="483956"/>
            <a:ext cx="450929" cy="39854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rot="-10544860" flipH="1">
            <a:off x="5273490" y="818323"/>
            <a:ext cx="571144" cy="50479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8"/>
          <p:cNvGrpSpPr/>
          <p:nvPr/>
        </p:nvGrpSpPr>
        <p:grpSpPr>
          <a:xfrm rot="10637163" flipH="1">
            <a:off x="7524335" y="-17993"/>
            <a:ext cx="1893978" cy="1314206"/>
            <a:chOff x="1817950" y="210625"/>
            <a:chExt cx="3736625" cy="2344450"/>
          </a:xfrm>
        </p:grpSpPr>
        <p:sp>
          <p:nvSpPr>
            <p:cNvPr id="146" name="Google Shape;146;p8"/>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dk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8"/>
          <p:cNvSpPr/>
          <p:nvPr/>
        </p:nvSpPr>
        <p:spPr>
          <a:xfrm rot="-10641493" flipH="1">
            <a:off x="1872731" y="4161611"/>
            <a:ext cx="1321725" cy="116818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10565646" flipH="1">
            <a:off x="933648" y="3901856"/>
            <a:ext cx="761349" cy="67290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4995080">
            <a:off x="3797321" y="4409312"/>
            <a:ext cx="761231" cy="672804"/>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rot="-5641938">
            <a:off x="2939476" y="4039059"/>
            <a:ext cx="450886" cy="39850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rgbClr val="E06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7830245">
            <a:off x="-232716" y="4325879"/>
            <a:ext cx="1172619" cy="1036404"/>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066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flipH="1">
            <a:off x="3224600" y="1250400"/>
            <a:ext cx="5011200" cy="60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60" name="Google Shape;160;p9"/>
          <p:cNvSpPr txBox="1">
            <a:spLocks noGrp="1"/>
          </p:cNvSpPr>
          <p:nvPr>
            <p:ph type="subTitle" idx="1"/>
          </p:nvPr>
        </p:nvSpPr>
        <p:spPr>
          <a:xfrm flipH="1">
            <a:off x="3681800" y="1896525"/>
            <a:ext cx="4554000" cy="257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Char char="●"/>
              <a:defRPr sz="1400"/>
            </a:lvl1pPr>
            <a:lvl2pPr lvl="1" algn="r" rtl="0">
              <a:spcBef>
                <a:spcPts val="1000"/>
              </a:spcBef>
              <a:spcAft>
                <a:spcPts val="0"/>
              </a:spcAft>
              <a:buSzPts val="1400"/>
              <a:buChar char="○"/>
              <a:defRPr/>
            </a:lvl2pPr>
            <a:lvl3pPr lvl="2" algn="r" rtl="0">
              <a:spcBef>
                <a:spcPts val="1600"/>
              </a:spcBef>
              <a:spcAft>
                <a:spcPts val="0"/>
              </a:spcAft>
              <a:buSzPts val="1400"/>
              <a:buChar char="■"/>
              <a:defRPr/>
            </a:lvl3pPr>
            <a:lvl4pPr lvl="3" algn="r" rtl="0">
              <a:spcBef>
                <a:spcPts val="1600"/>
              </a:spcBef>
              <a:spcAft>
                <a:spcPts val="0"/>
              </a:spcAft>
              <a:buSzPts val="1400"/>
              <a:buChar char="●"/>
              <a:defRPr/>
            </a:lvl4pPr>
            <a:lvl5pPr lvl="4" algn="r" rtl="0">
              <a:spcBef>
                <a:spcPts val="1600"/>
              </a:spcBef>
              <a:spcAft>
                <a:spcPts val="0"/>
              </a:spcAft>
              <a:buSzPts val="1400"/>
              <a:buChar char="○"/>
              <a:defRPr/>
            </a:lvl5pPr>
            <a:lvl6pPr lvl="5" algn="r" rtl="0">
              <a:spcBef>
                <a:spcPts val="1600"/>
              </a:spcBef>
              <a:spcAft>
                <a:spcPts val="0"/>
              </a:spcAft>
              <a:buSzPts val="1400"/>
              <a:buChar char="■"/>
              <a:defRPr/>
            </a:lvl6pPr>
            <a:lvl7pPr lvl="6" algn="r" rtl="0">
              <a:spcBef>
                <a:spcPts val="1600"/>
              </a:spcBef>
              <a:spcAft>
                <a:spcPts val="0"/>
              </a:spcAft>
              <a:buSzPts val="1400"/>
              <a:buChar char="●"/>
              <a:defRPr/>
            </a:lvl7pPr>
            <a:lvl8pPr lvl="7" algn="r" rtl="0">
              <a:spcBef>
                <a:spcPts val="1600"/>
              </a:spcBef>
              <a:spcAft>
                <a:spcPts val="0"/>
              </a:spcAft>
              <a:buSzPts val="1400"/>
              <a:buChar char="○"/>
              <a:defRPr/>
            </a:lvl8pPr>
            <a:lvl9pPr lvl="8" algn="r" rtl="0">
              <a:spcBef>
                <a:spcPts val="1600"/>
              </a:spcBef>
              <a:spcAft>
                <a:spcPts val="1600"/>
              </a:spcAft>
              <a:buSzPts val="1400"/>
              <a:buChar char="■"/>
              <a:defRPr/>
            </a:lvl9pPr>
          </a:lstStyle>
          <a:p>
            <a:endParaRPr/>
          </a:p>
        </p:txBody>
      </p:sp>
      <p:sp>
        <p:nvSpPr>
          <p:cNvPr id="161" name="Google Shape;161;p9"/>
          <p:cNvSpPr/>
          <p:nvPr/>
        </p:nvSpPr>
        <p:spPr>
          <a:xfrm rot="-1228856" flipH="1">
            <a:off x="-672441" y="3621795"/>
            <a:ext cx="2264727" cy="200164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rot="2230480" flipH="1">
            <a:off x="1606097" y="3203370"/>
            <a:ext cx="1277309" cy="1128932"/>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rot="882605">
            <a:off x="805358" y="1930856"/>
            <a:ext cx="1321746" cy="116820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rot="2079129">
            <a:off x="262713" y="919328"/>
            <a:ext cx="1125992" cy="99519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rot="2700000">
            <a:off x="1110861" y="3251900"/>
            <a:ext cx="589310" cy="52085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rot="2054025">
            <a:off x="1348" y="2689341"/>
            <a:ext cx="761247" cy="67281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rot="-2053970" flipH="1">
            <a:off x="234484" y="2149303"/>
            <a:ext cx="450881" cy="39850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rgbClr val="E06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9"/>
          <p:cNvGrpSpPr/>
          <p:nvPr/>
        </p:nvGrpSpPr>
        <p:grpSpPr>
          <a:xfrm rot="204166">
            <a:off x="2166812" y="4148887"/>
            <a:ext cx="1592742" cy="1503214"/>
            <a:chOff x="1817950" y="210625"/>
            <a:chExt cx="3736625" cy="2344450"/>
          </a:xfrm>
        </p:grpSpPr>
        <p:sp>
          <p:nvSpPr>
            <p:cNvPr id="169" name="Google Shape;169;p9"/>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9"/>
          <p:cNvSpPr/>
          <p:nvPr/>
        </p:nvSpPr>
        <p:spPr>
          <a:xfrm rot="-2053970" flipH="1">
            <a:off x="197209" y="340753"/>
            <a:ext cx="450881" cy="39850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93"/>
        <p:cNvGrpSpPr/>
        <p:nvPr/>
      </p:nvGrpSpPr>
      <p:grpSpPr>
        <a:xfrm>
          <a:off x="0" y="0"/>
          <a:ext cx="0" cy="0"/>
          <a:chOff x="0" y="0"/>
          <a:chExt cx="0" cy="0"/>
        </a:xfrm>
      </p:grpSpPr>
      <p:sp>
        <p:nvSpPr>
          <p:cNvPr id="494" name="Google Shape;494;p24"/>
          <p:cNvSpPr txBox="1">
            <a:spLocks noGrp="1"/>
          </p:cNvSpPr>
          <p:nvPr>
            <p:ph type="title"/>
          </p:nvPr>
        </p:nvSpPr>
        <p:spPr>
          <a:xfrm>
            <a:off x="2654700" y="445025"/>
            <a:ext cx="3834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495" name="Google Shape;495;p24"/>
          <p:cNvSpPr txBox="1">
            <a:spLocks noGrp="1"/>
          </p:cNvSpPr>
          <p:nvPr>
            <p:ph type="subTitle" idx="1"/>
          </p:nvPr>
        </p:nvSpPr>
        <p:spPr>
          <a:xfrm>
            <a:off x="2171700" y="1496875"/>
            <a:ext cx="4800600" cy="2878200"/>
          </a:xfrm>
          <a:prstGeom prst="rect">
            <a:avLst/>
          </a:prstGeom>
        </p:spPr>
        <p:txBody>
          <a:bodyPr spcFirstLastPara="1" wrap="square" lIns="91425" tIns="91425" rIns="91425" bIns="91425" anchor="t" anchorCtr="0">
            <a:noAutofit/>
          </a:bodyPr>
          <a:lstStyle>
            <a:lvl1pPr marR="38100" lvl="0" algn="ctr" rtl="0">
              <a:lnSpc>
                <a:spcPct val="100000"/>
              </a:lnSpc>
              <a:spcBef>
                <a:spcPts val="0"/>
              </a:spcBef>
              <a:spcAft>
                <a:spcPts val="0"/>
              </a:spcAft>
              <a:buClr>
                <a:schemeClr val="accent3"/>
              </a:buClr>
              <a:buSzPts val="1400"/>
              <a:buChar char="●"/>
              <a:defRPr sz="1400"/>
            </a:lvl1pPr>
            <a:lvl2pPr lvl="1" rtl="0">
              <a:spcBef>
                <a:spcPts val="10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grpSp>
        <p:nvGrpSpPr>
          <p:cNvPr id="496" name="Google Shape;496;p24"/>
          <p:cNvGrpSpPr/>
          <p:nvPr/>
        </p:nvGrpSpPr>
        <p:grpSpPr>
          <a:xfrm rot="9445353" flipH="1">
            <a:off x="-204291" y="-84112"/>
            <a:ext cx="1746988" cy="1258591"/>
            <a:chOff x="1817950" y="210625"/>
            <a:chExt cx="3736625" cy="2344450"/>
          </a:xfrm>
        </p:grpSpPr>
        <p:sp>
          <p:nvSpPr>
            <p:cNvPr id="497" name="Google Shape;497;p24"/>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4"/>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4"/>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4"/>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24"/>
          <p:cNvSpPr/>
          <p:nvPr/>
        </p:nvSpPr>
        <p:spPr>
          <a:xfrm rot="7951311" flipH="1">
            <a:off x="-1921" y="2320418"/>
            <a:ext cx="1048126" cy="90369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4"/>
          <p:cNvSpPr/>
          <p:nvPr/>
        </p:nvSpPr>
        <p:spPr>
          <a:xfrm rot="5890554" flipH="1">
            <a:off x="163372" y="1254056"/>
            <a:ext cx="761202" cy="67277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4"/>
          <p:cNvSpPr/>
          <p:nvPr/>
        </p:nvSpPr>
        <p:spPr>
          <a:xfrm rot="-9547943" flipH="1">
            <a:off x="866151" y="1929080"/>
            <a:ext cx="526423" cy="454566"/>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4"/>
          <p:cNvSpPr/>
          <p:nvPr/>
        </p:nvSpPr>
        <p:spPr>
          <a:xfrm rot="-1228949" flipH="1">
            <a:off x="7643547" y="4062699"/>
            <a:ext cx="1651662" cy="153802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4"/>
          <p:cNvSpPr/>
          <p:nvPr/>
        </p:nvSpPr>
        <p:spPr>
          <a:xfrm rot="882605">
            <a:off x="8399266" y="2547381"/>
            <a:ext cx="1321746" cy="116820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4"/>
          <p:cNvSpPr/>
          <p:nvPr/>
        </p:nvSpPr>
        <p:spPr>
          <a:xfrm rot="3338725">
            <a:off x="8145252" y="1741098"/>
            <a:ext cx="568671" cy="502612"/>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4"/>
          <p:cNvSpPr/>
          <p:nvPr/>
        </p:nvSpPr>
        <p:spPr>
          <a:xfrm rot="2054025">
            <a:off x="7549956" y="2369366"/>
            <a:ext cx="761247" cy="67281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882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26"/>
        <p:cNvGrpSpPr/>
        <p:nvPr/>
      </p:nvGrpSpPr>
      <p:grpSpPr>
        <a:xfrm>
          <a:off x="0" y="0"/>
          <a:ext cx="0" cy="0"/>
          <a:chOff x="0" y="0"/>
          <a:chExt cx="0" cy="0"/>
        </a:xfrm>
      </p:grpSpPr>
      <p:sp>
        <p:nvSpPr>
          <p:cNvPr id="427" name="Google Shape;427;p21"/>
          <p:cNvSpPr txBox="1">
            <a:spLocks noGrp="1"/>
          </p:cNvSpPr>
          <p:nvPr>
            <p:ph type="title"/>
          </p:nvPr>
        </p:nvSpPr>
        <p:spPr>
          <a:xfrm>
            <a:off x="2482150" y="445025"/>
            <a:ext cx="417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428" name="Google Shape;428;p21"/>
          <p:cNvSpPr txBox="1">
            <a:spLocks noGrp="1"/>
          </p:cNvSpPr>
          <p:nvPr>
            <p:ph type="subTitle" idx="1"/>
          </p:nvPr>
        </p:nvSpPr>
        <p:spPr>
          <a:xfrm>
            <a:off x="1037650" y="2205300"/>
            <a:ext cx="3252900" cy="2398200"/>
          </a:xfrm>
          <a:prstGeom prst="rect">
            <a:avLst/>
          </a:prstGeom>
        </p:spPr>
        <p:txBody>
          <a:bodyPr spcFirstLastPara="1" wrap="square" lIns="91425" tIns="91425" rIns="91425" bIns="91425" anchor="t" anchorCtr="0">
            <a:noAutofit/>
          </a:bodyPr>
          <a:lstStyle>
            <a:lvl1pPr marR="38100" lvl="0" rtl="0">
              <a:lnSpc>
                <a:spcPct val="100000"/>
              </a:lnSpc>
              <a:spcBef>
                <a:spcPts val="0"/>
              </a:spcBef>
              <a:spcAft>
                <a:spcPts val="0"/>
              </a:spcAft>
              <a:buClr>
                <a:schemeClr val="accent3"/>
              </a:buClr>
              <a:buSzPts val="1400"/>
              <a:buChar char="●"/>
              <a:defRPr sz="1400"/>
            </a:lvl1pPr>
            <a:lvl2pPr lvl="1" rtl="0">
              <a:spcBef>
                <a:spcPts val="10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
        <p:nvSpPr>
          <p:cNvPr id="429" name="Google Shape;429;p21"/>
          <p:cNvSpPr txBox="1">
            <a:spLocks noGrp="1"/>
          </p:cNvSpPr>
          <p:nvPr>
            <p:ph type="subTitle" idx="2"/>
          </p:nvPr>
        </p:nvSpPr>
        <p:spPr>
          <a:xfrm>
            <a:off x="4979350" y="2205300"/>
            <a:ext cx="3252900" cy="2398200"/>
          </a:xfrm>
          <a:prstGeom prst="rect">
            <a:avLst/>
          </a:prstGeom>
        </p:spPr>
        <p:txBody>
          <a:bodyPr spcFirstLastPara="1" wrap="square" lIns="91425" tIns="91425" rIns="91425" bIns="91425" anchor="t" anchorCtr="0">
            <a:noAutofit/>
          </a:bodyPr>
          <a:lstStyle>
            <a:lvl1pPr marR="38100" lvl="0" rtl="0">
              <a:lnSpc>
                <a:spcPct val="100000"/>
              </a:lnSpc>
              <a:spcBef>
                <a:spcPts val="0"/>
              </a:spcBef>
              <a:spcAft>
                <a:spcPts val="0"/>
              </a:spcAft>
              <a:buClr>
                <a:schemeClr val="accent3"/>
              </a:buClr>
              <a:buSzPts val="1400"/>
              <a:buChar char="●"/>
              <a:defRPr sz="1400"/>
            </a:lvl1pPr>
            <a:lvl2pPr lvl="1" rtl="0">
              <a:spcBef>
                <a:spcPts val="10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
        <p:nvSpPr>
          <p:cNvPr id="430" name="Google Shape;430;p21"/>
          <p:cNvSpPr/>
          <p:nvPr/>
        </p:nvSpPr>
        <p:spPr>
          <a:xfrm rot="2079894" flipH="1">
            <a:off x="1055440" y="-136566"/>
            <a:ext cx="705161" cy="609332"/>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21"/>
          <p:cNvGrpSpPr/>
          <p:nvPr/>
        </p:nvGrpSpPr>
        <p:grpSpPr>
          <a:xfrm rot="8750358">
            <a:off x="-167145" y="-158426"/>
            <a:ext cx="1249055" cy="904206"/>
            <a:chOff x="1817950" y="210625"/>
            <a:chExt cx="3736625" cy="2344450"/>
          </a:xfrm>
        </p:grpSpPr>
        <p:sp>
          <p:nvSpPr>
            <p:cNvPr id="432" name="Google Shape;432;p21"/>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1"/>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 name="Google Shape;439;p21"/>
          <p:cNvSpPr/>
          <p:nvPr/>
        </p:nvSpPr>
        <p:spPr>
          <a:xfrm rot="5354426" flipH="1">
            <a:off x="-20553" y="1024297"/>
            <a:ext cx="717520" cy="583274"/>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rot="3948116">
            <a:off x="8102752" y="-124905"/>
            <a:ext cx="1375752" cy="111436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rot="-5354426">
            <a:off x="8541640" y="1196222"/>
            <a:ext cx="717520" cy="583274"/>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21"/>
          <p:cNvGrpSpPr/>
          <p:nvPr/>
        </p:nvGrpSpPr>
        <p:grpSpPr>
          <a:xfrm rot="-8750202" flipH="1">
            <a:off x="7098204" y="67990"/>
            <a:ext cx="878339" cy="728568"/>
            <a:chOff x="1817950" y="210625"/>
            <a:chExt cx="3736625" cy="2344450"/>
          </a:xfrm>
        </p:grpSpPr>
        <p:sp>
          <p:nvSpPr>
            <p:cNvPr id="443" name="Google Shape;443;p21"/>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8414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763500" y="795175"/>
            <a:ext cx="3248100" cy="2358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000"/>
            </a:lvl1pPr>
            <a:lvl2pPr lvl="1" algn="l" rtl="0">
              <a:spcBef>
                <a:spcPts val="0"/>
              </a:spcBef>
              <a:spcAft>
                <a:spcPts val="0"/>
              </a:spcAft>
              <a:buSzPts val="3500"/>
              <a:buNone/>
              <a:defRPr sz="3500"/>
            </a:lvl2pPr>
            <a:lvl3pPr lvl="2" algn="l" rtl="0">
              <a:spcBef>
                <a:spcPts val="0"/>
              </a:spcBef>
              <a:spcAft>
                <a:spcPts val="0"/>
              </a:spcAft>
              <a:buSzPts val="3500"/>
              <a:buNone/>
              <a:defRPr sz="3500"/>
            </a:lvl3pPr>
            <a:lvl4pPr lvl="3" algn="l" rtl="0">
              <a:spcBef>
                <a:spcPts val="0"/>
              </a:spcBef>
              <a:spcAft>
                <a:spcPts val="0"/>
              </a:spcAft>
              <a:buSzPts val="3500"/>
              <a:buNone/>
              <a:defRPr sz="3500"/>
            </a:lvl4pPr>
            <a:lvl5pPr lvl="4" algn="l" rtl="0">
              <a:spcBef>
                <a:spcPts val="0"/>
              </a:spcBef>
              <a:spcAft>
                <a:spcPts val="0"/>
              </a:spcAft>
              <a:buSzPts val="3500"/>
              <a:buNone/>
              <a:defRPr sz="3500"/>
            </a:lvl5pPr>
            <a:lvl6pPr lvl="5" algn="l" rtl="0">
              <a:spcBef>
                <a:spcPts val="0"/>
              </a:spcBef>
              <a:spcAft>
                <a:spcPts val="0"/>
              </a:spcAft>
              <a:buSzPts val="3500"/>
              <a:buNone/>
              <a:defRPr sz="3500"/>
            </a:lvl6pPr>
            <a:lvl7pPr lvl="6" algn="l" rtl="0">
              <a:spcBef>
                <a:spcPts val="0"/>
              </a:spcBef>
              <a:spcAft>
                <a:spcPts val="0"/>
              </a:spcAft>
              <a:buSzPts val="3500"/>
              <a:buNone/>
              <a:defRPr sz="3500"/>
            </a:lvl7pPr>
            <a:lvl8pPr lvl="7" algn="l" rtl="0">
              <a:spcBef>
                <a:spcPts val="0"/>
              </a:spcBef>
              <a:spcAft>
                <a:spcPts val="0"/>
              </a:spcAft>
              <a:buSzPts val="3500"/>
              <a:buNone/>
              <a:defRPr sz="3500"/>
            </a:lvl8pPr>
            <a:lvl9pPr lvl="8" algn="l" rtl="0">
              <a:spcBef>
                <a:spcPts val="0"/>
              </a:spcBef>
              <a:spcAft>
                <a:spcPts val="0"/>
              </a:spcAft>
              <a:buSzPts val="3500"/>
              <a:buNone/>
              <a:defRPr sz="3500"/>
            </a:lvl9pPr>
          </a:lstStyle>
          <a:p>
            <a:endParaRPr/>
          </a:p>
        </p:txBody>
      </p:sp>
      <p:sp>
        <p:nvSpPr>
          <p:cNvPr id="179" name="Google Shape;179;p10"/>
          <p:cNvSpPr/>
          <p:nvPr/>
        </p:nvSpPr>
        <p:spPr>
          <a:xfrm rot="1228856">
            <a:off x="7268537" y="3815245"/>
            <a:ext cx="2264727" cy="200164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rot="2951803">
            <a:off x="5470829" y="4208018"/>
            <a:ext cx="1588670" cy="140412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rgbClr val="E06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rot="-882605" flipH="1">
            <a:off x="7798770" y="2446656"/>
            <a:ext cx="1321746" cy="116820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rot="10321884">
            <a:off x="6811950" y="3332093"/>
            <a:ext cx="761269" cy="67283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10"/>
          <p:cNvGrpSpPr/>
          <p:nvPr/>
        </p:nvGrpSpPr>
        <p:grpSpPr>
          <a:xfrm rot="6185216">
            <a:off x="8327358" y="1087829"/>
            <a:ext cx="1269035" cy="965464"/>
            <a:chOff x="1817950" y="210625"/>
            <a:chExt cx="3736625" cy="2344450"/>
          </a:xfrm>
        </p:grpSpPr>
        <p:sp>
          <p:nvSpPr>
            <p:cNvPr id="184" name="Google Shape;184;p10"/>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2628900" y="445025"/>
            <a:ext cx="3886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214" name="Google Shape;214;p13"/>
          <p:cNvSpPr txBox="1">
            <a:spLocks noGrp="1"/>
          </p:cNvSpPr>
          <p:nvPr>
            <p:ph type="subTitle" idx="1"/>
          </p:nvPr>
        </p:nvSpPr>
        <p:spPr>
          <a:xfrm>
            <a:off x="3178650" y="1923050"/>
            <a:ext cx="27867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dk1"/>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15" name="Google Shape;215;p13"/>
          <p:cNvSpPr txBox="1">
            <a:spLocks noGrp="1"/>
          </p:cNvSpPr>
          <p:nvPr>
            <p:ph type="subTitle" idx="2"/>
          </p:nvPr>
        </p:nvSpPr>
        <p:spPr>
          <a:xfrm>
            <a:off x="3394025" y="2280050"/>
            <a:ext cx="23559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6" name="Google Shape;216;p13"/>
          <p:cNvSpPr txBox="1">
            <a:spLocks noGrp="1"/>
          </p:cNvSpPr>
          <p:nvPr>
            <p:ph type="subTitle" idx="3"/>
          </p:nvPr>
        </p:nvSpPr>
        <p:spPr>
          <a:xfrm>
            <a:off x="466100" y="1923050"/>
            <a:ext cx="27867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dk1"/>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17" name="Google Shape;217;p13"/>
          <p:cNvSpPr txBox="1">
            <a:spLocks noGrp="1"/>
          </p:cNvSpPr>
          <p:nvPr>
            <p:ph type="subTitle" idx="4"/>
          </p:nvPr>
        </p:nvSpPr>
        <p:spPr>
          <a:xfrm>
            <a:off x="681550" y="2280050"/>
            <a:ext cx="23559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8" name="Google Shape;218;p13"/>
          <p:cNvSpPr txBox="1">
            <a:spLocks noGrp="1"/>
          </p:cNvSpPr>
          <p:nvPr>
            <p:ph type="subTitle" idx="5"/>
          </p:nvPr>
        </p:nvSpPr>
        <p:spPr>
          <a:xfrm>
            <a:off x="3178575" y="3627875"/>
            <a:ext cx="27867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dk1"/>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19" name="Google Shape;219;p13"/>
          <p:cNvSpPr txBox="1">
            <a:spLocks noGrp="1"/>
          </p:cNvSpPr>
          <p:nvPr>
            <p:ph type="subTitle" idx="6"/>
          </p:nvPr>
        </p:nvSpPr>
        <p:spPr>
          <a:xfrm>
            <a:off x="3394025" y="3984875"/>
            <a:ext cx="23559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20" name="Google Shape;220;p13"/>
          <p:cNvSpPr txBox="1">
            <a:spLocks noGrp="1"/>
          </p:cNvSpPr>
          <p:nvPr>
            <p:ph type="subTitle" idx="7"/>
          </p:nvPr>
        </p:nvSpPr>
        <p:spPr>
          <a:xfrm>
            <a:off x="466100" y="3627875"/>
            <a:ext cx="27867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dk1"/>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21" name="Google Shape;221;p13"/>
          <p:cNvSpPr txBox="1">
            <a:spLocks noGrp="1"/>
          </p:cNvSpPr>
          <p:nvPr>
            <p:ph type="subTitle" idx="8"/>
          </p:nvPr>
        </p:nvSpPr>
        <p:spPr>
          <a:xfrm>
            <a:off x="681500" y="3984900"/>
            <a:ext cx="23559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22" name="Google Shape;222;p13"/>
          <p:cNvSpPr txBox="1">
            <a:spLocks noGrp="1"/>
          </p:cNvSpPr>
          <p:nvPr>
            <p:ph type="subTitle" idx="9"/>
          </p:nvPr>
        </p:nvSpPr>
        <p:spPr>
          <a:xfrm>
            <a:off x="5891150" y="1923050"/>
            <a:ext cx="27867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dk1"/>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23" name="Google Shape;223;p13"/>
          <p:cNvSpPr txBox="1">
            <a:spLocks noGrp="1"/>
          </p:cNvSpPr>
          <p:nvPr>
            <p:ph type="subTitle" idx="13"/>
          </p:nvPr>
        </p:nvSpPr>
        <p:spPr>
          <a:xfrm>
            <a:off x="6106475" y="2280050"/>
            <a:ext cx="23559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24" name="Google Shape;224;p13"/>
          <p:cNvSpPr txBox="1">
            <a:spLocks noGrp="1"/>
          </p:cNvSpPr>
          <p:nvPr>
            <p:ph type="subTitle" idx="14"/>
          </p:nvPr>
        </p:nvSpPr>
        <p:spPr>
          <a:xfrm>
            <a:off x="5891150" y="3627875"/>
            <a:ext cx="27867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dk1"/>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25" name="Google Shape;225;p13"/>
          <p:cNvSpPr txBox="1">
            <a:spLocks noGrp="1"/>
          </p:cNvSpPr>
          <p:nvPr>
            <p:ph type="subTitle" idx="15"/>
          </p:nvPr>
        </p:nvSpPr>
        <p:spPr>
          <a:xfrm>
            <a:off x="6106475" y="3984875"/>
            <a:ext cx="23559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26" name="Google Shape;226;p13"/>
          <p:cNvSpPr txBox="1">
            <a:spLocks noGrp="1"/>
          </p:cNvSpPr>
          <p:nvPr>
            <p:ph type="title" idx="16" hasCustomPrompt="1"/>
          </p:nvPr>
        </p:nvSpPr>
        <p:spPr>
          <a:xfrm>
            <a:off x="1359700" y="1271550"/>
            <a:ext cx="999600" cy="74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4500">
                <a:solidFill>
                  <a:schemeClr val="accent1"/>
                </a:solidFill>
              </a:defRPr>
            </a:lvl1pPr>
            <a:lvl2pPr lvl="1"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2pPr>
            <a:lvl3pPr lvl="2"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3pPr>
            <a:lvl4pPr lvl="3"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4pPr>
            <a:lvl5pPr lvl="4"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5pPr>
            <a:lvl6pPr lvl="5"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6pPr>
            <a:lvl7pPr lvl="6"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7pPr>
            <a:lvl8pPr lvl="7"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8pPr>
            <a:lvl9pPr lvl="8"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9pPr>
          </a:lstStyle>
          <a:p>
            <a:r>
              <a:t>xx%</a:t>
            </a:r>
          </a:p>
        </p:txBody>
      </p:sp>
      <p:sp>
        <p:nvSpPr>
          <p:cNvPr id="227" name="Google Shape;227;p13"/>
          <p:cNvSpPr txBox="1">
            <a:spLocks noGrp="1"/>
          </p:cNvSpPr>
          <p:nvPr>
            <p:ph type="title" idx="17" hasCustomPrompt="1"/>
          </p:nvPr>
        </p:nvSpPr>
        <p:spPr>
          <a:xfrm>
            <a:off x="1359700" y="2976450"/>
            <a:ext cx="999600" cy="74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4500">
                <a:solidFill>
                  <a:schemeClr val="accent1"/>
                </a:solidFill>
              </a:defRPr>
            </a:lvl1pPr>
            <a:lvl2pPr lvl="1"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2pPr>
            <a:lvl3pPr lvl="2"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3pPr>
            <a:lvl4pPr lvl="3"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4pPr>
            <a:lvl5pPr lvl="4"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5pPr>
            <a:lvl6pPr lvl="5"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6pPr>
            <a:lvl7pPr lvl="6"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7pPr>
            <a:lvl8pPr lvl="7"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8pPr>
            <a:lvl9pPr lvl="8"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9pPr>
          </a:lstStyle>
          <a:p>
            <a:r>
              <a:t>xx%</a:t>
            </a:r>
          </a:p>
        </p:txBody>
      </p:sp>
      <p:sp>
        <p:nvSpPr>
          <p:cNvPr id="228" name="Google Shape;228;p13"/>
          <p:cNvSpPr txBox="1">
            <a:spLocks noGrp="1"/>
          </p:cNvSpPr>
          <p:nvPr>
            <p:ph type="title" idx="18" hasCustomPrompt="1"/>
          </p:nvPr>
        </p:nvSpPr>
        <p:spPr>
          <a:xfrm>
            <a:off x="4072138" y="1271550"/>
            <a:ext cx="999600" cy="74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4500">
                <a:solidFill>
                  <a:schemeClr val="accent1"/>
                </a:solidFill>
              </a:defRPr>
            </a:lvl1pPr>
            <a:lvl2pPr lvl="1"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2pPr>
            <a:lvl3pPr lvl="2"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3pPr>
            <a:lvl4pPr lvl="3"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4pPr>
            <a:lvl5pPr lvl="4"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5pPr>
            <a:lvl6pPr lvl="5"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6pPr>
            <a:lvl7pPr lvl="6"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7pPr>
            <a:lvl8pPr lvl="7"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8pPr>
            <a:lvl9pPr lvl="8"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9pPr>
          </a:lstStyle>
          <a:p>
            <a:r>
              <a:t>xx%</a:t>
            </a:r>
          </a:p>
        </p:txBody>
      </p:sp>
      <p:sp>
        <p:nvSpPr>
          <p:cNvPr id="229" name="Google Shape;229;p13"/>
          <p:cNvSpPr txBox="1">
            <a:spLocks noGrp="1"/>
          </p:cNvSpPr>
          <p:nvPr>
            <p:ph type="title" idx="19" hasCustomPrompt="1"/>
          </p:nvPr>
        </p:nvSpPr>
        <p:spPr>
          <a:xfrm>
            <a:off x="4072200" y="2976450"/>
            <a:ext cx="999600" cy="74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4500">
                <a:solidFill>
                  <a:schemeClr val="accent1"/>
                </a:solidFill>
              </a:defRPr>
            </a:lvl1pPr>
            <a:lvl2pPr lvl="1"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2pPr>
            <a:lvl3pPr lvl="2"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3pPr>
            <a:lvl4pPr lvl="3"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4pPr>
            <a:lvl5pPr lvl="4"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5pPr>
            <a:lvl6pPr lvl="5"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6pPr>
            <a:lvl7pPr lvl="6"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7pPr>
            <a:lvl8pPr lvl="7"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8pPr>
            <a:lvl9pPr lvl="8"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9pPr>
          </a:lstStyle>
          <a:p>
            <a:r>
              <a:t>xx%</a:t>
            </a:r>
          </a:p>
        </p:txBody>
      </p:sp>
      <p:sp>
        <p:nvSpPr>
          <p:cNvPr id="230" name="Google Shape;230;p13"/>
          <p:cNvSpPr txBox="1">
            <a:spLocks noGrp="1"/>
          </p:cNvSpPr>
          <p:nvPr>
            <p:ph type="title" idx="20" hasCustomPrompt="1"/>
          </p:nvPr>
        </p:nvSpPr>
        <p:spPr>
          <a:xfrm>
            <a:off x="6784625" y="1271550"/>
            <a:ext cx="999600" cy="74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4500">
                <a:solidFill>
                  <a:schemeClr val="accent1"/>
                </a:solidFill>
              </a:defRPr>
            </a:lvl1pPr>
            <a:lvl2pPr lvl="1"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2pPr>
            <a:lvl3pPr lvl="2"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3pPr>
            <a:lvl4pPr lvl="3"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4pPr>
            <a:lvl5pPr lvl="4"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5pPr>
            <a:lvl6pPr lvl="5"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6pPr>
            <a:lvl7pPr lvl="6"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7pPr>
            <a:lvl8pPr lvl="7"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8pPr>
            <a:lvl9pPr lvl="8"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9pPr>
          </a:lstStyle>
          <a:p>
            <a:r>
              <a:t>xx%</a:t>
            </a:r>
          </a:p>
        </p:txBody>
      </p:sp>
      <p:sp>
        <p:nvSpPr>
          <p:cNvPr id="231" name="Google Shape;231;p13"/>
          <p:cNvSpPr txBox="1">
            <a:spLocks noGrp="1"/>
          </p:cNvSpPr>
          <p:nvPr>
            <p:ph type="title" idx="21" hasCustomPrompt="1"/>
          </p:nvPr>
        </p:nvSpPr>
        <p:spPr>
          <a:xfrm>
            <a:off x="6784625" y="2976450"/>
            <a:ext cx="999600" cy="74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4500">
                <a:solidFill>
                  <a:schemeClr val="accent1"/>
                </a:solidFill>
              </a:defRPr>
            </a:lvl1pPr>
            <a:lvl2pPr lvl="1"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2pPr>
            <a:lvl3pPr lvl="2"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3pPr>
            <a:lvl4pPr lvl="3"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4pPr>
            <a:lvl5pPr lvl="4"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5pPr>
            <a:lvl6pPr lvl="5"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6pPr>
            <a:lvl7pPr lvl="6"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7pPr>
            <a:lvl8pPr lvl="7"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8pPr>
            <a:lvl9pPr lvl="8" algn="ctr" rtl="0">
              <a:spcBef>
                <a:spcPts val="0"/>
              </a:spcBef>
              <a:spcAft>
                <a:spcPts val="0"/>
              </a:spcAft>
              <a:buClr>
                <a:schemeClr val="accent1"/>
              </a:buClr>
              <a:buSzPts val="3600"/>
              <a:buFont typeface="Montserrat"/>
              <a:buNone/>
              <a:defRPr sz="3600" b="1">
                <a:solidFill>
                  <a:schemeClr val="accent1"/>
                </a:solidFill>
                <a:latin typeface="Montserrat"/>
                <a:ea typeface="Montserrat"/>
                <a:cs typeface="Montserrat"/>
                <a:sym typeface="Montserrat"/>
              </a:defRPr>
            </a:lvl9pPr>
          </a:lstStyle>
          <a:p>
            <a:r>
              <a:t>xx%</a:t>
            </a:r>
          </a:p>
        </p:txBody>
      </p:sp>
      <p:grpSp>
        <p:nvGrpSpPr>
          <p:cNvPr id="232" name="Google Shape;232;p13"/>
          <p:cNvGrpSpPr/>
          <p:nvPr/>
        </p:nvGrpSpPr>
        <p:grpSpPr>
          <a:xfrm rot="509994">
            <a:off x="7874572" y="-390816"/>
            <a:ext cx="1269072" cy="965278"/>
            <a:chOff x="1817950" y="210625"/>
            <a:chExt cx="3736625" cy="2344450"/>
          </a:xfrm>
        </p:grpSpPr>
        <p:sp>
          <p:nvSpPr>
            <p:cNvPr id="233" name="Google Shape;233;p13"/>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13"/>
          <p:cNvSpPr/>
          <p:nvPr/>
        </p:nvSpPr>
        <p:spPr>
          <a:xfrm rot="2054295">
            <a:off x="7595532" y="384389"/>
            <a:ext cx="571171" cy="504822"/>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rot="-3338114" flipH="1">
            <a:off x="182498" y="538956"/>
            <a:ext cx="832121" cy="73545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rot="2053519">
            <a:off x="17845" y="128596"/>
            <a:ext cx="490830" cy="433814"/>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rgbClr val="E06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rot="-928456">
            <a:off x="705584" y="-126935"/>
            <a:ext cx="571256" cy="504897"/>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flipH="1">
            <a:off x="8415605" y="688524"/>
            <a:ext cx="975633" cy="862300"/>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245"/>
        <p:cNvGrpSpPr/>
        <p:nvPr/>
      </p:nvGrpSpPr>
      <p:grpSpPr>
        <a:xfrm>
          <a:off x="0" y="0"/>
          <a:ext cx="0" cy="0"/>
          <a:chOff x="0" y="0"/>
          <a:chExt cx="0" cy="0"/>
        </a:xfrm>
      </p:grpSpPr>
      <p:sp>
        <p:nvSpPr>
          <p:cNvPr id="246" name="Google Shape;246;p14"/>
          <p:cNvSpPr txBox="1">
            <a:spLocks noGrp="1"/>
          </p:cNvSpPr>
          <p:nvPr>
            <p:ph type="subTitle" idx="1"/>
          </p:nvPr>
        </p:nvSpPr>
        <p:spPr>
          <a:xfrm>
            <a:off x="4912475" y="1946225"/>
            <a:ext cx="20316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dk1"/>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47" name="Google Shape;247;p14"/>
          <p:cNvSpPr txBox="1">
            <a:spLocks noGrp="1"/>
          </p:cNvSpPr>
          <p:nvPr>
            <p:ph type="subTitle" idx="2"/>
          </p:nvPr>
        </p:nvSpPr>
        <p:spPr>
          <a:xfrm>
            <a:off x="4912500" y="2303225"/>
            <a:ext cx="2031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48" name="Google Shape;248;p14"/>
          <p:cNvSpPr txBox="1">
            <a:spLocks noGrp="1"/>
          </p:cNvSpPr>
          <p:nvPr>
            <p:ph type="subTitle" idx="3"/>
          </p:nvPr>
        </p:nvSpPr>
        <p:spPr>
          <a:xfrm>
            <a:off x="2199875" y="1946225"/>
            <a:ext cx="20316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dk1"/>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49" name="Google Shape;249;p14"/>
          <p:cNvSpPr txBox="1">
            <a:spLocks noGrp="1"/>
          </p:cNvSpPr>
          <p:nvPr>
            <p:ph type="subTitle" idx="4"/>
          </p:nvPr>
        </p:nvSpPr>
        <p:spPr>
          <a:xfrm>
            <a:off x="2199975" y="2303225"/>
            <a:ext cx="2031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50" name="Google Shape;250;p14"/>
          <p:cNvSpPr txBox="1">
            <a:spLocks noGrp="1"/>
          </p:cNvSpPr>
          <p:nvPr>
            <p:ph type="title"/>
          </p:nvPr>
        </p:nvSpPr>
        <p:spPr>
          <a:xfrm>
            <a:off x="2170575" y="445025"/>
            <a:ext cx="4803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251" name="Google Shape;251;p14"/>
          <p:cNvSpPr txBox="1">
            <a:spLocks noGrp="1"/>
          </p:cNvSpPr>
          <p:nvPr>
            <p:ph type="subTitle" idx="5"/>
          </p:nvPr>
        </p:nvSpPr>
        <p:spPr>
          <a:xfrm>
            <a:off x="4912475" y="3713850"/>
            <a:ext cx="20316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dk1"/>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52" name="Google Shape;252;p14"/>
          <p:cNvSpPr txBox="1">
            <a:spLocks noGrp="1"/>
          </p:cNvSpPr>
          <p:nvPr>
            <p:ph type="subTitle" idx="6"/>
          </p:nvPr>
        </p:nvSpPr>
        <p:spPr>
          <a:xfrm>
            <a:off x="4912500" y="4070850"/>
            <a:ext cx="2031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53" name="Google Shape;253;p14"/>
          <p:cNvSpPr txBox="1">
            <a:spLocks noGrp="1"/>
          </p:cNvSpPr>
          <p:nvPr>
            <p:ph type="subTitle" idx="7"/>
          </p:nvPr>
        </p:nvSpPr>
        <p:spPr>
          <a:xfrm>
            <a:off x="2199875" y="3713850"/>
            <a:ext cx="20316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300"/>
              <a:buFont typeface="Oswald Regular"/>
              <a:buNone/>
              <a:defRPr sz="2000" b="1">
                <a:solidFill>
                  <a:schemeClr val="dk1"/>
                </a:solidFill>
                <a:latin typeface="Poppins"/>
                <a:ea typeface="Poppins"/>
                <a:cs typeface="Poppins"/>
                <a:sym typeface="Poppins"/>
              </a:defRPr>
            </a:lvl1pPr>
            <a:lvl2pPr lvl="1"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2pPr>
            <a:lvl3pPr lvl="2"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3pPr>
            <a:lvl4pPr lvl="3"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4pPr>
            <a:lvl5pPr lvl="4"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5pPr>
            <a:lvl6pPr lvl="5"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6pPr>
            <a:lvl7pPr lvl="6"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7pPr>
            <a:lvl8pPr lvl="7" algn="ctr" rtl="0">
              <a:spcBef>
                <a:spcPts val="1600"/>
              </a:spcBef>
              <a:spcAft>
                <a:spcPts val="0"/>
              </a:spcAft>
              <a:buClr>
                <a:schemeClr val="dk1"/>
              </a:buClr>
              <a:buSzPts val="2300"/>
              <a:buFont typeface="Oswald Regular"/>
              <a:buNone/>
              <a:defRPr sz="2300">
                <a:solidFill>
                  <a:schemeClr val="dk1"/>
                </a:solidFill>
                <a:latin typeface="Oswald Regular"/>
                <a:ea typeface="Oswald Regular"/>
                <a:cs typeface="Oswald Regular"/>
                <a:sym typeface="Oswald Regular"/>
              </a:defRPr>
            </a:lvl8pPr>
            <a:lvl9pPr lvl="8" algn="ctr" rtl="0">
              <a:spcBef>
                <a:spcPts val="1600"/>
              </a:spcBef>
              <a:spcAft>
                <a:spcPts val="1600"/>
              </a:spcAft>
              <a:buClr>
                <a:schemeClr val="dk1"/>
              </a:buClr>
              <a:buSzPts val="2300"/>
              <a:buFont typeface="Oswald Regular"/>
              <a:buNone/>
              <a:defRPr sz="2300">
                <a:solidFill>
                  <a:schemeClr val="dk1"/>
                </a:solidFill>
                <a:latin typeface="Oswald Regular"/>
                <a:ea typeface="Oswald Regular"/>
                <a:cs typeface="Oswald Regular"/>
                <a:sym typeface="Oswald Regular"/>
              </a:defRPr>
            </a:lvl9pPr>
          </a:lstStyle>
          <a:p>
            <a:endParaRPr/>
          </a:p>
        </p:txBody>
      </p:sp>
      <p:sp>
        <p:nvSpPr>
          <p:cNvPr id="254" name="Google Shape;254;p14"/>
          <p:cNvSpPr txBox="1">
            <a:spLocks noGrp="1"/>
          </p:cNvSpPr>
          <p:nvPr>
            <p:ph type="subTitle" idx="8"/>
          </p:nvPr>
        </p:nvSpPr>
        <p:spPr>
          <a:xfrm>
            <a:off x="2199975" y="4070850"/>
            <a:ext cx="2031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55" name="Google Shape;255;p14"/>
          <p:cNvSpPr/>
          <p:nvPr/>
        </p:nvSpPr>
        <p:spPr>
          <a:xfrm rot="-9571051">
            <a:off x="7643547" y="-130902"/>
            <a:ext cx="1651662" cy="153802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rot="7167305" flipH="1">
            <a:off x="8263128" y="1430118"/>
            <a:ext cx="1321771" cy="116822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rot="8745975" flipH="1">
            <a:off x="7514131" y="2235338"/>
            <a:ext cx="761247" cy="67281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4"/>
          <p:cNvGrpSpPr/>
          <p:nvPr/>
        </p:nvGrpSpPr>
        <p:grpSpPr>
          <a:xfrm rot="3346553">
            <a:off x="8128689" y="3008276"/>
            <a:ext cx="589296" cy="718540"/>
            <a:chOff x="1817950" y="210625"/>
            <a:chExt cx="3736625" cy="2344450"/>
          </a:xfrm>
        </p:grpSpPr>
        <p:sp>
          <p:nvSpPr>
            <p:cNvPr id="259" name="Google Shape;259;p14"/>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4"/>
          <p:cNvGrpSpPr/>
          <p:nvPr/>
        </p:nvGrpSpPr>
        <p:grpSpPr>
          <a:xfrm rot="1354647">
            <a:off x="-204291" y="4295342"/>
            <a:ext cx="1746988" cy="1258591"/>
            <a:chOff x="1817950" y="210625"/>
            <a:chExt cx="3736625" cy="2344450"/>
          </a:xfrm>
        </p:grpSpPr>
        <p:sp>
          <p:nvSpPr>
            <p:cNvPr id="267" name="Google Shape;267;p14"/>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4"/>
          <p:cNvSpPr/>
          <p:nvPr/>
        </p:nvSpPr>
        <p:spPr>
          <a:xfrm rot="3997550">
            <a:off x="-59115" y="3354549"/>
            <a:ext cx="1048055" cy="903707"/>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rot="4910080">
            <a:off x="388940" y="2000505"/>
            <a:ext cx="468789" cy="41433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rot="-4966996">
            <a:off x="778587" y="2692139"/>
            <a:ext cx="526410" cy="454560"/>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5">
    <p:spTree>
      <p:nvGrpSpPr>
        <p:cNvPr id="1" name="Shape 369"/>
        <p:cNvGrpSpPr/>
        <p:nvPr/>
      </p:nvGrpSpPr>
      <p:grpSpPr>
        <a:xfrm>
          <a:off x="0" y="0"/>
          <a:ext cx="0" cy="0"/>
          <a:chOff x="0" y="0"/>
          <a:chExt cx="0" cy="0"/>
        </a:xfrm>
      </p:grpSpPr>
      <p:sp>
        <p:nvSpPr>
          <p:cNvPr id="370" name="Google Shape;370;p19"/>
          <p:cNvSpPr txBox="1">
            <a:spLocks noGrp="1"/>
          </p:cNvSpPr>
          <p:nvPr>
            <p:ph type="title"/>
          </p:nvPr>
        </p:nvSpPr>
        <p:spPr>
          <a:xfrm>
            <a:off x="2434225" y="2834100"/>
            <a:ext cx="4275600" cy="49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100"/>
              <a:buNone/>
              <a:defRPr/>
            </a:lvl1pPr>
            <a:lvl2pPr lvl="1" rtl="0">
              <a:spcBef>
                <a:spcPts val="16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71" name="Google Shape;371;p19"/>
          <p:cNvSpPr txBox="1">
            <a:spLocks noGrp="1"/>
          </p:cNvSpPr>
          <p:nvPr>
            <p:ph type="subTitle" idx="1"/>
          </p:nvPr>
        </p:nvSpPr>
        <p:spPr>
          <a:xfrm>
            <a:off x="1726650" y="1811700"/>
            <a:ext cx="5690700" cy="72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200"/>
              <a:buNone/>
              <a:defRPr sz="17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72" name="Google Shape;372;p19"/>
          <p:cNvSpPr/>
          <p:nvPr/>
        </p:nvSpPr>
        <p:spPr>
          <a:xfrm rot="668216">
            <a:off x="-224232" y="-162084"/>
            <a:ext cx="1588711" cy="1404161"/>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rgbClr val="E065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19"/>
          <p:cNvGrpSpPr/>
          <p:nvPr/>
        </p:nvGrpSpPr>
        <p:grpSpPr>
          <a:xfrm rot="8307478" flipH="1">
            <a:off x="1045018" y="459932"/>
            <a:ext cx="1204655" cy="910945"/>
            <a:chOff x="1817950" y="210625"/>
            <a:chExt cx="3736625" cy="2344450"/>
          </a:xfrm>
        </p:grpSpPr>
        <p:sp>
          <p:nvSpPr>
            <p:cNvPr id="374" name="Google Shape;374;p19"/>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1"/>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381;p19"/>
          <p:cNvSpPr/>
          <p:nvPr/>
        </p:nvSpPr>
        <p:spPr>
          <a:xfrm rot="3056841">
            <a:off x="8026743" y="4221760"/>
            <a:ext cx="1588798" cy="1404238"/>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rot="-1031296">
            <a:off x="7177609" y="4315518"/>
            <a:ext cx="747204" cy="64755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19"/>
          <p:cNvGrpSpPr/>
          <p:nvPr/>
        </p:nvGrpSpPr>
        <p:grpSpPr>
          <a:xfrm rot="8307216" flipH="1">
            <a:off x="7498130" y="2786172"/>
            <a:ext cx="1877252" cy="1419647"/>
            <a:chOff x="1817950" y="210625"/>
            <a:chExt cx="3736625" cy="2344450"/>
          </a:xfrm>
        </p:grpSpPr>
        <p:sp>
          <p:nvSpPr>
            <p:cNvPr id="384" name="Google Shape;384;p19"/>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19"/>
          <p:cNvSpPr/>
          <p:nvPr/>
        </p:nvSpPr>
        <p:spPr>
          <a:xfrm rot="2114457">
            <a:off x="280542" y="1422759"/>
            <a:ext cx="747291" cy="647661"/>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511"/>
        <p:cNvGrpSpPr/>
        <p:nvPr/>
      </p:nvGrpSpPr>
      <p:grpSpPr>
        <a:xfrm>
          <a:off x="0" y="0"/>
          <a:ext cx="0" cy="0"/>
          <a:chOff x="0" y="0"/>
          <a:chExt cx="0" cy="0"/>
        </a:xfrm>
      </p:grpSpPr>
      <p:sp>
        <p:nvSpPr>
          <p:cNvPr id="512" name="Google Shape;512;p25"/>
          <p:cNvSpPr txBox="1">
            <a:spLocks noGrp="1"/>
          </p:cNvSpPr>
          <p:nvPr>
            <p:ph type="title"/>
          </p:nvPr>
        </p:nvSpPr>
        <p:spPr>
          <a:xfrm>
            <a:off x="4722080" y="974475"/>
            <a:ext cx="3267600" cy="716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r" rtl="0">
              <a:spcBef>
                <a:spcPts val="0"/>
              </a:spcBef>
              <a:spcAft>
                <a:spcPts val="0"/>
              </a:spcAft>
              <a:buSzPts val="2800"/>
              <a:buNone/>
              <a:defRPr>
                <a:latin typeface="Open Sans"/>
                <a:ea typeface="Open Sans"/>
                <a:cs typeface="Open Sans"/>
                <a:sym typeface="Open Sans"/>
              </a:defRPr>
            </a:lvl2pPr>
            <a:lvl3pPr lvl="2" algn="r" rtl="0">
              <a:spcBef>
                <a:spcPts val="0"/>
              </a:spcBef>
              <a:spcAft>
                <a:spcPts val="0"/>
              </a:spcAft>
              <a:buSzPts val="2800"/>
              <a:buNone/>
              <a:defRPr>
                <a:latin typeface="Open Sans"/>
                <a:ea typeface="Open Sans"/>
                <a:cs typeface="Open Sans"/>
                <a:sym typeface="Open Sans"/>
              </a:defRPr>
            </a:lvl3pPr>
            <a:lvl4pPr lvl="3" algn="r" rtl="0">
              <a:spcBef>
                <a:spcPts val="0"/>
              </a:spcBef>
              <a:spcAft>
                <a:spcPts val="0"/>
              </a:spcAft>
              <a:buSzPts val="2800"/>
              <a:buNone/>
              <a:defRPr>
                <a:latin typeface="Open Sans"/>
                <a:ea typeface="Open Sans"/>
                <a:cs typeface="Open Sans"/>
                <a:sym typeface="Open Sans"/>
              </a:defRPr>
            </a:lvl4pPr>
            <a:lvl5pPr lvl="4" algn="r" rtl="0">
              <a:spcBef>
                <a:spcPts val="0"/>
              </a:spcBef>
              <a:spcAft>
                <a:spcPts val="0"/>
              </a:spcAft>
              <a:buSzPts val="2800"/>
              <a:buNone/>
              <a:defRPr>
                <a:latin typeface="Open Sans"/>
                <a:ea typeface="Open Sans"/>
                <a:cs typeface="Open Sans"/>
                <a:sym typeface="Open Sans"/>
              </a:defRPr>
            </a:lvl5pPr>
            <a:lvl6pPr lvl="5" algn="r" rtl="0">
              <a:spcBef>
                <a:spcPts val="0"/>
              </a:spcBef>
              <a:spcAft>
                <a:spcPts val="0"/>
              </a:spcAft>
              <a:buSzPts val="2800"/>
              <a:buNone/>
              <a:defRPr>
                <a:latin typeface="Open Sans"/>
                <a:ea typeface="Open Sans"/>
                <a:cs typeface="Open Sans"/>
                <a:sym typeface="Open Sans"/>
              </a:defRPr>
            </a:lvl6pPr>
            <a:lvl7pPr lvl="6" algn="r" rtl="0">
              <a:spcBef>
                <a:spcPts val="0"/>
              </a:spcBef>
              <a:spcAft>
                <a:spcPts val="0"/>
              </a:spcAft>
              <a:buSzPts val="2800"/>
              <a:buNone/>
              <a:defRPr>
                <a:latin typeface="Open Sans"/>
                <a:ea typeface="Open Sans"/>
                <a:cs typeface="Open Sans"/>
                <a:sym typeface="Open Sans"/>
              </a:defRPr>
            </a:lvl7pPr>
            <a:lvl8pPr lvl="7" algn="r" rtl="0">
              <a:spcBef>
                <a:spcPts val="0"/>
              </a:spcBef>
              <a:spcAft>
                <a:spcPts val="0"/>
              </a:spcAft>
              <a:buSzPts val="2800"/>
              <a:buNone/>
              <a:defRPr>
                <a:latin typeface="Open Sans"/>
                <a:ea typeface="Open Sans"/>
                <a:cs typeface="Open Sans"/>
                <a:sym typeface="Open Sans"/>
              </a:defRPr>
            </a:lvl8pPr>
            <a:lvl9pPr lvl="8" algn="r" rtl="0">
              <a:spcBef>
                <a:spcPts val="0"/>
              </a:spcBef>
              <a:spcAft>
                <a:spcPts val="0"/>
              </a:spcAft>
              <a:buSzPts val="2800"/>
              <a:buNone/>
              <a:defRPr>
                <a:latin typeface="Open Sans"/>
                <a:ea typeface="Open Sans"/>
                <a:cs typeface="Open Sans"/>
                <a:sym typeface="Open Sans"/>
              </a:defRPr>
            </a:lvl9pPr>
          </a:lstStyle>
          <a:p>
            <a:endParaRPr/>
          </a:p>
        </p:txBody>
      </p:sp>
      <p:sp>
        <p:nvSpPr>
          <p:cNvPr id="513" name="Google Shape;513;p25"/>
          <p:cNvSpPr txBox="1">
            <a:spLocks noGrp="1"/>
          </p:cNvSpPr>
          <p:nvPr>
            <p:ph type="subTitle" idx="1"/>
          </p:nvPr>
        </p:nvSpPr>
        <p:spPr>
          <a:xfrm>
            <a:off x="4856780" y="1633175"/>
            <a:ext cx="3132900" cy="109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400"/>
              <a:buNone/>
              <a:defRPr sz="1400">
                <a:solidFill>
                  <a:schemeClr val="accent2"/>
                </a:solidFill>
              </a:defRPr>
            </a:lvl1pPr>
            <a:lvl2pPr lvl="1" algn="r" rtl="0">
              <a:spcBef>
                <a:spcPts val="0"/>
              </a:spcBef>
              <a:spcAft>
                <a:spcPts val="0"/>
              </a:spcAft>
              <a:buClr>
                <a:schemeClr val="accent2"/>
              </a:buClr>
              <a:buSzPts val="1400"/>
              <a:buNone/>
              <a:defRPr>
                <a:solidFill>
                  <a:schemeClr val="accent2"/>
                </a:solidFill>
              </a:defRPr>
            </a:lvl2pPr>
            <a:lvl3pPr lvl="2" algn="r" rtl="0">
              <a:spcBef>
                <a:spcPts val="1600"/>
              </a:spcBef>
              <a:spcAft>
                <a:spcPts val="0"/>
              </a:spcAft>
              <a:buClr>
                <a:schemeClr val="accent2"/>
              </a:buClr>
              <a:buSzPts val="1400"/>
              <a:buNone/>
              <a:defRPr>
                <a:solidFill>
                  <a:schemeClr val="accent2"/>
                </a:solidFill>
              </a:defRPr>
            </a:lvl3pPr>
            <a:lvl4pPr lvl="3" algn="r" rtl="0">
              <a:spcBef>
                <a:spcPts val="1600"/>
              </a:spcBef>
              <a:spcAft>
                <a:spcPts val="0"/>
              </a:spcAft>
              <a:buClr>
                <a:schemeClr val="accent2"/>
              </a:buClr>
              <a:buSzPts val="1400"/>
              <a:buNone/>
              <a:defRPr>
                <a:solidFill>
                  <a:schemeClr val="accent2"/>
                </a:solidFill>
              </a:defRPr>
            </a:lvl4pPr>
            <a:lvl5pPr lvl="4" algn="r" rtl="0">
              <a:spcBef>
                <a:spcPts val="1600"/>
              </a:spcBef>
              <a:spcAft>
                <a:spcPts val="0"/>
              </a:spcAft>
              <a:buClr>
                <a:schemeClr val="accent2"/>
              </a:buClr>
              <a:buSzPts val="1400"/>
              <a:buNone/>
              <a:defRPr>
                <a:solidFill>
                  <a:schemeClr val="accent2"/>
                </a:solidFill>
              </a:defRPr>
            </a:lvl5pPr>
            <a:lvl6pPr lvl="5" algn="r" rtl="0">
              <a:spcBef>
                <a:spcPts val="1600"/>
              </a:spcBef>
              <a:spcAft>
                <a:spcPts val="0"/>
              </a:spcAft>
              <a:buClr>
                <a:schemeClr val="accent2"/>
              </a:buClr>
              <a:buSzPts val="1400"/>
              <a:buNone/>
              <a:defRPr>
                <a:solidFill>
                  <a:schemeClr val="accent2"/>
                </a:solidFill>
              </a:defRPr>
            </a:lvl6pPr>
            <a:lvl7pPr lvl="6" algn="r" rtl="0">
              <a:spcBef>
                <a:spcPts val="1600"/>
              </a:spcBef>
              <a:spcAft>
                <a:spcPts val="0"/>
              </a:spcAft>
              <a:buClr>
                <a:schemeClr val="accent2"/>
              </a:buClr>
              <a:buSzPts val="1400"/>
              <a:buNone/>
              <a:defRPr>
                <a:solidFill>
                  <a:schemeClr val="accent2"/>
                </a:solidFill>
              </a:defRPr>
            </a:lvl7pPr>
            <a:lvl8pPr lvl="7" algn="r" rtl="0">
              <a:spcBef>
                <a:spcPts val="1600"/>
              </a:spcBef>
              <a:spcAft>
                <a:spcPts val="0"/>
              </a:spcAft>
              <a:buClr>
                <a:schemeClr val="accent2"/>
              </a:buClr>
              <a:buSzPts val="1400"/>
              <a:buNone/>
              <a:defRPr>
                <a:solidFill>
                  <a:schemeClr val="accent2"/>
                </a:solidFill>
              </a:defRPr>
            </a:lvl8pPr>
            <a:lvl9pPr lvl="8" algn="r" rtl="0">
              <a:spcBef>
                <a:spcPts val="1600"/>
              </a:spcBef>
              <a:spcAft>
                <a:spcPts val="1600"/>
              </a:spcAft>
              <a:buClr>
                <a:schemeClr val="accent2"/>
              </a:buClr>
              <a:buSzPts val="1400"/>
              <a:buNone/>
              <a:defRPr>
                <a:solidFill>
                  <a:schemeClr val="accent2"/>
                </a:solidFill>
              </a:defRPr>
            </a:lvl9pPr>
          </a:lstStyle>
          <a:p>
            <a:endParaRPr/>
          </a:p>
        </p:txBody>
      </p:sp>
      <p:sp>
        <p:nvSpPr>
          <p:cNvPr id="514" name="Google Shape;514;p25"/>
          <p:cNvSpPr txBox="1">
            <a:spLocks noGrp="1"/>
          </p:cNvSpPr>
          <p:nvPr>
            <p:ph type="subTitle" idx="2"/>
          </p:nvPr>
        </p:nvSpPr>
        <p:spPr>
          <a:xfrm>
            <a:off x="5329752" y="3758825"/>
            <a:ext cx="2659800" cy="279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400"/>
              <a:buNone/>
              <a:defRPr sz="1100">
                <a:solidFill>
                  <a:schemeClr val="accent2"/>
                </a:solidFill>
              </a:defRPr>
            </a:lvl1pPr>
            <a:lvl2pPr lvl="1" algn="r" rtl="0">
              <a:spcBef>
                <a:spcPts val="1600"/>
              </a:spcBef>
              <a:spcAft>
                <a:spcPts val="0"/>
              </a:spcAft>
              <a:buClr>
                <a:schemeClr val="accent2"/>
              </a:buClr>
              <a:buSzPts val="1400"/>
              <a:buNone/>
              <a:defRPr>
                <a:solidFill>
                  <a:schemeClr val="accent2"/>
                </a:solidFill>
              </a:defRPr>
            </a:lvl2pPr>
            <a:lvl3pPr lvl="2" algn="r" rtl="0">
              <a:spcBef>
                <a:spcPts val="1600"/>
              </a:spcBef>
              <a:spcAft>
                <a:spcPts val="0"/>
              </a:spcAft>
              <a:buClr>
                <a:schemeClr val="accent2"/>
              </a:buClr>
              <a:buSzPts val="1400"/>
              <a:buNone/>
              <a:defRPr>
                <a:solidFill>
                  <a:schemeClr val="accent2"/>
                </a:solidFill>
              </a:defRPr>
            </a:lvl3pPr>
            <a:lvl4pPr lvl="3" algn="r" rtl="0">
              <a:spcBef>
                <a:spcPts val="1600"/>
              </a:spcBef>
              <a:spcAft>
                <a:spcPts val="0"/>
              </a:spcAft>
              <a:buClr>
                <a:schemeClr val="accent2"/>
              </a:buClr>
              <a:buSzPts val="1400"/>
              <a:buNone/>
              <a:defRPr>
                <a:solidFill>
                  <a:schemeClr val="accent2"/>
                </a:solidFill>
              </a:defRPr>
            </a:lvl4pPr>
            <a:lvl5pPr lvl="4" algn="r" rtl="0">
              <a:spcBef>
                <a:spcPts val="1600"/>
              </a:spcBef>
              <a:spcAft>
                <a:spcPts val="0"/>
              </a:spcAft>
              <a:buClr>
                <a:schemeClr val="accent2"/>
              </a:buClr>
              <a:buSzPts val="1400"/>
              <a:buNone/>
              <a:defRPr>
                <a:solidFill>
                  <a:schemeClr val="accent2"/>
                </a:solidFill>
              </a:defRPr>
            </a:lvl5pPr>
            <a:lvl6pPr lvl="5" algn="r" rtl="0">
              <a:spcBef>
                <a:spcPts val="1600"/>
              </a:spcBef>
              <a:spcAft>
                <a:spcPts val="0"/>
              </a:spcAft>
              <a:buClr>
                <a:schemeClr val="accent2"/>
              </a:buClr>
              <a:buSzPts val="1400"/>
              <a:buNone/>
              <a:defRPr>
                <a:solidFill>
                  <a:schemeClr val="accent2"/>
                </a:solidFill>
              </a:defRPr>
            </a:lvl6pPr>
            <a:lvl7pPr lvl="6" algn="r" rtl="0">
              <a:spcBef>
                <a:spcPts val="1600"/>
              </a:spcBef>
              <a:spcAft>
                <a:spcPts val="0"/>
              </a:spcAft>
              <a:buClr>
                <a:schemeClr val="accent2"/>
              </a:buClr>
              <a:buSzPts val="1400"/>
              <a:buNone/>
              <a:defRPr>
                <a:solidFill>
                  <a:schemeClr val="accent2"/>
                </a:solidFill>
              </a:defRPr>
            </a:lvl7pPr>
            <a:lvl8pPr lvl="7" algn="r" rtl="0">
              <a:spcBef>
                <a:spcPts val="1600"/>
              </a:spcBef>
              <a:spcAft>
                <a:spcPts val="0"/>
              </a:spcAft>
              <a:buClr>
                <a:schemeClr val="accent2"/>
              </a:buClr>
              <a:buSzPts val="1400"/>
              <a:buNone/>
              <a:defRPr>
                <a:solidFill>
                  <a:schemeClr val="accent2"/>
                </a:solidFill>
              </a:defRPr>
            </a:lvl8pPr>
            <a:lvl9pPr lvl="8" algn="r" rtl="0">
              <a:spcBef>
                <a:spcPts val="1600"/>
              </a:spcBef>
              <a:spcAft>
                <a:spcPts val="1600"/>
              </a:spcAft>
              <a:buClr>
                <a:schemeClr val="accent2"/>
              </a:buClr>
              <a:buSzPts val="1400"/>
              <a:buNone/>
              <a:defRPr>
                <a:solidFill>
                  <a:schemeClr val="accent2"/>
                </a:solidFill>
              </a:defRPr>
            </a:lvl9pPr>
          </a:lstStyle>
          <a:p>
            <a:endParaRPr/>
          </a:p>
        </p:txBody>
      </p:sp>
      <p:sp>
        <p:nvSpPr>
          <p:cNvPr id="515" name="Google Shape;515;p25"/>
          <p:cNvSpPr txBox="1"/>
          <p:nvPr/>
        </p:nvSpPr>
        <p:spPr>
          <a:xfrm>
            <a:off x="4901180" y="3149250"/>
            <a:ext cx="3088500" cy="716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a:solidFill>
                  <a:schemeClr val="accent2"/>
                </a:solidFill>
                <a:latin typeface="Roboto"/>
                <a:ea typeface="Roboto"/>
                <a:cs typeface="Roboto"/>
                <a:sym typeface="Roboto"/>
              </a:rPr>
              <a:t>CREDITS: This presentation template was created by </a:t>
            </a:r>
            <a:r>
              <a:rPr lang="en" sz="1100">
                <a:solidFill>
                  <a:schemeClr val="accent2"/>
                </a:solidFill>
                <a:uFill>
                  <a:noFill/>
                </a:uFill>
                <a:latin typeface="Roboto"/>
                <a:ea typeface="Roboto"/>
                <a:cs typeface="Roboto"/>
                <a:sym typeface="Robot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a:solidFill>
                  <a:schemeClr val="accent2"/>
                </a:solidFill>
                <a:latin typeface="Roboto"/>
                <a:ea typeface="Roboto"/>
                <a:cs typeface="Roboto"/>
                <a:sym typeface="Roboto"/>
              </a:rPr>
              <a:t>, including icons by </a:t>
            </a:r>
            <a:r>
              <a:rPr lang="en" sz="1100">
                <a:solidFill>
                  <a:schemeClr val="accent2"/>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a:solidFill>
                  <a:schemeClr val="accent2"/>
                </a:solidFill>
                <a:latin typeface="Roboto"/>
                <a:ea typeface="Roboto"/>
                <a:cs typeface="Roboto"/>
                <a:sym typeface="Roboto"/>
              </a:rPr>
              <a:t>, infographics &amp; images by </a:t>
            </a:r>
            <a:r>
              <a:rPr lang="en" sz="1100">
                <a:solidFill>
                  <a:schemeClr val="accent2"/>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100">
              <a:solidFill>
                <a:schemeClr val="accent2"/>
              </a:solidFill>
              <a:latin typeface="Roboto"/>
              <a:ea typeface="Roboto"/>
              <a:cs typeface="Roboto"/>
              <a:sym typeface="Roboto"/>
            </a:endParaRPr>
          </a:p>
        </p:txBody>
      </p:sp>
      <p:sp>
        <p:nvSpPr>
          <p:cNvPr id="516" name="Google Shape;516;p25"/>
          <p:cNvSpPr/>
          <p:nvPr/>
        </p:nvSpPr>
        <p:spPr>
          <a:xfrm rot="-765586">
            <a:off x="859615" y="584775"/>
            <a:ext cx="1176115" cy="91552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rot="-668179" flipH="1">
            <a:off x="1865900" y="4459189"/>
            <a:ext cx="1934701" cy="1709960"/>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rot="3338712">
            <a:off x="-336470" y="2259775"/>
            <a:ext cx="882498" cy="779984"/>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rot="-2700000" flipH="1">
            <a:off x="2158759" y="3683077"/>
            <a:ext cx="761298" cy="67286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rot="2054236">
            <a:off x="366787" y="3257711"/>
            <a:ext cx="736624" cy="65105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rot="-2053970" flipH="1">
            <a:off x="1447248" y="3320090"/>
            <a:ext cx="450881" cy="39850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rot="2349507">
            <a:off x="-80143" y="1207334"/>
            <a:ext cx="857511" cy="75789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25"/>
          <p:cNvGrpSpPr/>
          <p:nvPr/>
        </p:nvGrpSpPr>
        <p:grpSpPr>
          <a:xfrm rot="-1354492" flipH="1">
            <a:off x="-667938" y="3812828"/>
            <a:ext cx="2415873" cy="1645047"/>
            <a:chOff x="1817950" y="210625"/>
            <a:chExt cx="3736625" cy="2344450"/>
          </a:xfrm>
        </p:grpSpPr>
        <p:sp>
          <p:nvSpPr>
            <p:cNvPr id="524" name="Google Shape;524;p25"/>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25"/>
          <p:cNvGrpSpPr/>
          <p:nvPr/>
        </p:nvGrpSpPr>
        <p:grpSpPr>
          <a:xfrm rot="1458196">
            <a:off x="693178" y="1763458"/>
            <a:ext cx="1473527" cy="1049928"/>
            <a:chOff x="1817950" y="210625"/>
            <a:chExt cx="3736625" cy="2344450"/>
          </a:xfrm>
        </p:grpSpPr>
        <p:sp>
          <p:nvSpPr>
            <p:cNvPr id="532" name="Google Shape;532;p25"/>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25"/>
          <p:cNvSpPr/>
          <p:nvPr/>
        </p:nvSpPr>
        <p:spPr>
          <a:xfrm rot="-2054295" flipH="1">
            <a:off x="208011" y="231576"/>
            <a:ext cx="571171" cy="504822"/>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559"/>
        <p:cNvGrpSpPr/>
        <p:nvPr/>
      </p:nvGrpSpPr>
      <p:grpSpPr>
        <a:xfrm>
          <a:off x="0" y="0"/>
          <a:ext cx="0" cy="0"/>
          <a:chOff x="0" y="0"/>
          <a:chExt cx="0" cy="0"/>
        </a:xfrm>
      </p:grpSpPr>
      <p:sp>
        <p:nvSpPr>
          <p:cNvPr id="560" name="Google Shape;560;p27"/>
          <p:cNvSpPr/>
          <p:nvPr/>
        </p:nvSpPr>
        <p:spPr>
          <a:xfrm rot="765586" flipH="1">
            <a:off x="6988158" y="470150"/>
            <a:ext cx="1176115" cy="91552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rot="668179">
            <a:off x="5223287" y="4344564"/>
            <a:ext cx="1934701" cy="1709960"/>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rot="-3338712" flipH="1">
            <a:off x="8477860" y="2145150"/>
            <a:ext cx="882498" cy="779984"/>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rot="2700000">
            <a:off x="6103831" y="3568452"/>
            <a:ext cx="761298" cy="672863"/>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rot="-2054236" flipH="1">
            <a:off x="7920478" y="3143086"/>
            <a:ext cx="736624" cy="65105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rot="2053970">
            <a:off x="7125759" y="3205465"/>
            <a:ext cx="450881" cy="398505"/>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rot="-2349507" flipH="1">
            <a:off x="8246521" y="1092709"/>
            <a:ext cx="857511" cy="757899"/>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27"/>
          <p:cNvGrpSpPr/>
          <p:nvPr/>
        </p:nvGrpSpPr>
        <p:grpSpPr>
          <a:xfrm rot="1354492">
            <a:off x="7275954" y="3698203"/>
            <a:ext cx="2415873" cy="1645047"/>
            <a:chOff x="1817950" y="210625"/>
            <a:chExt cx="3736625" cy="2344450"/>
          </a:xfrm>
        </p:grpSpPr>
        <p:sp>
          <p:nvSpPr>
            <p:cNvPr id="568" name="Google Shape;568;p27"/>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4"/>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7"/>
          <p:cNvGrpSpPr/>
          <p:nvPr/>
        </p:nvGrpSpPr>
        <p:grpSpPr>
          <a:xfrm rot="-1458196" flipH="1">
            <a:off x="6857183" y="1648833"/>
            <a:ext cx="1473527" cy="1049928"/>
            <a:chOff x="1817950" y="210625"/>
            <a:chExt cx="3736625" cy="2344450"/>
          </a:xfrm>
        </p:grpSpPr>
        <p:sp>
          <p:nvSpPr>
            <p:cNvPr id="576" name="Google Shape;576;p27"/>
            <p:cNvSpPr/>
            <p:nvPr/>
          </p:nvSpPr>
          <p:spPr>
            <a:xfrm>
              <a:off x="1817950" y="210625"/>
              <a:ext cx="3736625" cy="2344450"/>
            </a:xfrm>
            <a:custGeom>
              <a:avLst/>
              <a:gdLst/>
              <a:ahLst/>
              <a:cxnLst/>
              <a:rect l="l" t="t" r="r" b="b"/>
              <a:pathLst>
                <a:path w="149465" h="93778" fill="none" extrusionOk="0">
                  <a:moveTo>
                    <a:pt x="64486" y="11731"/>
                  </a:moveTo>
                  <a:cubicBezTo>
                    <a:pt x="59060" y="13784"/>
                    <a:pt x="53708" y="15984"/>
                    <a:pt x="48539" y="18257"/>
                  </a:cubicBezTo>
                  <a:cubicBezTo>
                    <a:pt x="32738" y="25186"/>
                    <a:pt x="0" y="43076"/>
                    <a:pt x="14078" y="66905"/>
                  </a:cubicBezTo>
                  <a:cubicBezTo>
                    <a:pt x="17267" y="72294"/>
                    <a:pt x="22840" y="75374"/>
                    <a:pt x="28376" y="77280"/>
                  </a:cubicBezTo>
                  <a:cubicBezTo>
                    <a:pt x="42306" y="82083"/>
                    <a:pt x="56567" y="85895"/>
                    <a:pt x="71048" y="88645"/>
                  </a:cubicBezTo>
                  <a:cubicBezTo>
                    <a:pt x="85602" y="91394"/>
                    <a:pt x="100340" y="93777"/>
                    <a:pt x="115077" y="93044"/>
                  </a:cubicBezTo>
                  <a:cubicBezTo>
                    <a:pt x="123069" y="92641"/>
                    <a:pt x="131537" y="91101"/>
                    <a:pt x="137586" y="85309"/>
                  </a:cubicBezTo>
                  <a:cubicBezTo>
                    <a:pt x="144625" y="78526"/>
                    <a:pt x="146861" y="67602"/>
                    <a:pt x="147925" y="57337"/>
                  </a:cubicBezTo>
                  <a:cubicBezTo>
                    <a:pt x="149464" y="42673"/>
                    <a:pt x="148914" y="26359"/>
                    <a:pt x="140153" y="15288"/>
                  </a:cubicBezTo>
                  <a:cubicBezTo>
                    <a:pt x="130401" y="3080"/>
                    <a:pt x="115774" y="0"/>
                    <a:pt x="101696" y="1797"/>
                  </a:cubicBezTo>
                  <a:cubicBezTo>
                    <a:pt x="89378" y="3410"/>
                    <a:pt x="76657" y="7149"/>
                    <a:pt x="64486" y="11731"/>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2066325" y="350850"/>
              <a:ext cx="3244450" cy="2035575"/>
            </a:xfrm>
            <a:custGeom>
              <a:avLst/>
              <a:gdLst/>
              <a:ahLst/>
              <a:cxnLst/>
              <a:rect l="l" t="t" r="r" b="b"/>
              <a:pathLst>
                <a:path w="129778" h="81423" fill="none" extrusionOk="0">
                  <a:moveTo>
                    <a:pt x="42123" y="15837"/>
                  </a:moveTo>
                  <a:cubicBezTo>
                    <a:pt x="28449" y="21850"/>
                    <a:pt x="0" y="37394"/>
                    <a:pt x="12208" y="58070"/>
                  </a:cubicBezTo>
                  <a:cubicBezTo>
                    <a:pt x="14958" y="62763"/>
                    <a:pt x="19797" y="65402"/>
                    <a:pt x="24636" y="67088"/>
                  </a:cubicBezTo>
                  <a:cubicBezTo>
                    <a:pt x="36734" y="71268"/>
                    <a:pt x="49125" y="74567"/>
                    <a:pt x="61700" y="76950"/>
                  </a:cubicBezTo>
                  <a:cubicBezTo>
                    <a:pt x="74347" y="79333"/>
                    <a:pt x="87105" y="81423"/>
                    <a:pt x="99900" y="80799"/>
                  </a:cubicBezTo>
                  <a:cubicBezTo>
                    <a:pt x="106865" y="80433"/>
                    <a:pt x="114197" y="79113"/>
                    <a:pt x="119476" y="74054"/>
                  </a:cubicBezTo>
                  <a:cubicBezTo>
                    <a:pt x="125562" y="68188"/>
                    <a:pt x="127541" y="58693"/>
                    <a:pt x="128458" y="49785"/>
                  </a:cubicBezTo>
                  <a:cubicBezTo>
                    <a:pt x="129778" y="37064"/>
                    <a:pt x="129301" y="22913"/>
                    <a:pt x="121676" y="13271"/>
                  </a:cubicBezTo>
                  <a:cubicBezTo>
                    <a:pt x="113244" y="2640"/>
                    <a:pt x="100523" y="0"/>
                    <a:pt x="88315" y="1540"/>
                  </a:cubicBezTo>
                  <a:cubicBezTo>
                    <a:pt x="77610" y="2933"/>
                    <a:pt x="66575" y="6196"/>
                    <a:pt x="55981" y="10155"/>
                  </a:cubicBezTo>
                  <a:cubicBezTo>
                    <a:pt x="51251" y="11951"/>
                    <a:pt x="46596" y="13858"/>
                    <a:pt x="42123" y="1583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2314700" y="490150"/>
              <a:ext cx="2752275" cy="1726725"/>
            </a:xfrm>
            <a:custGeom>
              <a:avLst/>
              <a:gdLst/>
              <a:ahLst/>
              <a:cxnLst/>
              <a:rect l="l" t="t" r="r" b="b"/>
              <a:pathLst>
                <a:path w="110091" h="69069" fill="none" extrusionOk="0">
                  <a:moveTo>
                    <a:pt x="35744" y="13455"/>
                  </a:moveTo>
                  <a:cubicBezTo>
                    <a:pt x="24123" y="18551"/>
                    <a:pt x="0" y="31748"/>
                    <a:pt x="10375" y="49309"/>
                  </a:cubicBezTo>
                  <a:cubicBezTo>
                    <a:pt x="12685" y="53268"/>
                    <a:pt x="16791" y="55504"/>
                    <a:pt x="20897" y="56934"/>
                  </a:cubicBezTo>
                  <a:cubicBezTo>
                    <a:pt x="31162" y="60490"/>
                    <a:pt x="41683" y="63276"/>
                    <a:pt x="52351" y="65292"/>
                  </a:cubicBezTo>
                  <a:cubicBezTo>
                    <a:pt x="63056" y="67309"/>
                    <a:pt x="73871" y="69068"/>
                    <a:pt x="84759" y="68555"/>
                  </a:cubicBezTo>
                  <a:cubicBezTo>
                    <a:pt x="90661" y="68262"/>
                    <a:pt x="96893" y="67125"/>
                    <a:pt x="101366" y="62836"/>
                  </a:cubicBezTo>
                  <a:cubicBezTo>
                    <a:pt x="106535" y="57850"/>
                    <a:pt x="108185" y="49822"/>
                    <a:pt x="108991" y="42270"/>
                  </a:cubicBezTo>
                  <a:cubicBezTo>
                    <a:pt x="110091" y="31492"/>
                    <a:pt x="109688" y="19467"/>
                    <a:pt x="103236" y="11292"/>
                  </a:cubicBezTo>
                  <a:cubicBezTo>
                    <a:pt x="96050" y="2310"/>
                    <a:pt x="85272" y="1"/>
                    <a:pt x="74934" y="1357"/>
                  </a:cubicBezTo>
                  <a:cubicBezTo>
                    <a:pt x="65842" y="2493"/>
                    <a:pt x="56457" y="5280"/>
                    <a:pt x="47475" y="8652"/>
                  </a:cubicBezTo>
                  <a:cubicBezTo>
                    <a:pt x="43479" y="10155"/>
                    <a:pt x="39557" y="11805"/>
                    <a:pt x="35744" y="1345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2563975" y="630375"/>
              <a:ext cx="2259225" cy="1417875"/>
            </a:xfrm>
            <a:custGeom>
              <a:avLst/>
              <a:gdLst/>
              <a:ahLst/>
              <a:cxnLst/>
              <a:rect l="l" t="t" r="r" b="b"/>
              <a:pathLst>
                <a:path w="90369" h="56715" fill="none" extrusionOk="0">
                  <a:moveTo>
                    <a:pt x="29329" y="11035"/>
                  </a:moveTo>
                  <a:cubicBezTo>
                    <a:pt x="19761" y="15215"/>
                    <a:pt x="1" y="26066"/>
                    <a:pt x="8469" y="40474"/>
                  </a:cubicBezTo>
                  <a:cubicBezTo>
                    <a:pt x="10412" y="43736"/>
                    <a:pt x="13749" y="45569"/>
                    <a:pt x="17121" y="46742"/>
                  </a:cubicBezTo>
                  <a:cubicBezTo>
                    <a:pt x="25553" y="49639"/>
                    <a:pt x="34168" y="51948"/>
                    <a:pt x="42930" y="53598"/>
                  </a:cubicBezTo>
                  <a:cubicBezTo>
                    <a:pt x="51729" y="55248"/>
                    <a:pt x="60637" y="56714"/>
                    <a:pt x="69582" y="56274"/>
                  </a:cubicBezTo>
                  <a:cubicBezTo>
                    <a:pt x="74421" y="56017"/>
                    <a:pt x="79517" y="55101"/>
                    <a:pt x="83183" y="51582"/>
                  </a:cubicBezTo>
                  <a:cubicBezTo>
                    <a:pt x="87436" y="47512"/>
                    <a:pt x="88792" y="40877"/>
                    <a:pt x="89452" y="34681"/>
                  </a:cubicBezTo>
                  <a:cubicBezTo>
                    <a:pt x="90368" y="25809"/>
                    <a:pt x="90038" y="15948"/>
                    <a:pt x="84723" y="9276"/>
                  </a:cubicBezTo>
                  <a:cubicBezTo>
                    <a:pt x="78820" y="1834"/>
                    <a:pt x="69985" y="1"/>
                    <a:pt x="61480" y="1100"/>
                  </a:cubicBezTo>
                  <a:cubicBezTo>
                    <a:pt x="54001" y="2054"/>
                    <a:pt x="46339" y="4290"/>
                    <a:pt x="38971" y="7076"/>
                  </a:cubicBezTo>
                  <a:cubicBezTo>
                    <a:pt x="35671" y="8322"/>
                    <a:pt x="32445" y="9679"/>
                    <a:pt x="29329" y="11035"/>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2811450" y="770600"/>
              <a:ext cx="1767950" cy="1109000"/>
            </a:xfrm>
            <a:custGeom>
              <a:avLst/>
              <a:gdLst/>
              <a:ahLst/>
              <a:cxnLst/>
              <a:rect l="l" t="t" r="r" b="b"/>
              <a:pathLst>
                <a:path w="70718" h="44360" fill="none" extrusionOk="0">
                  <a:moveTo>
                    <a:pt x="22949" y="8616"/>
                  </a:moveTo>
                  <a:cubicBezTo>
                    <a:pt x="15507" y="11915"/>
                    <a:pt x="0" y="20347"/>
                    <a:pt x="6672" y="31638"/>
                  </a:cubicBezTo>
                  <a:cubicBezTo>
                    <a:pt x="8175" y="34205"/>
                    <a:pt x="10778" y="35634"/>
                    <a:pt x="13418" y="36551"/>
                  </a:cubicBezTo>
                  <a:cubicBezTo>
                    <a:pt x="20017" y="38824"/>
                    <a:pt x="26762" y="40620"/>
                    <a:pt x="33618" y="41940"/>
                  </a:cubicBezTo>
                  <a:cubicBezTo>
                    <a:pt x="40510" y="43223"/>
                    <a:pt x="47475" y="44360"/>
                    <a:pt x="54441" y="44030"/>
                  </a:cubicBezTo>
                  <a:cubicBezTo>
                    <a:pt x="58217" y="43846"/>
                    <a:pt x="62249" y="43113"/>
                    <a:pt x="65109" y="40364"/>
                  </a:cubicBezTo>
                  <a:cubicBezTo>
                    <a:pt x="68408" y="37174"/>
                    <a:pt x="69471" y="32005"/>
                    <a:pt x="69985" y="27166"/>
                  </a:cubicBezTo>
                  <a:cubicBezTo>
                    <a:pt x="70718" y="20237"/>
                    <a:pt x="70461" y="12502"/>
                    <a:pt x="66282" y="7259"/>
                  </a:cubicBezTo>
                  <a:cubicBezTo>
                    <a:pt x="61699" y="1467"/>
                    <a:pt x="54771" y="1"/>
                    <a:pt x="48135" y="880"/>
                  </a:cubicBezTo>
                  <a:cubicBezTo>
                    <a:pt x="42269" y="1614"/>
                    <a:pt x="36257" y="3410"/>
                    <a:pt x="30501" y="5573"/>
                  </a:cubicBezTo>
                  <a:cubicBezTo>
                    <a:pt x="27935" y="6489"/>
                    <a:pt x="25406" y="7589"/>
                    <a:pt x="22949" y="8616"/>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3059825" y="909900"/>
              <a:ext cx="1275800" cy="800150"/>
            </a:xfrm>
            <a:custGeom>
              <a:avLst/>
              <a:gdLst/>
              <a:ahLst/>
              <a:cxnLst/>
              <a:rect l="l" t="t" r="r" b="b"/>
              <a:pathLst>
                <a:path w="51032" h="32006" fill="none" extrusionOk="0">
                  <a:moveTo>
                    <a:pt x="16571" y="6233"/>
                  </a:moveTo>
                  <a:cubicBezTo>
                    <a:pt x="11181" y="8616"/>
                    <a:pt x="0" y="14702"/>
                    <a:pt x="4803" y="22840"/>
                  </a:cubicBezTo>
                  <a:cubicBezTo>
                    <a:pt x="5902" y="24673"/>
                    <a:pt x="7809" y="25736"/>
                    <a:pt x="9678" y="26396"/>
                  </a:cubicBezTo>
                  <a:cubicBezTo>
                    <a:pt x="14444" y="28046"/>
                    <a:pt x="19320" y="29329"/>
                    <a:pt x="24269" y="30282"/>
                  </a:cubicBezTo>
                  <a:cubicBezTo>
                    <a:pt x="29218" y="31199"/>
                    <a:pt x="34241" y="32005"/>
                    <a:pt x="39300" y="31785"/>
                  </a:cubicBezTo>
                  <a:cubicBezTo>
                    <a:pt x="42049" y="31639"/>
                    <a:pt x="44909" y="31126"/>
                    <a:pt x="46962" y="29109"/>
                  </a:cubicBezTo>
                  <a:cubicBezTo>
                    <a:pt x="49381" y="26836"/>
                    <a:pt x="50151" y="23097"/>
                    <a:pt x="50518" y="19578"/>
                  </a:cubicBezTo>
                  <a:cubicBezTo>
                    <a:pt x="51031" y="14592"/>
                    <a:pt x="50848" y="9019"/>
                    <a:pt x="47842" y="5243"/>
                  </a:cubicBezTo>
                  <a:cubicBezTo>
                    <a:pt x="44506" y="1064"/>
                    <a:pt x="39520" y="1"/>
                    <a:pt x="34717" y="624"/>
                  </a:cubicBezTo>
                  <a:cubicBezTo>
                    <a:pt x="30355" y="1284"/>
                    <a:pt x="26102" y="2421"/>
                    <a:pt x="21996" y="3997"/>
                  </a:cubicBezTo>
                  <a:cubicBezTo>
                    <a:pt x="20163" y="4730"/>
                    <a:pt x="18330" y="5463"/>
                    <a:pt x="16571" y="6233"/>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3308200" y="1050125"/>
              <a:ext cx="783625" cy="491275"/>
            </a:xfrm>
            <a:custGeom>
              <a:avLst/>
              <a:gdLst/>
              <a:ahLst/>
              <a:cxnLst/>
              <a:rect l="l" t="t" r="r" b="b"/>
              <a:pathLst>
                <a:path w="31345" h="19651" fill="none" extrusionOk="0">
                  <a:moveTo>
                    <a:pt x="13528" y="2457"/>
                  </a:moveTo>
                  <a:cubicBezTo>
                    <a:pt x="12391" y="2897"/>
                    <a:pt x="11255" y="3374"/>
                    <a:pt x="10192" y="3814"/>
                  </a:cubicBezTo>
                  <a:cubicBezTo>
                    <a:pt x="6855" y="5280"/>
                    <a:pt x="0" y="9019"/>
                    <a:pt x="2970" y="14042"/>
                  </a:cubicBezTo>
                  <a:cubicBezTo>
                    <a:pt x="3666" y="15068"/>
                    <a:pt x="4729" y="15875"/>
                    <a:pt x="5939" y="16205"/>
                  </a:cubicBezTo>
                  <a:cubicBezTo>
                    <a:pt x="8872" y="17195"/>
                    <a:pt x="11878" y="18001"/>
                    <a:pt x="14884" y="18588"/>
                  </a:cubicBezTo>
                  <a:cubicBezTo>
                    <a:pt x="17964" y="19174"/>
                    <a:pt x="21043" y="19651"/>
                    <a:pt x="24122" y="19504"/>
                  </a:cubicBezTo>
                  <a:cubicBezTo>
                    <a:pt x="25809" y="19431"/>
                    <a:pt x="27569" y="19101"/>
                    <a:pt x="28852" y="17891"/>
                  </a:cubicBezTo>
                  <a:cubicBezTo>
                    <a:pt x="30318" y="16461"/>
                    <a:pt x="30795" y="14152"/>
                    <a:pt x="31015" y="12026"/>
                  </a:cubicBezTo>
                  <a:cubicBezTo>
                    <a:pt x="31345" y="8946"/>
                    <a:pt x="31235" y="5537"/>
                    <a:pt x="29365" y="3227"/>
                  </a:cubicBezTo>
                  <a:cubicBezTo>
                    <a:pt x="27349" y="624"/>
                    <a:pt x="24269" y="1"/>
                    <a:pt x="21336" y="368"/>
                  </a:cubicBezTo>
                  <a:cubicBezTo>
                    <a:pt x="18660" y="771"/>
                    <a:pt x="16021" y="1467"/>
                    <a:pt x="13528" y="2457"/>
                  </a:cubicBezTo>
                  <a:close/>
                </a:path>
              </a:pathLst>
            </a:custGeom>
            <a:noFill/>
            <a:ln w="11925" cap="flat" cmpd="sng">
              <a:solidFill>
                <a:schemeClr val="accent6"/>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7"/>
          <p:cNvSpPr/>
          <p:nvPr/>
        </p:nvSpPr>
        <p:spPr>
          <a:xfrm rot="2054295">
            <a:off x="8244707" y="116951"/>
            <a:ext cx="571171" cy="504822"/>
          </a:xfrm>
          <a:custGeom>
            <a:avLst/>
            <a:gdLst/>
            <a:ahLst/>
            <a:cxnLst/>
            <a:rect l="l" t="t" r="r" b="b"/>
            <a:pathLst>
              <a:path w="90588" h="80065" extrusionOk="0">
                <a:moveTo>
                  <a:pt x="55411" y="1"/>
                </a:moveTo>
                <a:cubicBezTo>
                  <a:pt x="42565" y="1"/>
                  <a:pt x="28434" y="4918"/>
                  <a:pt x="17781" y="10398"/>
                </a:cubicBezTo>
                <a:cubicBezTo>
                  <a:pt x="1357" y="18793"/>
                  <a:pt x="0" y="36317"/>
                  <a:pt x="5426" y="51824"/>
                </a:cubicBezTo>
                <a:cubicBezTo>
                  <a:pt x="7736" y="58423"/>
                  <a:pt x="11218" y="64545"/>
                  <a:pt x="15654" y="69971"/>
                </a:cubicBezTo>
                <a:cubicBezTo>
                  <a:pt x="20159" y="75298"/>
                  <a:pt x="26493" y="80064"/>
                  <a:pt x="33305" y="80064"/>
                </a:cubicBezTo>
                <a:cubicBezTo>
                  <a:pt x="34088" y="80064"/>
                  <a:pt x="34877" y="80001"/>
                  <a:pt x="35671" y="79869"/>
                </a:cubicBezTo>
                <a:cubicBezTo>
                  <a:pt x="40143" y="79136"/>
                  <a:pt x="43993" y="76277"/>
                  <a:pt x="47402" y="73307"/>
                </a:cubicBezTo>
                <a:cubicBezTo>
                  <a:pt x="61809" y="60916"/>
                  <a:pt x="90588" y="27958"/>
                  <a:pt x="75484" y="7795"/>
                </a:cubicBezTo>
                <a:cubicBezTo>
                  <a:pt x="72514" y="3836"/>
                  <a:pt x="67712" y="1490"/>
                  <a:pt x="62836" y="610"/>
                </a:cubicBezTo>
                <a:cubicBezTo>
                  <a:pt x="60436" y="193"/>
                  <a:pt x="57948" y="1"/>
                  <a:pt x="55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44502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8" r:id="rId4"/>
    <p:sldLayoutId id="2147483659" r:id="rId5"/>
    <p:sldLayoutId id="2147483660" r:id="rId6"/>
    <p:sldLayoutId id="2147483665" r:id="rId7"/>
    <p:sldLayoutId id="2147483671" r:id="rId8"/>
    <p:sldLayoutId id="2147483673" r:id="rId9"/>
    <p:sldLayoutId id="2147483674" r:id="rId10"/>
    <p:sldLayoutId id="2147483675"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40">
          <p15:clr>
            <a:srgbClr val="EA4335"/>
          </p15:clr>
        </p15:guide>
        <p15:guide id="2" orient="horz" pos="340">
          <p15:clr>
            <a:srgbClr val="EA4335"/>
          </p15:clr>
        </p15:guide>
        <p15:guide id="3" orient="horz" pos="2900">
          <p15:clr>
            <a:srgbClr val="EA4335"/>
          </p15:clr>
        </p15:guide>
        <p15:guide id="4" pos="54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usg-kid-http.snuh.snu.ac.kr.mpg" TargetMode="External"/><Relationship Id="rId5" Type="http://schemas.openxmlformats.org/officeDocument/2006/relationships/image" Target="../media/image12.jpeg"/><Relationship Id="rId4" Type="http://schemas.openxmlformats.org/officeDocument/2006/relationships/hyperlink" Target="usg-www.facweb.iitkgp.ernet.in.avi"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ideo" Target="file:///D:\iop_mpg\iopposters\cd\ultrasound\heart.avi" TargetMode="Externa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id.wikipedia.org/wiki/Hertz" TargetMode="External"/><Relationship Id="rId3" Type="http://schemas.openxmlformats.org/officeDocument/2006/relationships/hyperlink" Target="http://id.wikipedia.org/wiki/Suara" TargetMode="External"/><Relationship Id="rId7" Type="http://schemas.openxmlformats.org/officeDocument/2006/relationships/hyperlink" Target="http://id.wikipedia.org/wiki/Manusia"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id.wikipedia.org/wiki/Telinga" TargetMode="External"/><Relationship Id="rId5" Type="http://schemas.openxmlformats.org/officeDocument/2006/relationships/hyperlink" Target="http://id.wikipedia.org/wiki/Frekuensi" TargetMode="External"/><Relationship Id="rId4" Type="http://schemas.openxmlformats.org/officeDocument/2006/relationships/hyperlink" Target="http://id.wikipedia.org/wiki/Getaran"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18.xml"/><Relationship Id="rId7" Type="http://schemas.openxmlformats.org/officeDocument/2006/relationships/image" Target="../media/image27.png"/><Relationship Id="rId2" Type="http://schemas.openxmlformats.org/officeDocument/2006/relationships/slideLayout" Target="../slideLayouts/slideLayout15.xml"/><Relationship Id="rId1" Type="http://schemas.openxmlformats.org/officeDocument/2006/relationships/audio" Target="file:///D:\iop_mpg\iopposters\cd\ultrasound\doppler.mp3" TargetMode="External"/><Relationship Id="rId6" Type="http://schemas.openxmlformats.org/officeDocument/2006/relationships/image" Target="../media/image26.jpeg"/><Relationship Id="rId5" Type="http://schemas.openxmlformats.org/officeDocument/2006/relationships/image" Target="../media/image11.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9.jpe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ideo" Target="file:///D:\iop_mpg\iopposters\cd\ultrasound\baby_heart.avi" TargetMode="Externa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video" Target="file:///D:\iop_mpg\iopposters\ultrasound\4d-doppler-4ch-color.avi" TargetMode="External"/><Relationship Id="rId6" Type="http://schemas.openxmlformats.org/officeDocument/2006/relationships/image" Target="../media/image31.png"/><Relationship Id="rId5" Type="http://schemas.openxmlformats.org/officeDocument/2006/relationships/image" Target="../media/image32.jpe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id.wikipedia.org/wiki/Elektroni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827088" y="735806"/>
            <a:ext cx="7391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MS PGothic" pitchFamily="34" charset="-128"/>
              </a:defRPr>
            </a:lvl5pPr>
            <a:lvl6pPr>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MS PGothic" pitchFamily="34" charset="-128"/>
              </a:defRPr>
            </a:lvl6pPr>
            <a:lvl7pPr>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MS PGothic" pitchFamily="34" charset="-128"/>
              </a:defRPr>
            </a:lvl7pPr>
            <a:lvl8pPr>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MS PGothic" pitchFamily="34" charset="-128"/>
              </a:defRPr>
            </a:lvl8pPr>
            <a:lvl9pPr>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MS PGothic" pitchFamily="34" charset="-128"/>
              </a:defRPr>
            </a:lvl9pPr>
          </a:lstStyle>
          <a:p>
            <a:pPr algn="ctr" eaLnBrk="1" hangingPunct="1">
              <a:buSzPct val="100000"/>
              <a:buFont typeface="Times New Roman" pitchFamily="18" charset="0"/>
              <a:buNone/>
            </a:pPr>
            <a:r>
              <a:rPr lang="en-US" sz="3600" dirty="0">
                <a:latin typeface="Verdana" pitchFamily="34" charset="0"/>
                <a:ea typeface="Arial Unicode MS" pitchFamily="34" charset="-128"/>
                <a:cs typeface="Arial Unicode MS" pitchFamily="34" charset="-128"/>
              </a:rPr>
              <a:t>DOA BELAJAR</a:t>
            </a:r>
          </a:p>
        </p:txBody>
      </p:sp>
      <p:sp>
        <p:nvSpPr>
          <p:cNvPr id="82947" name="Rectangle 2"/>
          <p:cNvSpPr>
            <a:spLocks noChangeArrowheads="1"/>
          </p:cNvSpPr>
          <p:nvPr/>
        </p:nvSpPr>
        <p:spPr bwMode="auto">
          <a:xfrm>
            <a:off x="857250" y="2945607"/>
            <a:ext cx="7858125" cy="1660922"/>
          </a:xfrm>
          <a:prstGeom prst="rect">
            <a:avLst/>
          </a:prstGeom>
          <a:solidFill>
            <a:srgbClr val="FFFFFF"/>
          </a:solidFill>
          <a:ln w="25560" cap="sq">
            <a:solidFill>
              <a:srgbClr val="FFFFFF"/>
            </a:solidFill>
            <a:miter lim="800000"/>
            <a:headEnd/>
            <a:tailEnd/>
          </a:ln>
        </p:spPr>
        <p:txBody>
          <a:bodyPr lIns="90000" tIns="46800" rIns="90000" bIns="46800" anchor="ctr"/>
          <a:lstStyle/>
          <a:p>
            <a:pPr algn="ctr" eaLnBrk="1" hangingPunct="1">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pitchFamily="34" charset="0"/>
                <a:ea typeface="Arial Unicode MS" pitchFamily="34" charset="-128"/>
                <a:cs typeface="Arial Unicode MS" pitchFamily="34" charset="-128"/>
              </a:rPr>
              <a:t>“Aku ridho Allah SWT sebagai Tuhan ku, Islam sebagai agamaku, dan Nabi Muhammad sebagai Nabi dan Rasul, Ya Allah, tambahkanlah kepadaku ilmu dan berikanlah aku kefahaman”</a:t>
            </a:r>
            <a:endParaRPr lang="en-US" sz="2800">
              <a:solidFill>
                <a:srgbClr val="000000"/>
              </a:solidFill>
              <a:latin typeface="Calibri" pitchFamily="34" charset="0"/>
              <a:cs typeface="Arial" pitchFamily="34" charset="0"/>
            </a:endParaRPr>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606153"/>
            <a:ext cx="7858125" cy="13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1259681"/>
            <a:ext cx="3133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PERBEDAAN PENGARUH KNEE TUCK JUMP DAN SKIPPING TERHADAP PENINGKATAN  KELINCAHAN PADA PEMAIN BASKET DI SMP NEGERI 3 GAMPING YOGY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26261" cy="80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085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935060" y="475013"/>
            <a:ext cx="5724525" cy="705144"/>
          </a:xfrm>
        </p:spPr>
        <p:txBody>
          <a:bodyPr/>
          <a:lstStyle/>
          <a:p>
            <a:pPr eaLnBrk="1" fontAlgn="auto" hangingPunct="1">
              <a:spcAft>
                <a:spcPts val="0"/>
              </a:spcAft>
              <a:defRPr/>
            </a:pPr>
            <a:r>
              <a:rPr lang="en-GB" sz="2800" i="1" dirty="0">
                <a:latin typeface="Times New Roman" pitchFamily="18" charset="0"/>
              </a:rPr>
              <a:t>Bats navigate using ultrasound</a:t>
            </a:r>
            <a:endParaRPr lang="en-GB" sz="2800" dirty="0">
              <a:solidFill>
                <a:schemeClr val="tx1"/>
              </a:solidFill>
              <a:latin typeface="Arial" charset="0"/>
            </a:endParaRPr>
          </a:p>
        </p:txBody>
      </p:sp>
      <p:sp>
        <p:nvSpPr>
          <p:cNvPr id="1030" name="Line 5"/>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31" name="Line 6"/>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8" descr="The genetic basis of bats&amp;#39; superpowers revealed | University of Oxford"/>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35730" y="1525979"/>
            <a:ext cx="4052068" cy="21316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y&amp;#39;s paper on &amp;#39;really cool&amp;#39; bats accepted by journal | Times Higher  Education (TH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5193752" y="1491940"/>
            <a:ext cx="3605863" cy="216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91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0" y="364331"/>
            <a:ext cx="9144000" cy="857250"/>
          </a:xfrm>
        </p:spPr>
        <p:txBody>
          <a:bodyPr/>
          <a:lstStyle/>
          <a:p>
            <a:pPr eaLnBrk="1" fontAlgn="auto" hangingPunct="1">
              <a:spcAft>
                <a:spcPts val="0"/>
              </a:spcAft>
              <a:defRPr/>
            </a:pPr>
            <a:r>
              <a:rPr lang="en-GB" sz="2400" i="1" dirty="0" smtClean="0">
                <a:latin typeface="Times New Roman" pitchFamily="18" charset="0"/>
              </a:rPr>
              <a:t>KELELAWAR</a:t>
            </a:r>
            <a:r>
              <a:rPr lang="en-GB" sz="2400" dirty="0" smtClean="0">
                <a:latin typeface="Times New Roman" pitchFamily="18" charset="0"/>
              </a:rPr>
              <a:t>:</a:t>
            </a:r>
            <a:r>
              <a:rPr lang="en-GB" sz="2400" dirty="0" smtClean="0">
                <a:solidFill>
                  <a:schemeClr val="tx1"/>
                </a:solidFill>
                <a:latin typeface="Times New Roman" pitchFamily="18" charset="0"/>
              </a:rPr>
              <a:t> </a:t>
            </a:r>
            <a:br>
              <a:rPr lang="en-GB" sz="2400" dirty="0" smtClean="0">
                <a:solidFill>
                  <a:schemeClr val="tx1"/>
                </a:solidFill>
                <a:latin typeface="Times New Roman" pitchFamily="18" charset="0"/>
              </a:rPr>
            </a:br>
            <a:r>
              <a:rPr lang="en-GB" sz="2400" dirty="0" smtClean="0">
                <a:solidFill>
                  <a:schemeClr val="tx1"/>
                </a:solidFill>
                <a:latin typeface="Arial" charset="0"/>
              </a:rPr>
              <a:t>MENCARI  ARAH  DENGAN  ULTRASONIK</a:t>
            </a:r>
            <a:endParaRPr lang="en-GB" sz="2400" dirty="0">
              <a:solidFill>
                <a:schemeClr val="tx1"/>
              </a:solidFill>
              <a:latin typeface="Arial" charset="0"/>
            </a:endParaRPr>
          </a:p>
        </p:txBody>
      </p:sp>
      <p:sp>
        <p:nvSpPr>
          <p:cNvPr id="281603" name="Rectangle 3"/>
          <p:cNvSpPr>
            <a:spLocks noGrp="1" noChangeArrowheads="1"/>
          </p:cNvSpPr>
          <p:nvPr>
            <p:ph type="body" sz="half" idx="1"/>
          </p:nvPr>
        </p:nvSpPr>
        <p:spPr>
          <a:xfrm>
            <a:off x="0" y="1500188"/>
            <a:ext cx="9144000" cy="1565672"/>
          </a:xfrm>
          <a:noFill/>
        </p:spPr>
        <p:txBody>
          <a:bodyPr/>
          <a:lstStyle/>
          <a:p>
            <a:pPr eaLnBrk="1" hangingPunct="1">
              <a:spcBef>
                <a:spcPct val="50000"/>
              </a:spcBef>
            </a:pPr>
            <a:r>
              <a:rPr lang="en-GB" sz="2400" dirty="0" err="1" smtClean="0">
                <a:latin typeface="+mn-lt"/>
              </a:rPr>
              <a:t>Kelelawar</a:t>
            </a:r>
            <a:r>
              <a:rPr lang="en-GB" sz="2400" dirty="0" smtClean="0">
                <a:latin typeface="+mn-lt"/>
              </a:rPr>
              <a:t> </a:t>
            </a:r>
            <a:r>
              <a:rPr lang="en-GB" sz="2400" dirty="0" err="1" smtClean="0">
                <a:latin typeface="+mn-lt"/>
              </a:rPr>
              <a:t>mengeluarkan</a:t>
            </a:r>
            <a:r>
              <a:rPr lang="en-GB" sz="2400" dirty="0" smtClean="0">
                <a:latin typeface="+mn-lt"/>
              </a:rPr>
              <a:t> </a:t>
            </a:r>
            <a:r>
              <a:rPr lang="en-GB" sz="2400" dirty="0" err="1" smtClean="0">
                <a:latin typeface="+mn-lt"/>
              </a:rPr>
              <a:t>ultrasonik</a:t>
            </a:r>
            <a:endParaRPr lang="en-GB" sz="2400" dirty="0" smtClean="0">
              <a:latin typeface="+mn-lt"/>
            </a:endParaRPr>
          </a:p>
          <a:p>
            <a:pPr eaLnBrk="1" hangingPunct="1">
              <a:spcBef>
                <a:spcPct val="50000"/>
              </a:spcBef>
            </a:pPr>
            <a:r>
              <a:rPr lang="en-GB" sz="2400" dirty="0" err="1" smtClean="0">
                <a:latin typeface="+mn-lt"/>
              </a:rPr>
              <a:t>Gelombang</a:t>
            </a:r>
            <a:r>
              <a:rPr lang="en-GB" sz="2400" dirty="0" smtClean="0">
                <a:latin typeface="+mn-lt"/>
              </a:rPr>
              <a:t> </a:t>
            </a:r>
            <a:r>
              <a:rPr lang="en-GB" sz="2400" dirty="0" err="1" smtClean="0">
                <a:latin typeface="+mn-lt"/>
              </a:rPr>
              <a:t>ultrasonik</a:t>
            </a:r>
            <a:r>
              <a:rPr lang="en-GB" sz="2400" dirty="0" smtClean="0">
                <a:latin typeface="+mn-lt"/>
              </a:rPr>
              <a:t> </a:t>
            </a:r>
            <a:r>
              <a:rPr lang="en-GB" sz="2400" dirty="0" err="1" smtClean="0">
                <a:latin typeface="+mn-lt"/>
              </a:rPr>
              <a:t>mengenai</a:t>
            </a:r>
            <a:r>
              <a:rPr lang="en-GB" sz="2400" dirty="0" smtClean="0">
                <a:latin typeface="+mn-lt"/>
              </a:rPr>
              <a:t> </a:t>
            </a:r>
            <a:r>
              <a:rPr lang="en-GB" sz="2400" dirty="0" err="1" smtClean="0">
                <a:latin typeface="+mn-lt"/>
              </a:rPr>
              <a:t>obyek</a:t>
            </a:r>
            <a:r>
              <a:rPr lang="en-GB" sz="2400" dirty="0" smtClean="0">
                <a:latin typeface="+mn-lt"/>
              </a:rPr>
              <a:t> </a:t>
            </a:r>
            <a:r>
              <a:rPr lang="en-GB" sz="2400" dirty="0" smtClean="0">
                <a:latin typeface="+mn-lt"/>
                <a:sym typeface="Wingdings" pitchFamily="2" charset="2"/>
              </a:rPr>
              <a:t> </a:t>
            </a:r>
            <a:r>
              <a:rPr lang="en-GB" sz="2400" dirty="0" err="1" smtClean="0">
                <a:latin typeface="+mn-lt"/>
                <a:sym typeface="Wingdings" pitchFamily="2" charset="2"/>
              </a:rPr>
              <a:t>timbul</a:t>
            </a:r>
            <a:r>
              <a:rPr lang="en-GB" sz="2400" dirty="0" smtClean="0">
                <a:latin typeface="+mn-lt"/>
                <a:sym typeface="Wingdings" pitchFamily="2" charset="2"/>
              </a:rPr>
              <a:t> echo (</a:t>
            </a:r>
            <a:r>
              <a:rPr lang="en-GB" sz="2400" dirty="0" err="1" smtClean="0">
                <a:latin typeface="+mn-lt"/>
                <a:sym typeface="Wingdings" pitchFamily="2" charset="2"/>
              </a:rPr>
              <a:t>gema</a:t>
            </a:r>
            <a:r>
              <a:rPr lang="en-GB" sz="2400" dirty="0" smtClean="0">
                <a:latin typeface="+mn-lt"/>
                <a:sym typeface="Wingdings" pitchFamily="2" charset="2"/>
              </a:rPr>
              <a:t>)</a:t>
            </a:r>
          </a:p>
          <a:p>
            <a:pPr>
              <a:spcBef>
                <a:spcPct val="50000"/>
              </a:spcBef>
            </a:pPr>
            <a:r>
              <a:rPr lang="en-GB" sz="2400" dirty="0">
                <a:latin typeface="+mn-lt"/>
              </a:rPr>
              <a:t>Kita </a:t>
            </a:r>
            <a:r>
              <a:rPr lang="en-GB" sz="2400" dirty="0" err="1">
                <a:latin typeface="+mn-lt"/>
              </a:rPr>
              <a:t>dapat</a:t>
            </a:r>
            <a:r>
              <a:rPr lang="en-GB" sz="2400" dirty="0">
                <a:latin typeface="+mn-lt"/>
              </a:rPr>
              <a:t> </a:t>
            </a:r>
            <a:r>
              <a:rPr lang="en-GB" sz="2400" dirty="0" err="1">
                <a:latin typeface="+mn-lt"/>
              </a:rPr>
              <a:t>juga</a:t>
            </a:r>
            <a:r>
              <a:rPr lang="en-GB" sz="2400" dirty="0">
                <a:latin typeface="+mn-lt"/>
              </a:rPr>
              <a:t> </a:t>
            </a:r>
            <a:r>
              <a:rPr lang="en-GB" sz="2400" dirty="0" err="1">
                <a:latin typeface="+mn-lt"/>
              </a:rPr>
              <a:t>menggunakan</a:t>
            </a:r>
            <a:r>
              <a:rPr lang="en-GB" sz="2400" dirty="0">
                <a:latin typeface="+mn-lt"/>
              </a:rPr>
              <a:t> </a:t>
            </a:r>
            <a:r>
              <a:rPr lang="en-GB" sz="2400" dirty="0" err="1">
                <a:latin typeface="+mn-lt"/>
              </a:rPr>
              <a:t>ultrasonik</a:t>
            </a:r>
            <a:r>
              <a:rPr lang="en-GB" sz="2400" dirty="0">
                <a:latin typeface="+mn-lt"/>
              </a:rPr>
              <a:t> </a:t>
            </a:r>
            <a:r>
              <a:rPr lang="en-GB" sz="2400" dirty="0" err="1">
                <a:latin typeface="+mn-lt"/>
              </a:rPr>
              <a:t>untuk</a:t>
            </a:r>
            <a:r>
              <a:rPr lang="en-GB" sz="2400" dirty="0">
                <a:latin typeface="+mn-lt"/>
              </a:rPr>
              <a:t> </a:t>
            </a:r>
            <a:r>
              <a:rPr lang="en-GB" sz="2400" dirty="0" err="1">
                <a:latin typeface="+mn-lt"/>
              </a:rPr>
              <a:t>melihat</a:t>
            </a:r>
            <a:r>
              <a:rPr lang="en-GB" sz="2400" dirty="0">
                <a:latin typeface="+mn-lt"/>
              </a:rPr>
              <a:t> </a:t>
            </a:r>
            <a:r>
              <a:rPr lang="en-GB" sz="2400" dirty="0" err="1">
                <a:latin typeface="+mn-lt"/>
              </a:rPr>
              <a:t>bagian</a:t>
            </a:r>
            <a:r>
              <a:rPr lang="en-GB" sz="2400" dirty="0">
                <a:latin typeface="+mn-lt"/>
              </a:rPr>
              <a:t> </a:t>
            </a:r>
            <a:r>
              <a:rPr lang="en-GB" sz="2400" dirty="0" err="1">
                <a:latin typeface="+mn-lt"/>
              </a:rPr>
              <a:t>dalam</a:t>
            </a:r>
            <a:r>
              <a:rPr lang="en-GB" sz="2400" dirty="0">
                <a:latin typeface="+mn-lt"/>
              </a:rPr>
              <a:t> </a:t>
            </a:r>
            <a:r>
              <a:rPr lang="en-GB" sz="2400" dirty="0" err="1">
                <a:latin typeface="+mn-lt"/>
              </a:rPr>
              <a:t>tubuh</a:t>
            </a:r>
            <a:r>
              <a:rPr lang="en-GB" sz="2400" dirty="0">
                <a:latin typeface="+mn-lt"/>
              </a:rPr>
              <a:t> </a:t>
            </a:r>
            <a:r>
              <a:rPr lang="en-GB" sz="2400" dirty="0" err="1" smtClean="0">
                <a:latin typeface="+mn-lt"/>
              </a:rPr>
              <a:t>kita</a:t>
            </a:r>
            <a:endParaRPr lang="en-GB" sz="2400" dirty="0" smtClean="0">
              <a:latin typeface="+mn-lt"/>
            </a:endParaRPr>
          </a:p>
          <a:p>
            <a:pPr>
              <a:spcBef>
                <a:spcPct val="50000"/>
              </a:spcBef>
            </a:pPr>
            <a:r>
              <a:rPr lang="en-GB" sz="2400" dirty="0" err="1">
                <a:latin typeface="+mn-lt"/>
              </a:rPr>
              <a:t>Kelelawar</a:t>
            </a:r>
            <a:r>
              <a:rPr lang="en-GB" sz="2400" dirty="0">
                <a:latin typeface="+mn-lt"/>
              </a:rPr>
              <a:t> </a:t>
            </a:r>
            <a:r>
              <a:rPr lang="en-GB" sz="2400" dirty="0" err="1">
                <a:latin typeface="+mn-lt"/>
              </a:rPr>
              <a:t>mendengar</a:t>
            </a:r>
            <a:r>
              <a:rPr lang="en-GB" sz="2400" dirty="0">
                <a:latin typeface="+mn-lt"/>
              </a:rPr>
              <a:t> echo </a:t>
            </a:r>
            <a:r>
              <a:rPr lang="en-GB" sz="2400" dirty="0" err="1">
                <a:latin typeface="+mn-lt"/>
              </a:rPr>
              <a:t>lalu</a:t>
            </a:r>
            <a:r>
              <a:rPr lang="en-GB" sz="2400" dirty="0">
                <a:latin typeface="+mn-lt"/>
              </a:rPr>
              <a:t> </a:t>
            </a:r>
            <a:r>
              <a:rPr lang="en-GB" sz="2400" dirty="0" err="1">
                <a:latin typeface="+mn-lt"/>
              </a:rPr>
              <a:t>mencari</a:t>
            </a:r>
            <a:r>
              <a:rPr lang="en-GB" sz="2400" dirty="0">
                <a:latin typeface="+mn-lt"/>
              </a:rPr>
              <a:t> </a:t>
            </a:r>
            <a:r>
              <a:rPr lang="en-GB" sz="2400" dirty="0" err="1">
                <a:latin typeface="+mn-lt"/>
              </a:rPr>
              <a:t>penyebab</a:t>
            </a:r>
            <a:r>
              <a:rPr lang="en-GB" sz="2400" dirty="0">
                <a:latin typeface="+mn-lt"/>
              </a:rPr>
              <a:t> </a:t>
            </a:r>
            <a:r>
              <a:rPr lang="en-GB" sz="2400" dirty="0" err="1">
                <a:latin typeface="+mn-lt"/>
              </a:rPr>
              <a:t>gema</a:t>
            </a:r>
            <a:endParaRPr lang="en-GB" sz="2400" dirty="0">
              <a:latin typeface="+mn-lt"/>
            </a:endParaRPr>
          </a:p>
          <a:p>
            <a:pPr>
              <a:spcBef>
                <a:spcPct val="50000"/>
              </a:spcBef>
            </a:pPr>
            <a:endParaRPr lang="en-GB" sz="2800" dirty="0">
              <a:latin typeface="Arial" charset="0"/>
            </a:endParaRPr>
          </a:p>
          <a:p>
            <a:pPr eaLnBrk="1" hangingPunct="1">
              <a:spcBef>
                <a:spcPct val="50000"/>
              </a:spcBef>
            </a:pPr>
            <a:endParaRPr lang="en-GB" sz="2800" dirty="0" smtClean="0">
              <a:latin typeface="Arial Narrow" pitchFamily="34" charset="0"/>
            </a:endParaRPr>
          </a:p>
        </p:txBody>
      </p:sp>
      <p:sp>
        <p:nvSpPr>
          <p:cNvPr id="58372" name="Line 5"/>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8373" name="Line 6"/>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81608" name="Rectangle 8"/>
          <p:cNvSpPr>
            <a:spLocks noChangeArrowheads="1"/>
          </p:cNvSpPr>
          <p:nvPr/>
        </p:nvSpPr>
        <p:spPr bwMode="auto">
          <a:xfrm>
            <a:off x="1" y="3589735"/>
            <a:ext cx="8143875" cy="155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50000"/>
              </a:spcBef>
              <a:buFontTx/>
              <a:buChar char="•"/>
            </a:pPr>
            <a:endParaRPr lang="en-GB" sz="3600" i="0" dirty="0">
              <a:latin typeface="Arial" charset="0"/>
            </a:endParaRPr>
          </a:p>
        </p:txBody>
      </p:sp>
    </p:spTree>
    <p:extLst>
      <p:ext uri="{BB962C8B-B14F-4D97-AF65-F5344CB8AC3E}">
        <p14:creationId xmlns:p14="http://schemas.microsoft.com/office/powerpoint/2010/main" val="1901010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fade">
                                      <p:cBhvr>
                                        <p:cTn id="7" dur="2000"/>
                                        <p:tgtEl>
                                          <p:spTgt spid="281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1603">
                                            <p:txEl>
                                              <p:pRg st="0" end="0"/>
                                            </p:txEl>
                                          </p:spTgt>
                                        </p:tgtEl>
                                        <p:attrNameLst>
                                          <p:attrName>style.visibility</p:attrName>
                                        </p:attrNameLst>
                                      </p:cBhvr>
                                      <p:to>
                                        <p:strVal val="visible"/>
                                      </p:to>
                                    </p:set>
                                    <p:animEffect transition="in" filter="fade">
                                      <p:cBhvr>
                                        <p:cTn id="12" dur="2000"/>
                                        <p:tgtEl>
                                          <p:spTgt spid="2816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1603">
                                            <p:txEl>
                                              <p:pRg st="1" end="1"/>
                                            </p:txEl>
                                          </p:spTgt>
                                        </p:tgtEl>
                                        <p:attrNameLst>
                                          <p:attrName>style.visibility</p:attrName>
                                        </p:attrNameLst>
                                      </p:cBhvr>
                                      <p:to>
                                        <p:strVal val="visible"/>
                                      </p:to>
                                    </p:set>
                                    <p:animEffect transition="in" filter="fade">
                                      <p:cBhvr>
                                        <p:cTn id="17" dur="2000"/>
                                        <p:tgtEl>
                                          <p:spTgt spid="281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1603">
                                            <p:txEl>
                                              <p:pRg st="2" end="2"/>
                                            </p:txEl>
                                          </p:spTgt>
                                        </p:tgtEl>
                                        <p:attrNameLst>
                                          <p:attrName>style.visibility</p:attrName>
                                        </p:attrNameLst>
                                      </p:cBhvr>
                                      <p:to>
                                        <p:strVal val="visible"/>
                                      </p:to>
                                    </p:set>
                                    <p:animEffect transition="in" filter="fade">
                                      <p:cBhvr>
                                        <p:cTn id="22" dur="2000"/>
                                        <p:tgtEl>
                                          <p:spTgt spid="2816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1603">
                                            <p:txEl>
                                              <p:pRg st="3" end="3"/>
                                            </p:txEl>
                                          </p:spTgt>
                                        </p:tgtEl>
                                        <p:attrNameLst>
                                          <p:attrName>style.visibility</p:attrName>
                                        </p:attrNameLst>
                                      </p:cBhvr>
                                      <p:to>
                                        <p:strVal val="visible"/>
                                      </p:to>
                                    </p:set>
                                    <p:animEffect transition="in" filter="fade">
                                      <p:cBhvr>
                                        <p:cTn id="27" dur="2000"/>
                                        <p:tgtEl>
                                          <p:spTgt spid="2816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nodePh="1">
                                  <p:stCondLst>
                                    <p:cond delay="0"/>
                                  </p:stCondLst>
                                  <p:endCondLst>
                                    <p:cond evt="begin" delay="0">
                                      <p:tn val="30"/>
                                    </p:cond>
                                  </p:endCondLst>
                                  <p:childTnLst>
                                    <p:set>
                                      <p:cBhvr>
                                        <p:cTn id="31" dur="1" fill="hold">
                                          <p:stCondLst>
                                            <p:cond delay="0"/>
                                          </p:stCondLst>
                                        </p:cTn>
                                        <p:tgtEl>
                                          <p:spTgt spid="281608"/>
                                        </p:tgtEl>
                                        <p:attrNameLst>
                                          <p:attrName>style.visibility</p:attrName>
                                        </p:attrNameLst>
                                      </p:cBhvr>
                                      <p:to>
                                        <p:strVal val="visible"/>
                                      </p:to>
                                    </p:set>
                                    <p:animEffect transition="in" filter="fade">
                                      <p:cBhvr>
                                        <p:cTn id="32" dur="2000"/>
                                        <p:tgtEl>
                                          <p:spTgt spid="281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P spid="2816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875"/>
            <a:ext cx="9144000" cy="857250"/>
          </a:xfrm>
        </p:spPr>
        <p:txBody>
          <a:bodyPr>
            <a:noAutofit/>
          </a:bodyPr>
          <a:lstStyle/>
          <a:p>
            <a:pPr eaLnBrk="1" hangingPunct="1">
              <a:defRPr/>
            </a:pPr>
            <a:r>
              <a:rPr lang="en-US" sz="3200" dirty="0" err="1" smtClean="0"/>
              <a:t>Prinsip</a:t>
            </a:r>
            <a:r>
              <a:rPr lang="en-US" sz="3200" dirty="0" smtClean="0"/>
              <a:t> </a:t>
            </a:r>
            <a:r>
              <a:rPr lang="en-US" sz="3200" dirty="0" err="1" smtClean="0"/>
              <a:t>penggunaan</a:t>
            </a:r>
            <a:r>
              <a:rPr lang="en-US" sz="3200" dirty="0" smtClean="0"/>
              <a:t> </a:t>
            </a:r>
            <a:r>
              <a:rPr lang="en-US" sz="3200" dirty="0" err="1" smtClean="0"/>
              <a:t>ultrasonik</a:t>
            </a:r>
            <a:endParaRPr lang="en-US" sz="3200" dirty="0" smtClean="0"/>
          </a:p>
        </p:txBody>
      </p:sp>
      <p:sp>
        <p:nvSpPr>
          <p:cNvPr id="3" name="Text Placeholder 2"/>
          <p:cNvSpPr>
            <a:spLocks noGrp="1"/>
          </p:cNvSpPr>
          <p:nvPr>
            <p:ph type="body" sz="half" idx="1"/>
          </p:nvPr>
        </p:nvSpPr>
        <p:spPr>
          <a:xfrm>
            <a:off x="1" y="1017985"/>
            <a:ext cx="8143875" cy="3486150"/>
          </a:xfrm>
        </p:spPr>
        <p:txBody>
          <a:bodyPr>
            <a:normAutofit fontScale="77500" lnSpcReduction="20000"/>
          </a:bodyPr>
          <a:lstStyle/>
          <a:p>
            <a:pPr eaLnBrk="1" hangingPunct="1">
              <a:buFont typeface="Wingdings 2" pitchFamily="18" charset="2"/>
              <a:buNone/>
              <a:defRPr/>
            </a:pPr>
            <a:endParaRPr lang="en-US" sz="4000" dirty="0" smtClean="0"/>
          </a:p>
          <a:p>
            <a:pPr eaLnBrk="1" hangingPunct="1">
              <a:defRPr/>
            </a:pPr>
            <a:r>
              <a:rPr lang="en-US" sz="4000" dirty="0" err="1" smtClean="0"/>
              <a:t>Berdasar</a:t>
            </a:r>
            <a:r>
              <a:rPr lang="en-US" sz="4000" dirty="0" smtClean="0"/>
              <a:t> </a:t>
            </a:r>
            <a:r>
              <a:rPr lang="en-US" sz="4000" dirty="0" err="1" smtClean="0"/>
              <a:t>efek</a:t>
            </a:r>
            <a:r>
              <a:rPr lang="en-US" sz="4000" dirty="0" smtClean="0"/>
              <a:t> </a:t>
            </a:r>
            <a:r>
              <a:rPr lang="en-US" sz="4000" dirty="0" err="1" smtClean="0"/>
              <a:t>Dopler</a:t>
            </a:r>
            <a:r>
              <a:rPr lang="en-US" sz="4000" dirty="0" smtClean="0"/>
              <a:t>: </a:t>
            </a:r>
            <a:r>
              <a:rPr lang="en-US" sz="4000" dirty="0" err="1" smtClean="0"/>
              <a:t>Perubahan</a:t>
            </a:r>
            <a:r>
              <a:rPr lang="en-US" sz="4000" dirty="0" smtClean="0"/>
              <a:t> </a:t>
            </a:r>
            <a:r>
              <a:rPr lang="en-US" sz="4000" dirty="0" err="1" smtClean="0"/>
              <a:t>jarak</a:t>
            </a:r>
            <a:r>
              <a:rPr lang="en-US" sz="4000" dirty="0" smtClean="0"/>
              <a:t> </a:t>
            </a:r>
            <a:r>
              <a:rPr lang="en-US" sz="4000" dirty="0" err="1" smtClean="0"/>
              <a:t>sumber</a:t>
            </a:r>
            <a:r>
              <a:rPr lang="en-US" sz="4000" dirty="0" smtClean="0"/>
              <a:t> </a:t>
            </a:r>
            <a:r>
              <a:rPr lang="en-US" sz="4000" dirty="0" err="1" smtClean="0"/>
              <a:t>bunyi-penerima</a:t>
            </a:r>
            <a:r>
              <a:rPr lang="en-US" sz="4000" dirty="0" smtClean="0"/>
              <a:t> </a:t>
            </a:r>
            <a:r>
              <a:rPr lang="en-US" sz="4000" dirty="0" smtClean="0">
                <a:sym typeface="Wingdings" pitchFamily="2" charset="2"/>
              </a:rPr>
              <a:t> </a:t>
            </a:r>
            <a:r>
              <a:rPr lang="en-US" sz="4000" dirty="0" err="1" smtClean="0">
                <a:sym typeface="Wingdings" pitchFamily="2" charset="2"/>
              </a:rPr>
              <a:t>perubahan</a:t>
            </a:r>
            <a:r>
              <a:rPr lang="en-US" sz="4000" dirty="0" smtClean="0">
                <a:sym typeface="Wingdings" pitchFamily="2" charset="2"/>
              </a:rPr>
              <a:t> </a:t>
            </a:r>
            <a:r>
              <a:rPr lang="en-US" sz="4000" dirty="0" err="1" smtClean="0">
                <a:sym typeface="Wingdings" pitchFamily="2" charset="2"/>
              </a:rPr>
              <a:t>frekuensi</a:t>
            </a:r>
            <a:r>
              <a:rPr lang="en-US" sz="4000" dirty="0" smtClean="0">
                <a:sym typeface="Wingdings" pitchFamily="2" charset="2"/>
              </a:rPr>
              <a:t> </a:t>
            </a:r>
            <a:r>
              <a:rPr lang="en-US" sz="4000" dirty="0" err="1" smtClean="0">
                <a:sym typeface="Wingdings" pitchFamily="2" charset="2"/>
              </a:rPr>
              <a:t>bunyi</a:t>
            </a:r>
            <a:endParaRPr lang="en-US" sz="4000" dirty="0" smtClean="0">
              <a:sym typeface="Wingdings" pitchFamily="2" charset="2"/>
            </a:endParaRPr>
          </a:p>
          <a:p>
            <a:pPr eaLnBrk="1" hangingPunct="1">
              <a:defRPr/>
            </a:pPr>
            <a:r>
              <a:rPr lang="en-US" sz="4000" dirty="0" err="1" smtClean="0">
                <a:sym typeface="Wingdings" pitchFamily="2" charset="2"/>
              </a:rPr>
              <a:t>Gelombang</a:t>
            </a:r>
            <a:r>
              <a:rPr lang="en-US" sz="4000" dirty="0" smtClean="0">
                <a:sym typeface="Wingdings" pitchFamily="2" charset="2"/>
              </a:rPr>
              <a:t> </a:t>
            </a:r>
            <a:r>
              <a:rPr lang="en-US" sz="4000" dirty="0" err="1" smtClean="0">
                <a:sym typeface="Wingdings" pitchFamily="2" charset="2"/>
              </a:rPr>
              <a:t>dikirim</a:t>
            </a:r>
            <a:r>
              <a:rPr lang="en-US" sz="4000" dirty="0" smtClean="0">
                <a:sym typeface="Wingdings" pitchFamily="2" charset="2"/>
              </a:rPr>
              <a:t> </a:t>
            </a:r>
            <a:r>
              <a:rPr lang="en-US" sz="4000" dirty="0" err="1" smtClean="0"/>
              <a:t>ke</a:t>
            </a:r>
            <a:r>
              <a:rPr lang="en-US" sz="4000" dirty="0" smtClean="0"/>
              <a:t> </a:t>
            </a:r>
            <a:r>
              <a:rPr lang="en-US" sz="4000" dirty="0" err="1" smtClean="0"/>
              <a:t>obyek</a:t>
            </a:r>
            <a:endParaRPr lang="en-US" sz="4000" dirty="0" smtClean="0"/>
          </a:p>
          <a:p>
            <a:pPr eaLnBrk="1" hangingPunct="1">
              <a:defRPr/>
            </a:pPr>
            <a:r>
              <a:rPr lang="en-US" sz="4000" dirty="0" err="1" smtClean="0"/>
              <a:t>Obyek</a:t>
            </a:r>
            <a:r>
              <a:rPr lang="en-US" sz="4000" dirty="0" smtClean="0"/>
              <a:t> </a:t>
            </a:r>
            <a:r>
              <a:rPr lang="en-US" sz="4000" dirty="0" err="1" smtClean="0"/>
              <a:t>merefleksikan</a:t>
            </a:r>
            <a:r>
              <a:rPr lang="en-US" sz="4000" dirty="0" smtClean="0"/>
              <a:t>/</a:t>
            </a:r>
            <a:r>
              <a:rPr lang="en-US" sz="4000" dirty="0" err="1" smtClean="0"/>
              <a:t>memantulkan</a:t>
            </a:r>
            <a:r>
              <a:rPr lang="en-US" sz="4000" dirty="0" smtClean="0"/>
              <a:t> </a:t>
            </a:r>
            <a:r>
              <a:rPr lang="en-US" sz="4000" dirty="0" err="1" smtClean="0"/>
              <a:t>kembali</a:t>
            </a:r>
            <a:r>
              <a:rPr lang="en-US" sz="4000" dirty="0" smtClean="0"/>
              <a:t> </a:t>
            </a:r>
            <a:r>
              <a:rPr lang="en-US" sz="4000" dirty="0" err="1" smtClean="0"/>
              <a:t>gelombang</a:t>
            </a:r>
            <a:r>
              <a:rPr lang="en-US" sz="4000" dirty="0" smtClean="0"/>
              <a:t> </a:t>
            </a:r>
            <a:r>
              <a:rPr lang="en-US" sz="4000" dirty="0" err="1" smtClean="0"/>
              <a:t>ke</a:t>
            </a:r>
            <a:r>
              <a:rPr lang="en-US" sz="4000" dirty="0" smtClean="0"/>
              <a:t> </a:t>
            </a:r>
            <a:r>
              <a:rPr lang="en-US" sz="4000" dirty="0" err="1" smtClean="0"/>
              <a:t>sumber</a:t>
            </a:r>
            <a:endParaRPr lang="en-US" sz="4000" dirty="0"/>
          </a:p>
        </p:txBody>
      </p:sp>
    </p:spTree>
    <p:extLst>
      <p:ext uri="{BB962C8B-B14F-4D97-AF65-F5344CB8AC3E}">
        <p14:creationId xmlns:p14="http://schemas.microsoft.com/office/powerpoint/2010/main" val="44102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875"/>
            <a:ext cx="7772400" cy="857250"/>
          </a:xfrm>
        </p:spPr>
        <p:txBody>
          <a:bodyPr>
            <a:noAutofit/>
          </a:bodyPr>
          <a:lstStyle/>
          <a:p>
            <a:pPr eaLnBrk="1" hangingPunct="1">
              <a:defRPr/>
            </a:pPr>
            <a:r>
              <a:rPr lang="en-US" sz="4000" dirty="0" err="1" smtClean="0"/>
              <a:t>Daya</a:t>
            </a:r>
            <a:r>
              <a:rPr lang="en-US" sz="4000" dirty="0" smtClean="0"/>
              <a:t> </a:t>
            </a:r>
            <a:r>
              <a:rPr lang="en-US" sz="4000" dirty="0" err="1" smtClean="0"/>
              <a:t>ultr</a:t>
            </a:r>
            <a:r>
              <a:rPr lang="en-GB" sz="4000" dirty="0" smtClean="0"/>
              <a:t>a</a:t>
            </a:r>
            <a:r>
              <a:rPr lang="en-US" sz="4000" dirty="0" err="1" smtClean="0"/>
              <a:t>sonik</a:t>
            </a:r>
            <a:r>
              <a:rPr lang="en-US" sz="4800" dirty="0" smtClean="0"/>
              <a:t/>
            </a:r>
            <a:br>
              <a:rPr lang="en-US" sz="4800" dirty="0" smtClean="0"/>
            </a:br>
            <a:endParaRPr lang="en-US" sz="4800" dirty="0"/>
          </a:p>
        </p:txBody>
      </p:sp>
      <p:sp>
        <p:nvSpPr>
          <p:cNvPr id="55299" name="Text Placeholder 2"/>
          <p:cNvSpPr>
            <a:spLocks noGrp="1"/>
          </p:cNvSpPr>
          <p:nvPr>
            <p:ph type="body" sz="half" idx="1"/>
          </p:nvPr>
        </p:nvSpPr>
        <p:spPr>
          <a:xfrm>
            <a:off x="1" y="1017985"/>
            <a:ext cx="8143875" cy="3486150"/>
          </a:xfrm>
        </p:spPr>
        <p:txBody>
          <a:bodyPr/>
          <a:lstStyle/>
          <a:p>
            <a:pPr eaLnBrk="1" hangingPunct="1"/>
            <a:r>
              <a:rPr lang="en-US" sz="3200" dirty="0" err="1" smtClean="0"/>
              <a:t>Untuk</a:t>
            </a:r>
            <a:r>
              <a:rPr lang="en-US" sz="3200" dirty="0" smtClean="0"/>
              <a:t> </a:t>
            </a:r>
            <a:r>
              <a:rPr lang="en-US" sz="3200" dirty="0" err="1" smtClean="0"/>
              <a:t>diagnostik</a:t>
            </a:r>
            <a:r>
              <a:rPr lang="en-US" sz="3200" dirty="0" smtClean="0"/>
              <a:t>: </a:t>
            </a:r>
          </a:p>
          <a:p>
            <a:pPr eaLnBrk="1" hangingPunct="1">
              <a:buFont typeface="Wingdings 2" pitchFamily="18" charset="2"/>
              <a:buNone/>
            </a:pPr>
            <a:r>
              <a:rPr lang="en-US" sz="3200" dirty="0" smtClean="0"/>
              <a:t>		0,01 W/cm</a:t>
            </a:r>
            <a:r>
              <a:rPr lang="en-US" sz="3200" baseline="30000" dirty="0" smtClean="0"/>
              <a:t>2</a:t>
            </a:r>
          </a:p>
          <a:p>
            <a:pPr eaLnBrk="1" hangingPunct="1"/>
            <a:r>
              <a:rPr lang="en-US" sz="3200" dirty="0" err="1" smtClean="0"/>
              <a:t>Untuk</a:t>
            </a:r>
            <a:r>
              <a:rPr lang="en-US" sz="3200" dirty="0" smtClean="0"/>
              <a:t> </a:t>
            </a:r>
            <a:r>
              <a:rPr lang="en-US" sz="3200" dirty="0" err="1" smtClean="0"/>
              <a:t>terapi</a:t>
            </a:r>
            <a:r>
              <a:rPr lang="en-US" sz="3200" dirty="0" smtClean="0"/>
              <a:t>: </a:t>
            </a:r>
          </a:p>
          <a:p>
            <a:pPr eaLnBrk="1" hangingPunct="1">
              <a:buFont typeface="Wingdings 2" pitchFamily="18" charset="2"/>
              <a:buNone/>
            </a:pPr>
            <a:r>
              <a:rPr lang="en-US" sz="3200" dirty="0" smtClean="0"/>
              <a:t>		1 W/cm</a:t>
            </a:r>
            <a:r>
              <a:rPr lang="en-US" sz="3200" baseline="30000" dirty="0" smtClean="0"/>
              <a:t>2</a:t>
            </a:r>
          </a:p>
          <a:p>
            <a:pPr eaLnBrk="1" hangingPunct="1"/>
            <a:r>
              <a:rPr lang="en-US" sz="3200" dirty="0" err="1" smtClean="0"/>
              <a:t>Untuk</a:t>
            </a:r>
            <a:r>
              <a:rPr lang="en-US" sz="3200" dirty="0" smtClean="0"/>
              <a:t> </a:t>
            </a:r>
            <a:r>
              <a:rPr lang="en-US" sz="3200" dirty="0" err="1" smtClean="0"/>
              <a:t>menghancurkan</a:t>
            </a:r>
            <a:r>
              <a:rPr lang="en-US" sz="3200" dirty="0" smtClean="0"/>
              <a:t> </a:t>
            </a:r>
            <a:r>
              <a:rPr lang="en-US" sz="3200" dirty="0" err="1" smtClean="0"/>
              <a:t>kanker</a:t>
            </a:r>
            <a:r>
              <a:rPr lang="en-US" sz="3200" dirty="0" smtClean="0"/>
              <a:t>: </a:t>
            </a:r>
          </a:p>
          <a:p>
            <a:pPr eaLnBrk="1" hangingPunct="1">
              <a:buFont typeface="Wingdings 2" pitchFamily="18" charset="2"/>
              <a:buNone/>
            </a:pPr>
            <a:r>
              <a:rPr lang="en-US" sz="3200" dirty="0" smtClean="0"/>
              <a:t>		10</a:t>
            </a:r>
            <a:r>
              <a:rPr lang="en-US" sz="3200" baseline="30000" dirty="0" smtClean="0"/>
              <a:t>3</a:t>
            </a:r>
            <a:r>
              <a:rPr lang="en-US" sz="3200" dirty="0" smtClean="0"/>
              <a:t> W/cm</a:t>
            </a:r>
            <a:r>
              <a:rPr lang="en-US" sz="3200" baseline="30000" dirty="0" smtClean="0"/>
              <a:t>2</a:t>
            </a:r>
            <a:r>
              <a:rPr lang="en-US" sz="3200" dirty="0" smtClean="0"/>
              <a:t>.</a:t>
            </a:r>
          </a:p>
          <a:p>
            <a:pPr eaLnBrk="1" hangingPunct="1">
              <a:buFont typeface="Wingdings 2" pitchFamily="18" charset="2"/>
              <a:buNone/>
            </a:pPr>
            <a:endParaRPr lang="en-US" sz="4000" dirty="0" smtClean="0"/>
          </a:p>
        </p:txBody>
      </p:sp>
    </p:spTree>
    <p:extLst>
      <p:ext uri="{BB962C8B-B14F-4D97-AF65-F5344CB8AC3E}">
        <p14:creationId xmlns:p14="http://schemas.microsoft.com/office/powerpoint/2010/main" val="501754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2000"/>
                                        <p:tgtEl>
                                          <p:spTgt spid="552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fade">
                                      <p:cBhvr>
                                        <p:cTn id="17" dur="2000"/>
                                        <p:tgtEl>
                                          <p:spTgt spid="552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299">
                                            <p:txEl>
                                              <p:pRg st="2" end="2"/>
                                            </p:txEl>
                                          </p:spTgt>
                                        </p:tgtEl>
                                        <p:attrNameLst>
                                          <p:attrName>style.visibility</p:attrName>
                                        </p:attrNameLst>
                                      </p:cBhvr>
                                      <p:to>
                                        <p:strVal val="visible"/>
                                      </p:to>
                                    </p:set>
                                    <p:animEffect transition="in" filter="fade">
                                      <p:cBhvr>
                                        <p:cTn id="22" dur="2000"/>
                                        <p:tgtEl>
                                          <p:spTgt spid="552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299">
                                            <p:txEl>
                                              <p:pRg st="3" end="3"/>
                                            </p:txEl>
                                          </p:spTgt>
                                        </p:tgtEl>
                                        <p:attrNameLst>
                                          <p:attrName>style.visibility</p:attrName>
                                        </p:attrNameLst>
                                      </p:cBhvr>
                                      <p:to>
                                        <p:strVal val="visible"/>
                                      </p:to>
                                    </p:set>
                                    <p:animEffect transition="in" filter="fade">
                                      <p:cBhvr>
                                        <p:cTn id="27" dur="2000"/>
                                        <p:tgtEl>
                                          <p:spTgt spid="552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299">
                                            <p:txEl>
                                              <p:pRg st="4" end="4"/>
                                            </p:txEl>
                                          </p:spTgt>
                                        </p:tgtEl>
                                        <p:attrNameLst>
                                          <p:attrName>style.visibility</p:attrName>
                                        </p:attrNameLst>
                                      </p:cBhvr>
                                      <p:to>
                                        <p:strVal val="visible"/>
                                      </p:to>
                                    </p:set>
                                    <p:animEffect transition="in" filter="fade">
                                      <p:cBhvr>
                                        <p:cTn id="32" dur="2000"/>
                                        <p:tgtEl>
                                          <p:spTgt spid="552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299">
                                            <p:txEl>
                                              <p:pRg st="5" end="5"/>
                                            </p:txEl>
                                          </p:spTgt>
                                        </p:tgtEl>
                                        <p:attrNameLst>
                                          <p:attrName>style.visibility</p:attrName>
                                        </p:attrNameLst>
                                      </p:cBhvr>
                                      <p:to>
                                        <p:strVal val="visible"/>
                                      </p:to>
                                    </p:set>
                                    <p:animEffect transition="in" filter="fade">
                                      <p:cBhvr>
                                        <p:cTn id="37" dur="2000"/>
                                        <p:tgtEl>
                                          <p:spTgt spid="55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494"/>
            <a:ext cx="9144000" cy="3429006"/>
          </a:xfrm>
          <a:ln>
            <a:miter lim="800000"/>
            <a:headEnd/>
            <a:tailEnd/>
          </a:ln>
        </p:spPr>
        <p:txBody>
          <a:bodyPr/>
          <a:lstStyle/>
          <a:p>
            <a:pPr eaLnBrk="1" hangingPunct="1">
              <a:defRPr/>
            </a:pPr>
            <a:r>
              <a:rPr lang="en-US" sz="3600" i="1" u="sng" dirty="0" err="1" smtClean="0">
                <a:solidFill>
                  <a:schemeClr val="tx2"/>
                </a:solidFill>
              </a:rPr>
              <a:t>Mekanik</a:t>
            </a:r>
            <a:r>
              <a:rPr lang="en-US" sz="3600" i="1" u="sng" dirty="0" smtClean="0">
                <a:solidFill>
                  <a:schemeClr val="tx2"/>
                </a:solidFill>
              </a:rPr>
              <a:t> </a:t>
            </a:r>
            <a:r>
              <a:rPr lang="en-US" sz="3600" i="1" dirty="0" smtClean="0">
                <a:solidFill>
                  <a:schemeClr val="tx2"/>
                </a:solidFill>
              </a:rPr>
              <a:t/>
            </a:r>
            <a:br>
              <a:rPr lang="en-US" sz="3600" i="1" dirty="0" smtClean="0">
                <a:solidFill>
                  <a:schemeClr val="tx2"/>
                </a:solidFill>
              </a:rPr>
            </a:br>
            <a:r>
              <a:rPr lang="en-US" sz="3600" dirty="0" smtClean="0">
                <a:solidFill>
                  <a:schemeClr val="tx2"/>
                </a:solidFill>
              </a:rPr>
              <a:t> </a:t>
            </a:r>
            <a:br>
              <a:rPr lang="en-US" sz="3600" dirty="0" smtClean="0">
                <a:solidFill>
                  <a:schemeClr val="tx2"/>
                </a:solidFill>
              </a:rPr>
            </a:br>
            <a:r>
              <a:rPr lang="en-US" sz="3600" dirty="0" smtClean="0">
                <a:solidFill>
                  <a:schemeClr val="tx2"/>
                </a:solidFill>
              </a:rPr>
              <a:t>&gt; </a:t>
            </a:r>
            <a:r>
              <a:rPr lang="en-US" sz="3600" dirty="0" err="1" smtClean="0">
                <a:solidFill>
                  <a:schemeClr val="tx2"/>
                </a:solidFill>
              </a:rPr>
              <a:t>emulsi</a:t>
            </a:r>
            <a:r>
              <a:rPr lang="en-US" sz="3600" dirty="0" smtClean="0">
                <a:solidFill>
                  <a:schemeClr val="tx2"/>
                </a:solidFill>
              </a:rPr>
              <a:t> </a:t>
            </a:r>
            <a:r>
              <a:rPr lang="en-US" sz="3600" dirty="0" err="1" smtClean="0">
                <a:solidFill>
                  <a:schemeClr val="tx2"/>
                </a:solidFill>
              </a:rPr>
              <a:t>asap</a:t>
            </a:r>
            <a:r>
              <a:rPr lang="en-US" sz="3600" dirty="0" smtClean="0">
                <a:solidFill>
                  <a:schemeClr val="tx2"/>
                </a:solidFill>
              </a:rPr>
              <a:t>/</a:t>
            </a:r>
            <a:r>
              <a:rPr lang="en-US" sz="3600" dirty="0" err="1" smtClean="0">
                <a:solidFill>
                  <a:schemeClr val="tx2"/>
                </a:solidFill>
              </a:rPr>
              <a:t>awan</a:t>
            </a:r>
            <a:r>
              <a:rPr lang="en-US" sz="3600" dirty="0" smtClean="0">
                <a:solidFill>
                  <a:schemeClr val="tx2"/>
                </a:solidFill>
              </a:rPr>
              <a:t/>
            </a:r>
            <a:br>
              <a:rPr lang="en-US" sz="3600" dirty="0" smtClean="0">
                <a:solidFill>
                  <a:schemeClr val="tx2"/>
                </a:solidFill>
              </a:rPr>
            </a:br>
            <a:r>
              <a:rPr lang="en-US" sz="3600" dirty="0" smtClean="0">
                <a:solidFill>
                  <a:schemeClr val="tx2"/>
                </a:solidFill>
              </a:rPr>
              <a:t>&gt; </a:t>
            </a:r>
            <a:r>
              <a:rPr lang="en-US" sz="3600" dirty="0" err="1" smtClean="0">
                <a:solidFill>
                  <a:schemeClr val="tx2"/>
                </a:solidFill>
              </a:rPr>
              <a:t>disintegrasi</a:t>
            </a:r>
            <a:r>
              <a:rPr lang="en-US" sz="3600" dirty="0" smtClean="0">
                <a:solidFill>
                  <a:schemeClr val="tx2"/>
                </a:solidFill>
              </a:rPr>
              <a:t> </a:t>
            </a:r>
            <a:r>
              <a:rPr lang="en-US" sz="3600" dirty="0" err="1" smtClean="0">
                <a:solidFill>
                  <a:schemeClr val="tx2"/>
                </a:solidFill>
              </a:rPr>
              <a:t>benda</a:t>
            </a:r>
            <a:r>
              <a:rPr lang="en-US" sz="3600" dirty="0" smtClean="0">
                <a:solidFill>
                  <a:schemeClr val="tx2"/>
                </a:solidFill>
              </a:rPr>
              <a:t> </a:t>
            </a:r>
            <a:r>
              <a:rPr lang="en-US" sz="3600" dirty="0" err="1" smtClean="0">
                <a:solidFill>
                  <a:schemeClr val="tx2"/>
                </a:solidFill>
              </a:rPr>
              <a:t>padat</a:t>
            </a:r>
            <a:r>
              <a:rPr lang="en-US" sz="3600" dirty="0" smtClean="0">
                <a:solidFill>
                  <a:schemeClr val="tx2"/>
                </a:solidFill>
              </a:rPr>
              <a:t>. </a:t>
            </a:r>
            <a:br>
              <a:rPr lang="en-US" sz="3600" dirty="0" smtClean="0">
                <a:solidFill>
                  <a:schemeClr val="tx2"/>
                </a:solidFill>
              </a:rPr>
            </a:br>
            <a:r>
              <a:rPr lang="en-US" sz="3600" dirty="0" smtClean="0">
                <a:solidFill>
                  <a:schemeClr val="tx2"/>
                </a:solidFill>
              </a:rPr>
              <a:t>&gt; </a:t>
            </a:r>
            <a:r>
              <a:rPr lang="en-US" sz="3600" dirty="0" err="1" smtClean="0">
                <a:solidFill>
                  <a:schemeClr val="tx2"/>
                </a:solidFill>
              </a:rPr>
              <a:t>ini</a:t>
            </a:r>
            <a:r>
              <a:rPr lang="en-US" sz="3600" dirty="0" smtClean="0">
                <a:solidFill>
                  <a:schemeClr val="tx2"/>
                </a:solidFill>
              </a:rPr>
              <a:t> </a:t>
            </a:r>
            <a:r>
              <a:rPr lang="en-US" sz="3600" dirty="0" err="1" smtClean="0">
                <a:solidFill>
                  <a:schemeClr val="tx2"/>
                </a:solidFill>
              </a:rPr>
              <a:t>bisa</a:t>
            </a:r>
            <a:r>
              <a:rPr lang="en-US" sz="3600" dirty="0" smtClean="0">
                <a:solidFill>
                  <a:schemeClr val="tx2"/>
                </a:solidFill>
              </a:rPr>
              <a:t> </a:t>
            </a:r>
            <a:r>
              <a:rPr lang="en-US" sz="3600" dirty="0" err="1" smtClean="0">
                <a:solidFill>
                  <a:schemeClr val="tx2"/>
                </a:solidFill>
              </a:rPr>
              <a:t>untuk</a:t>
            </a:r>
            <a:r>
              <a:rPr lang="en-US" sz="3600" dirty="0" smtClean="0">
                <a:solidFill>
                  <a:schemeClr val="tx2"/>
                </a:solidFill>
              </a:rPr>
              <a:t> </a:t>
            </a:r>
            <a:r>
              <a:rPr lang="en-US" sz="3600" dirty="0" err="1" smtClean="0">
                <a:solidFill>
                  <a:schemeClr val="tx2"/>
                </a:solidFill>
              </a:rPr>
              <a:t>deteksi</a:t>
            </a:r>
            <a:r>
              <a:rPr lang="en-US" sz="3600" dirty="0" smtClean="0">
                <a:solidFill>
                  <a:schemeClr val="tx2"/>
                </a:solidFill>
              </a:rPr>
              <a:t> </a:t>
            </a:r>
            <a:r>
              <a:rPr lang="en-US" sz="3600" dirty="0" err="1" smtClean="0">
                <a:solidFill>
                  <a:schemeClr val="tx2"/>
                </a:solidFill>
              </a:rPr>
              <a:t>batu</a:t>
            </a:r>
            <a:r>
              <a:rPr lang="en-US" sz="3600" dirty="0" smtClean="0">
                <a:solidFill>
                  <a:schemeClr val="tx2"/>
                </a:solidFill>
              </a:rPr>
              <a:t> </a:t>
            </a:r>
            <a:r>
              <a:rPr lang="en-US" sz="3600" dirty="0" err="1" smtClean="0">
                <a:solidFill>
                  <a:schemeClr val="tx2"/>
                </a:solidFill>
              </a:rPr>
              <a:t>empedu</a:t>
            </a:r>
            <a:r>
              <a:rPr lang="en-US" dirty="0" smtClean="0"/>
              <a:t/>
            </a:r>
            <a:br>
              <a:rPr lang="en-US" dirty="0" smtClean="0"/>
            </a:br>
            <a:r>
              <a:rPr lang="en-US" dirty="0" smtClean="0"/>
              <a:t> </a:t>
            </a:r>
            <a:br>
              <a:rPr lang="en-US" dirty="0" smtClean="0"/>
            </a:br>
            <a:endParaRPr lang="en-US" dirty="0"/>
          </a:p>
        </p:txBody>
      </p:sp>
      <p:sp>
        <p:nvSpPr>
          <p:cNvPr id="56323" name="Text Placeholder 2"/>
          <p:cNvSpPr>
            <a:spLocks noGrp="1"/>
          </p:cNvSpPr>
          <p:nvPr>
            <p:ph type="body" idx="1"/>
          </p:nvPr>
        </p:nvSpPr>
        <p:spPr>
          <a:xfrm>
            <a:off x="0" y="0"/>
            <a:ext cx="9144000" cy="800100"/>
          </a:xfrm>
        </p:spPr>
        <p:txBody>
          <a:bodyPr/>
          <a:lstStyle/>
          <a:p>
            <a:pPr eaLnBrk="1" hangingPunct="1"/>
            <a:r>
              <a:rPr lang="en-US" sz="4400" dirty="0" err="1" smtClean="0">
                <a:solidFill>
                  <a:schemeClr val="tx2">
                    <a:lumMod val="95000"/>
                  </a:schemeClr>
                </a:solidFill>
              </a:rPr>
              <a:t>Efek</a:t>
            </a:r>
            <a:r>
              <a:rPr lang="en-US" sz="4400" dirty="0" smtClean="0">
                <a:solidFill>
                  <a:schemeClr val="tx2">
                    <a:lumMod val="95000"/>
                  </a:schemeClr>
                </a:solidFill>
              </a:rPr>
              <a:t> </a:t>
            </a:r>
            <a:r>
              <a:rPr lang="en-US" sz="4400" dirty="0" err="1" smtClean="0">
                <a:solidFill>
                  <a:schemeClr val="tx2">
                    <a:lumMod val="95000"/>
                  </a:schemeClr>
                </a:solidFill>
              </a:rPr>
              <a:t>gelombang</a:t>
            </a:r>
            <a:r>
              <a:rPr lang="en-US" sz="4400" dirty="0" smtClean="0">
                <a:solidFill>
                  <a:schemeClr val="tx2">
                    <a:lumMod val="95000"/>
                  </a:schemeClr>
                </a:solidFill>
              </a:rPr>
              <a:t> </a:t>
            </a:r>
            <a:r>
              <a:rPr lang="en-US" sz="4400" dirty="0" err="1" smtClean="0">
                <a:solidFill>
                  <a:schemeClr val="tx2">
                    <a:lumMod val="95000"/>
                  </a:schemeClr>
                </a:solidFill>
              </a:rPr>
              <a:t>ultrasonik</a:t>
            </a:r>
            <a:endParaRPr lang="en-US" sz="4400" dirty="0" smtClean="0">
              <a:solidFill>
                <a:schemeClr val="tx2">
                  <a:lumMod val="95000"/>
                </a:schemeClr>
              </a:solidFill>
            </a:endParaRPr>
          </a:p>
        </p:txBody>
      </p:sp>
    </p:spTree>
    <p:extLst>
      <p:ext uri="{BB962C8B-B14F-4D97-AF65-F5344CB8AC3E}">
        <p14:creationId xmlns:p14="http://schemas.microsoft.com/office/powerpoint/2010/main" val="3866548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20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659"/>
            <a:ext cx="9144000" cy="4339841"/>
          </a:xfrm>
          <a:ln>
            <a:miter lim="800000"/>
            <a:headEnd/>
            <a:tailEnd/>
          </a:ln>
        </p:spPr>
        <p:txBody>
          <a:bodyPr/>
          <a:lstStyle/>
          <a:p>
            <a:pPr eaLnBrk="1" hangingPunct="1">
              <a:defRPr/>
            </a:pPr>
            <a:r>
              <a:rPr lang="en-US" dirty="0" smtClean="0"/>
              <a:t/>
            </a:r>
            <a:br>
              <a:rPr lang="en-US" dirty="0" smtClean="0"/>
            </a:br>
            <a:r>
              <a:rPr lang="en-US" i="1" u="sng" dirty="0" err="1" smtClean="0">
                <a:solidFill>
                  <a:schemeClr val="tx2"/>
                </a:solidFill>
              </a:rPr>
              <a:t>Panas</a:t>
            </a:r>
            <a:r>
              <a:rPr lang="en-US" i="1" u="sng" dirty="0" smtClean="0">
                <a:solidFill>
                  <a:schemeClr val="tx2"/>
                </a:solidFill>
              </a:rPr>
              <a:t> </a:t>
            </a:r>
            <a:r>
              <a:rPr lang="en-US" i="1" dirty="0" smtClean="0">
                <a:solidFill>
                  <a:schemeClr val="tx2"/>
                </a:solidFill>
              </a:rPr>
              <a:t/>
            </a:r>
            <a:br>
              <a:rPr lang="en-US" i="1" dirty="0" smtClean="0">
                <a:solidFill>
                  <a:schemeClr val="tx2"/>
                </a:solidFill>
              </a:rPr>
            </a:br>
            <a:r>
              <a:rPr lang="en-US" dirty="0" smtClean="0">
                <a:solidFill>
                  <a:schemeClr val="tx2"/>
                </a:solidFill>
              </a:rPr>
              <a:t> </a:t>
            </a:r>
            <a:br>
              <a:rPr lang="en-US" dirty="0" smtClean="0">
                <a:solidFill>
                  <a:schemeClr val="tx2"/>
                </a:solidFill>
              </a:rPr>
            </a:br>
            <a:r>
              <a:rPr lang="en-US" sz="3600" dirty="0" smtClean="0">
                <a:solidFill>
                  <a:schemeClr val="tx2"/>
                </a:solidFill>
                <a:latin typeface="Arial Narrow" pitchFamily="34" charset="0"/>
              </a:rPr>
              <a:t>&gt; </a:t>
            </a:r>
            <a:r>
              <a:rPr lang="en-US" sz="3600" dirty="0" err="1" smtClean="0">
                <a:solidFill>
                  <a:schemeClr val="tx2"/>
                </a:solidFill>
                <a:latin typeface="Arial Narrow" pitchFamily="34" charset="0"/>
              </a:rPr>
              <a:t>pembentukan</a:t>
            </a:r>
            <a:r>
              <a:rPr lang="en-US" sz="3600" dirty="0" smtClean="0">
                <a:solidFill>
                  <a:schemeClr val="tx2"/>
                </a:solidFill>
                <a:latin typeface="Arial Narrow" pitchFamily="34" charset="0"/>
              </a:rPr>
              <a:t> </a:t>
            </a:r>
            <a:r>
              <a:rPr lang="en-US" sz="3600" dirty="0" err="1" smtClean="0">
                <a:solidFill>
                  <a:schemeClr val="tx2"/>
                </a:solidFill>
                <a:latin typeface="Arial Narrow" pitchFamily="34" charset="0"/>
              </a:rPr>
              <a:t>rongga</a:t>
            </a:r>
            <a:r>
              <a:rPr lang="en-US" sz="3600" dirty="0" smtClean="0">
                <a:solidFill>
                  <a:schemeClr val="tx2"/>
                </a:solidFill>
                <a:latin typeface="Arial Narrow" pitchFamily="34" charset="0"/>
              </a:rPr>
              <a:t> </a:t>
            </a:r>
            <a:r>
              <a:rPr lang="en-US" sz="3600" dirty="0" err="1" smtClean="0">
                <a:solidFill>
                  <a:schemeClr val="tx2"/>
                </a:solidFill>
                <a:latin typeface="Arial Narrow" pitchFamily="34" charset="0"/>
              </a:rPr>
              <a:t>dengan</a:t>
            </a:r>
            <a:r>
              <a:rPr lang="en-US" sz="3600" dirty="0" smtClean="0">
                <a:solidFill>
                  <a:schemeClr val="tx2"/>
                </a:solidFill>
                <a:latin typeface="Arial Narrow" pitchFamily="34" charset="0"/>
              </a:rPr>
              <a:t> </a:t>
            </a:r>
            <a:r>
              <a:rPr lang="en-US" sz="3600" dirty="0" err="1" smtClean="0">
                <a:solidFill>
                  <a:schemeClr val="tx2"/>
                </a:solidFill>
                <a:latin typeface="Arial Narrow" pitchFamily="34" charset="0"/>
              </a:rPr>
              <a:t>intensitas</a:t>
            </a:r>
            <a:r>
              <a:rPr lang="en-US" sz="3600" dirty="0" smtClean="0">
                <a:solidFill>
                  <a:schemeClr val="tx2"/>
                </a:solidFill>
                <a:latin typeface="Arial Narrow" pitchFamily="34" charset="0"/>
              </a:rPr>
              <a:t> </a:t>
            </a:r>
            <a:r>
              <a:rPr lang="en-US" sz="3600" dirty="0" err="1" smtClean="0">
                <a:solidFill>
                  <a:schemeClr val="tx2"/>
                </a:solidFill>
                <a:latin typeface="Arial Narrow" pitchFamily="34" charset="0"/>
              </a:rPr>
              <a:t>tinggi</a:t>
            </a:r>
            <a:r>
              <a:rPr lang="en-US" sz="3600" dirty="0" smtClean="0">
                <a:solidFill>
                  <a:schemeClr val="tx2"/>
                </a:solidFill>
                <a:latin typeface="Arial Narrow" pitchFamily="34" charset="0"/>
              </a:rPr>
              <a:t>.</a:t>
            </a:r>
            <a:r>
              <a:rPr lang="en-US" sz="3600" dirty="0" smtClean="0">
                <a:latin typeface="Arial Narrow" pitchFamily="34" charset="0"/>
              </a:rPr>
              <a:t/>
            </a:r>
            <a:br>
              <a:rPr lang="en-US" sz="3600" dirty="0" smtClean="0">
                <a:latin typeface="Arial Narrow" pitchFamily="34" charset="0"/>
              </a:rPr>
            </a:br>
            <a:r>
              <a:rPr lang="en-US" dirty="0" smtClean="0"/>
              <a:t> </a:t>
            </a:r>
            <a:br>
              <a:rPr lang="en-US" dirty="0" smtClean="0"/>
            </a:br>
            <a:r>
              <a:rPr lang="en-US" dirty="0" smtClean="0"/>
              <a:t> </a:t>
            </a:r>
            <a:br>
              <a:rPr lang="en-US" dirty="0" smtClean="0"/>
            </a:br>
            <a:endParaRPr lang="en-US" dirty="0"/>
          </a:p>
        </p:txBody>
      </p:sp>
      <p:sp>
        <p:nvSpPr>
          <p:cNvPr id="57347" name="Text Placeholder 2"/>
          <p:cNvSpPr>
            <a:spLocks noGrp="1"/>
          </p:cNvSpPr>
          <p:nvPr>
            <p:ph type="body" idx="1"/>
          </p:nvPr>
        </p:nvSpPr>
        <p:spPr>
          <a:xfrm>
            <a:off x="0" y="0"/>
            <a:ext cx="9144000" cy="800100"/>
          </a:xfrm>
        </p:spPr>
        <p:txBody>
          <a:bodyPr/>
          <a:lstStyle/>
          <a:p>
            <a:pPr eaLnBrk="1" hangingPunct="1"/>
            <a:r>
              <a:rPr lang="en-US" sz="4400" dirty="0" err="1" smtClean="0">
                <a:solidFill>
                  <a:schemeClr val="tx2"/>
                </a:solidFill>
              </a:rPr>
              <a:t>Efek</a:t>
            </a:r>
            <a:r>
              <a:rPr lang="en-US" sz="4400" dirty="0" smtClean="0">
                <a:solidFill>
                  <a:schemeClr val="tx2"/>
                </a:solidFill>
              </a:rPr>
              <a:t> </a:t>
            </a:r>
            <a:r>
              <a:rPr lang="en-US" sz="4400" dirty="0" err="1" smtClean="0">
                <a:solidFill>
                  <a:schemeClr val="tx2"/>
                </a:solidFill>
              </a:rPr>
              <a:t>gelombang</a:t>
            </a:r>
            <a:r>
              <a:rPr lang="en-US" sz="4400" dirty="0" smtClean="0">
                <a:solidFill>
                  <a:schemeClr val="tx2"/>
                </a:solidFill>
              </a:rPr>
              <a:t> </a:t>
            </a:r>
            <a:r>
              <a:rPr lang="en-US" sz="4400" dirty="0" err="1" smtClean="0">
                <a:solidFill>
                  <a:schemeClr val="tx2"/>
                </a:solidFill>
              </a:rPr>
              <a:t>ultrasonik</a:t>
            </a:r>
            <a:endParaRPr lang="en-US" sz="4400" dirty="0" smtClean="0">
              <a:solidFill>
                <a:schemeClr val="tx2"/>
              </a:solidFill>
            </a:endParaRPr>
          </a:p>
        </p:txBody>
      </p:sp>
    </p:spTree>
    <p:extLst>
      <p:ext uri="{BB962C8B-B14F-4D97-AF65-F5344CB8AC3E}">
        <p14:creationId xmlns:p14="http://schemas.microsoft.com/office/powerpoint/2010/main" val="1285278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20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659"/>
            <a:ext cx="9144000" cy="4339841"/>
          </a:xfrm>
          <a:ln>
            <a:miter lim="800000"/>
            <a:headEnd/>
            <a:tailEnd/>
          </a:ln>
        </p:spPr>
        <p:txBody>
          <a:bodyPr/>
          <a:lstStyle/>
          <a:p>
            <a:pPr eaLnBrk="1" hangingPunct="1">
              <a:defRPr/>
            </a:pPr>
            <a:r>
              <a:rPr lang="en-US" dirty="0" smtClean="0"/>
              <a:t/>
            </a:r>
            <a:br>
              <a:rPr lang="en-US" dirty="0" smtClean="0"/>
            </a:br>
            <a:r>
              <a:rPr lang="en-US" i="1" u="sng" dirty="0" smtClean="0">
                <a:solidFill>
                  <a:schemeClr val="tx2"/>
                </a:solidFill>
              </a:rPr>
              <a:t>Kimia </a:t>
            </a:r>
            <a:r>
              <a:rPr lang="en-US" i="1" dirty="0" smtClean="0">
                <a:solidFill>
                  <a:schemeClr val="tx2"/>
                </a:solidFill>
              </a:rPr>
              <a:t/>
            </a:r>
            <a:br>
              <a:rPr lang="en-US" i="1" dirty="0" smtClean="0">
                <a:solidFill>
                  <a:schemeClr val="tx2"/>
                </a:solidFill>
              </a:rPr>
            </a:br>
            <a:r>
              <a:rPr lang="en-US" dirty="0" smtClean="0">
                <a:solidFill>
                  <a:schemeClr val="tx2"/>
                </a:solidFill>
              </a:rPr>
              <a:t> </a:t>
            </a:r>
            <a:br>
              <a:rPr lang="en-US" dirty="0" smtClean="0">
                <a:solidFill>
                  <a:schemeClr val="tx2"/>
                </a:solidFill>
              </a:rPr>
            </a:br>
            <a:r>
              <a:rPr lang="en-US" dirty="0" smtClean="0">
                <a:solidFill>
                  <a:schemeClr val="tx2"/>
                </a:solidFill>
              </a:rPr>
              <a:t>&gt; </a:t>
            </a:r>
            <a:r>
              <a:rPr lang="en-US" dirty="0" err="1" smtClean="0">
                <a:solidFill>
                  <a:schemeClr val="tx2"/>
                </a:solidFill>
              </a:rPr>
              <a:t>oksidasi</a:t>
            </a:r>
            <a:r>
              <a:rPr lang="en-US" dirty="0" smtClean="0">
                <a:solidFill>
                  <a:schemeClr val="tx2"/>
                </a:solidFill>
              </a:rPr>
              <a:t> </a:t>
            </a:r>
            <a:br>
              <a:rPr lang="en-US" dirty="0" smtClean="0">
                <a:solidFill>
                  <a:schemeClr val="tx2"/>
                </a:solidFill>
              </a:rPr>
            </a:br>
            <a:r>
              <a:rPr lang="en-US" dirty="0" smtClean="0">
                <a:solidFill>
                  <a:schemeClr val="tx2"/>
                </a:solidFill>
              </a:rPr>
              <a:t>&gt; </a:t>
            </a:r>
            <a:r>
              <a:rPr lang="en-US" dirty="0" err="1" smtClean="0">
                <a:solidFill>
                  <a:schemeClr val="tx2"/>
                </a:solidFill>
              </a:rPr>
              <a:t>hidrolisis</a:t>
            </a:r>
            <a:r>
              <a:rPr lang="en-US" dirty="0" smtClean="0">
                <a:solidFill>
                  <a:schemeClr val="tx2"/>
                </a:solidFill>
              </a:rPr>
              <a:t> </a:t>
            </a:r>
            <a:r>
              <a:rPr lang="en-US" dirty="0" err="1" smtClean="0">
                <a:solidFill>
                  <a:schemeClr val="tx2"/>
                </a:solidFill>
              </a:rPr>
              <a:t>ikatan</a:t>
            </a:r>
            <a:r>
              <a:rPr lang="en-US" dirty="0" smtClean="0">
                <a:solidFill>
                  <a:schemeClr val="tx2"/>
                </a:solidFill>
              </a:rPr>
              <a:t> polyester</a:t>
            </a:r>
            <a:r>
              <a:rPr lang="en-US" dirty="0" smtClean="0"/>
              <a:t/>
            </a:r>
            <a:br>
              <a:rPr lang="en-US" dirty="0" smtClean="0"/>
            </a:br>
            <a:r>
              <a:rPr lang="en-US" dirty="0" smtClean="0"/>
              <a:t> </a:t>
            </a:r>
            <a:br>
              <a:rPr lang="en-US" dirty="0" smtClean="0"/>
            </a:br>
            <a:r>
              <a:rPr lang="en-US" dirty="0" smtClean="0"/>
              <a:t/>
            </a:r>
            <a:br>
              <a:rPr lang="en-US" dirty="0" smtClean="0"/>
            </a:br>
            <a:endParaRPr lang="en-US" dirty="0"/>
          </a:p>
        </p:txBody>
      </p:sp>
      <p:sp>
        <p:nvSpPr>
          <p:cNvPr id="58371" name="Text Placeholder 2"/>
          <p:cNvSpPr>
            <a:spLocks noGrp="1"/>
          </p:cNvSpPr>
          <p:nvPr>
            <p:ph type="body" idx="1"/>
          </p:nvPr>
        </p:nvSpPr>
        <p:spPr>
          <a:xfrm>
            <a:off x="0" y="0"/>
            <a:ext cx="9144000" cy="800100"/>
          </a:xfrm>
        </p:spPr>
        <p:txBody>
          <a:bodyPr/>
          <a:lstStyle/>
          <a:p>
            <a:pPr eaLnBrk="1" hangingPunct="1"/>
            <a:r>
              <a:rPr lang="en-US" sz="4400" smtClean="0"/>
              <a:t>Efek gelombang ultrasonik</a:t>
            </a:r>
          </a:p>
        </p:txBody>
      </p:sp>
    </p:spTree>
    <p:extLst>
      <p:ext uri="{BB962C8B-B14F-4D97-AF65-F5344CB8AC3E}">
        <p14:creationId xmlns:p14="http://schemas.microsoft.com/office/powerpoint/2010/main" val="3718392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659"/>
            <a:ext cx="9144000" cy="4339841"/>
          </a:xfrm>
          <a:ln>
            <a:miter lim="800000"/>
            <a:headEnd/>
            <a:tailEnd/>
          </a:ln>
        </p:spPr>
        <p:txBody>
          <a:bodyPr/>
          <a:lstStyle/>
          <a:p>
            <a:pPr eaLnBrk="1" hangingPunct="1">
              <a:defRPr/>
            </a:pPr>
            <a:r>
              <a:rPr lang="en-US" dirty="0" smtClean="0"/>
              <a:t> </a:t>
            </a:r>
            <a:br>
              <a:rPr lang="en-US" dirty="0" smtClean="0"/>
            </a:br>
            <a:r>
              <a:rPr lang="en-US" i="1" u="sng" dirty="0" err="1" smtClean="0">
                <a:solidFill>
                  <a:schemeClr val="tx2"/>
                </a:solidFill>
              </a:rPr>
              <a:t>Biologis</a:t>
            </a:r>
            <a:r>
              <a:rPr lang="en-US" i="1" dirty="0" smtClean="0">
                <a:solidFill>
                  <a:schemeClr val="tx2"/>
                </a:solidFill>
              </a:rPr>
              <a:t/>
            </a:r>
            <a:br>
              <a:rPr lang="en-US" i="1" dirty="0" smtClean="0">
                <a:solidFill>
                  <a:schemeClr val="tx2"/>
                </a:solidFill>
              </a:rPr>
            </a:br>
            <a:r>
              <a:rPr lang="en-US" sz="2400" i="1" dirty="0" smtClean="0">
                <a:solidFill>
                  <a:schemeClr val="tx2"/>
                </a:solidFill>
              </a:rPr>
              <a:t>(</a:t>
            </a:r>
            <a:r>
              <a:rPr lang="en-US" sz="2400" dirty="0" err="1" smtClean="0">
                <a:solidFill>
                  <a:schemeClr val="tx2"/>
                </a:solidFill>
              </a:rPr>
              <a:t>gabungan</a:t>
            </a:r>
            <a:r>
              <a:rPr lang="en-US" sz="2400" dirty="0" smtClean="0">
                <a:solidFill>
                  <a:schemeClr val="tx2"/>
                </a:solidFill>
              </a:rPr>
              <a:t> </a:t>
            </a:r>
            <a:r>
              <a:rPr lang="en-US" sz="2400" dirty="0" err="1" smtClean="0">
                <a:solidFill>
                  <a:schemeClr val="tx2"/>
                </a:solidFill>
              </a:rPr>
              <a:t>efek</a:t>
            </a:r>
            <a:r>
              <a:rPr lang="en-US" sz="2400" dirty="0" smtClean="0">
                <a:solidFill>
                  <a:schemeClr val="tx2"/>
                </a:solidFill>
              </a:rPr>
              <a:t> </a:t>
            </a:r>
            <a:r>
              <a:rPr lang="en-US" sz="2400" dirty="0" err="1" smtClean="0">
                <a:solidFill>
                  <a:schemeClr val="tx2"/>
                </a:solidFill>
              </a:rPr>
              <a:t>mekanik-panas-kimia</a:t>
            </a:r>
            <a:r>
              <a:rPr lang="en-US" sz="2400" dirty="0" smtClean="0">
                <a:solidFill>
                  <a:schemeClr val="tx2"/>
                </a:solidFill>
              </a:rPr>
              <a:t>) </a:t>
            </a:r>
            <a:r>
              <a:rPr lang="en-US" dirty="0" smtClean="0">
                <a:solidFill>
                  <a:schemeClr val="tx2"/>
                </a:solidFill>
              </a:rPr>
              <a:t/>
            </a:r>
            <a:br>
              <a:rPr lang="en-US" dirty="0" smtClean="0">
                <a:solidFill>
                  <a:schemeClr val="tx2"/>
                </a:solidFill>
              </a:rPr>
            </a:br>
            <a:r>
              <a:rPr lang="en-US" sz="1800" dirty="0" smtClean="0">
                <a:solidFill>
                  <a:schemeClr val="tx2"/>
                </a:solidFill>
              </a:rPr>
              <a:t/>
            </a:r>
            <a:br>
              <a:rPr lang="en-US" sz="1800" dirty="0" smtClean="0">
                <a:solidFill>
                  <a:schemeClr val="tx2"/>
                </a:solidFill>
              </a:rPr>
            </a:br>
            <a:r>
              <a:rPr lang="en-US" sz="3200" dirty="0" err="1" smtClean="0">
                <a:solidFill>
                  <a:schemeClr val="tx2"/>
                </a:solidFill>
              </a:rPr>
              <a:t>contoh</a:t>
            </a:r>
            <a:r>
              <a:rPr lang="en-US" sz="3200" dirty="0" smtClean="0">
                <a:solidFill>
                  <a:schemeClr val="tx2"/>
                </a:solidFill>
              </a:rPr>
              <a:t>:</a:t>
            </a:r>
            <a:br>
              <a:rPr lang="en-US" sz="3200" dirty="0" smtClean="0">
                <a:solidFill>
                  <a:schemeClr val="tx2"/>
                </a:solidFill>
              </a:rPr>
            </a:br>
            <a:r>
              <a:rPr lang="en-US" sz="3200" dirty="0" err="1" smtClean="0">
                <a:solidFill>
                  <a:schemeClr val="tx2"/>
                </a:solidFill>
              </a:rPr>
              <a:t>panas</a:t>
            </a:r>
            <a:r>
              <a:rPr lang="en-US" sz="3200" dirty="0" err="1" smtClean="0">
                <a:solidFill>
                  <a:schemeClr val="tx2"/>
                </a:solidFill>
                <a:sym typeface="Wingdings" pitchFamily="2" charset="2"/>
              </a:rPr>
              <a:t>vasodilatasi</a:t>
            </a:r>
            <a:r>
              <a:rPr lang="en-US" sz="3200" dirty="0" smtClean="0">
                <a:solidFill>
                  <a:schemeClr val="tx2"/>
                </a:solidFill>
                <a:sym typeface="Wingdings" pitchFamily="2" charset="2"/>
              </a:rPr>
              <a:t/>
            </a:r>
            <a:br>
              <a:rPr lang="en-US" sz="3200" dirty="0" smtClean="0">
                <a:solidFill>
                  <a:schemeClr val="tx2"/>
                </a:solidFill>
                <a:sym typeface="Wingdings" pitchFamily="2" charset="2"/>
              </a:rPr>
            </a:br>
            <a:r>
              <a:rPr lang="en-US" sz="3200" dirty="0" err="1" smtClean="0">
                <a:solidFill>
                  <a:schemeClr val="tx2"/>
                </a:solidFill>
                <a:sym typeface="Wingdings" pitchFamily="2" charset="2"/>
              </a:rPr>
              <a:t>panaspermeabilitas</a:t>
            </a:r>
            <a:r>
              <a:rPr lang="en-US" sz="3200" dirty="0" smtClean="0">
                <a:solidFill>
                  <a:schemeClr val="tx2"/>
                </a:solidFill>
                <a:sym typeface="Wingdings" pitchFamily="2" charset="2"/>
              </a:rPr>
              <a:t> </a:t>
            </a:r>
            <a:r>
              <a:rPr lang="en-US" sz="3200" dirty="0" err="1" smtClean="0">
                <a:solidFill>
                  <a:schemeClr val="tx2"/>
                </a:solidFill>
                <a:sym typeface="Wingdings" pitchFamily="2" charset="2"/>
              </a:rPr>
              <a:t>membran</a:t>
            </a:r>
            <a:r>
              <a:rPr lang="en-US" sz="3200" dirty="0" smtClean="0">
                <a:solidFill>
                  <a:schemeClr val="tx2"/>
                </a:solidFill>
                <a:sym typeface="Wingdings" pitchFamily="2" charset="2"/>
              </a:rPr>
              <a:t> </a:t>
            </a:r>
            <a:r>
              <a:rPr lang="en-US" sz="3200" dirty="0" err="1" smtClean="0">
                <a:solidFill>
                  <a:schemeClr val="tx2"/>
                </a:solidFill>
                <a:sym typeface="Wingdings" pitchFamily="2" charset="2"/>
              </a:rPr>
              <a:t>sel</a:t>
            </a:r>
            <a:r>
              <a:rPr lang="en-US" sz="3200" dirty="0" smtClean="0">
                <a:solidFill>
                  <a:schemeClr val="tx2"/>
                </a:solidFill>
                <a:sym typeface="Wingdings" pitchFamily="2" charset="2"/>
              </a:rPr>
              <a:t> </a:t>
            </a:r>
            <a:r>
              <a:rPr lang="en-US" sz="3200" dirty="0" err="1" smtClean="0">
                <a:solidFill>
                  <a:schemeClr val="tx2"/>
                </a:solidFill>
                <a:sym typeface="Wingdings" pitchFamily="2" charset="2"/>
              </a:rPr>
              <a:t>meningkatmerangsang</a:t>
            </a:r>
            <a:r>
              <a:rPr lang="en-US" sz="3200" dirty="0" smtClean="0">
                <a:solidFill>
                  <a:schemeClr val="tx2"/>
                </a:solidFill>
                <a:sym typeface="Wingdings" pitchFamily="2" charset="2"/>
              </a:rPr>
              <a:t> </a:t>
            </a:r>
            <a:r>
              <a:rPr lang="en-US" sz="3200" dirty="0" err="1" smtClean="0">
                <a:solidFill>
                  <a:schemeClr val="tx2"/>
                </a:solidFill>
                <a:sym typeface="Wingdings" pitchFamily="2" charset="2"/>
              </a:rPr>
              <a:t>aktifitas</a:t>
            </a:r>
            <a:r>
              <a:rPr lang="en-US" sz="3200" dirty="0" smtClean="0">
                <a:solidFill>
                  <a:schemeClr val="tx2"/>
                </a:solidFill>
                <a:sym typeface="Wingdings" pitchFamily="2" charset="2"/>
              </a:rPr>
              <a:t> </a:t>
            </a:r>
            <a:r>
              <a:rPr lang="en-US" sz="3200" dirty="0" err="1" smtClean="0">
                <a:solidFill>
                  <a:schemeClr val="tx2"/>
                </a:solidFill>
                <a:sym typeface="Wingdings" pitchFamily="2" charset="2"/>
              </a:rPr>
              <a:t>sel</a:t>
            </a:r>
            <a:r>
              <a:rPr lang="en-US" sz="3200" dirty="0" smtClean="0">
                <a:solidFill>
                  <a:schemeClr val="tx2"/>
                </a:solidFill>
                <a:sym typeface="Wingdings" pitchFamily="2" charset="2"/>
              </a:rPr>
              <a:t/>
            </a:r>
            <a:br>
              <a:rPr lang="en-US" sz="3200" dirty="0" smtClean="0">
                <a:solidFill>
                  <a:schemeClr val="tx2"/>
                </a:solidFill>
                <a:sym typeface="Wingdings" pitchFamily="2" charset="2"/>
              </a:rPr>
            </a:br>
            <a:r>
              <a:rPr lang="en-US" sz="3200" dirty="0" err="1" smtClean="0">
                <a:solidFill>
                  <a:schemeClr val="tx2"/>
                </a:solidFill>
                <a:sym typeface="Wingdings" pitchFamily="2" charset="2"/>
              </a:rPr>
              <a:t>mekanikparalisis</a:t>
            </a:r>
            <a:r>
              <a:rPr lang="en-US" sz="3200" dirty="0" smtClean="0">
                <a:solidFill>
                  <a:schemeClr val="tx2"/>
                </a:solidFill>
                <a:sym typeface="Wingdings" pitchFamily="2" charset="2"/>
              </a:rPr>
              <a:t> </a:t>
            </a:r>
            <a:r>
              <a:rPr lang="en-US" sz="3200" dirty="0" err="1" smtClean="0">
                <a:solidFill>
                  <a:schemeClr val="tx2"/>
                </a:solidFill>
                <a:sym typeface="Wingdings" pitchFamily="2" charset="2"/>
              </a:rPr>
              <a:t>otot</a:t>
            </a:r>
            <a:r>
              <a:rPr lang="en-US" dirty="0" smtClean="0">
                <a:sym typeface="Wingdings" pitchFamily="2" charset="2"/>
              </a:rPr>
              <a:t/>
            </a:r>
            <a:br>
              <a:rPr lang="en-US" dirty="0" smtClean="0">
                <a:sym typeface="Wingdings" pitchFamily="2" charset="2"/>
              </a:rPr>
            </a:br>
            <a:endParaRPr lang="en-US" dirty="0"/>
          </a:p>
        </p:txBody>
      </p:sp>
      <p:sp>
        <p:nvSpPr>
          <p:cNvPr id="59395" name="Text Placeholder 2"/>
          <p:cNvSpPr>
            <a:spLocks noGrp="1"/>
          </p:cNvSpPr>
          <p:nvPr>
            <p:ph type="body" idx="1"/>
          </p:nvPr>
        </p:nvSpPr>
        <p:spPr>
          <a:xfrm>
            <a:off x="0" y="0"/>
            <a:ext cx="9144000" cy="800100"/>
          </a:xfrm>
        </p:spPr>
        <p:txBody>
          <a:bodyPr/>
          <a:lstStyle/>
          <a:p>
            <a:pPr eaLnBrk="1" hangingPunct="1"/>
            <a:r>
              <a:rPr lang="en-US" sz="4400" smtClean="0"/>
              <a:t>Efek gelombang ultrasonik</a:t>
            </a:r>
          </a:p>
        </p:txBody>
      </p:sp>
    </p:spTree>
    <p:extLst>
      <p:ext uri="{BB962C8B-B14F-4D97-AF65-F5344CB8AC3E}">
        <p14:creationId xmlns:p14="http://schemas.microsoft.com/office/powerpoint/2010/main" val="1636917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20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PENGGUNAAN ULTRASONIK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7207110"/>
              </p:ext>
            </p:extLst>
          </p:nvPr>
        </p:nvGraphicFramePr>
        <p:xfrm>
          <a:off x="428596" y="1232288"/>
          <a:ext cx="8215370"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758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45" y="165106"/>
            <a:ext cx="8064000" cy="572700"/>
          </a:xfrm>
        </p:spPr>
        <p:txBody>
          <a:bodyPr/>
          <a:lstStyle/>
          <a:p>
            <a:pPr eaLnBrk="1" fontAlgn="auto" hangingPunct="1">
              <a:spcAft>
                <a:spcPts val="0"/>
              </a:spcAft>
              <a:defRPr/>
            </a:pPr>
            <a:r>
              <a:rPr lang="en-US" dirty="0" smtClean="0"/>
              <a:t>DIAGNOSIS</a:t>
            </a:r>
            <a:endParaRPr lang="en-US" dirty="0"/>
          </a:p>
        </p:txBody>
      </p:sp>
      <p:sp>
        <p:nvSpPr>
          <p:cNvPr id="3" name="Content Placeholder 2"/>
          <p:cNvSpPr>
            <a:spLocks noGrp="1"/>
          </p:cNvSpPr>
          <p:nvPr>
            <p:ph idx="1"/>
          </p:nvPr>
        </p:nvSpPr>
        <p:spPr>
          <a:xfrm>
            <a:off x="0" y="794050"/>
            <a:ext cx="9144000" cy="4125515"/>
          </a:xfrm>
        </p:spPr>
        <p:txBody>
          <a:bodyPr/>
          <a:lstStyle/>
          <a:p>
            <a:pPr eaLnBrk="1" hangingPunct="1"/>
            <a:r>
              <a:rPr lang="en-US" sz="2200" dirty="0" err="1" smtClean="0">
                <a:latin typeface="Poppins" charset="0"/>
                <a:cs typeface="Poppins" charset="0"/>
              </a:rPr>
              <a:t>Transduser</a:t>
            </a:r>
            <a:r>
              <a:rPr lang="en-US" sz="2200" dirty="0" smtClean="0">
                <a:latin typeface="Poppins" charset="0"/>
                <a:cs typeface="Poppins" charset="0"/>
              </a:rPr>
              <a:t> (</a:t>
            </a:r>
            <a:r>
              <a:rPr lang="en-US" sz="2200" dirty="0" err="1" smtClean="0">
                <a:latin typeface="Poppins" charset="0"/>
                <a:cs typeface="Poppins" charset="0"/>
              </a:rPr>
              <a:t>kristal</a:t>
            </a:r>
            <a:r>
              <a:rPr lang="en-US" sz="2200" dirty="0" smtClean="0">
                <a:latin typeface="Poppins" charset="0"/>
                <a:cs typeface="Poppins" charset="0"/>
              </a:rPr>
              <a:t> </a:t>
            </a:r>
            <a:r>
              <a:rPr lang="en-US" sz="2200" dirty="0" err="1" smtClean="0">
                <a:latin typeface="Poppins" charset="0"/>
                <a:cs typeface="Poppins" charset="0"/>
              </a:rPr>
              <a:t>piezoelektrik</a:t>
            </a:r>
            <a:r>
              <a:rPr lang="en-US" sz="2200" dirty="0" smtClean="0">
                <a:latin typeface="Poppins" charset="0"/>
                <a:cs typeface="Poppins" charset="0"/>
              </a:rPr>
              <a:t>) </a:t>
            </a:r>
            <a:r>
              <a:rPr lang="en-US" sz="2200" dirty="0" err="1" smtClean="0">
                <a:latin typeface="Poppins" charset="0"/>
                <a:cs typeface="Poppins" charset="0"/>
              </a:rPr>
              <a:t>mengirim</a:t>
            </a:r>
            <a:r>
              <a:rPr lang="en-US" sz="2200" dirty="0" smtClean="0">
                <a:latin typeface="Poppins" charset="0"/>
                <a:cs typeface="Poppins" charset="0"/>
              </a:rPr>
              <a:t> </a:t>
            </a:r>
            <a:r>
              <a:rPr lang="en-US" sz="2200" dirty="0" err="1" smtClean="0">
                <a:latin typeface="Poppins" charset="0"/>
                <a:cs typeface="Poppins" charset="0"/>
              </a:rPr>
              <a:t>gelombang</a:t>
            </a:r>
            <a:r>
              <a:rPr lang="en-US" sz="2200" dirty="0" smtClean="0">
                <a:latin typeface="Poppins" charset="0"/>
                <a:cs typeface="Poppins" charset="0"/>
              </a:rPr>
              <a:t> </a:t>
            </a:r>
            <a:r>
              <a:rPr lang="en-US" sz="2200" dirty="0" err="1" smtClean="0">
                <a:latin typeface="Poppins" charset="0"/>
                <a:cs typeface="Poppins" charset="0"/>
              </a:rPr>
              <a:t>ultrasonik</a:t>
            </a:r>
            <a:r>
              <a:rPr lang="en-US" sz="2200" dirty="0" smtClean="0">
                <a:latin typeface="Poppins" charset="0"/>
                <a:cs typeface="Poppins" charset="0"/>
              </a:rPr>
              <a:t> </a:t>
            </a:r>
            <a:r>
              <a:rPr lang="en-US" sz="2200" dirty="0" err="1" smtClean="0">
                <a:latin typeface="Poppins" charset="0"/>
                <a:cs typeface="Poppins" charset="0"/>
              </a:rPr>
              <a:t>ke</a:t>
            </a:r>
            <a:r>
              <a:rPr lang="en-US" sz="2200" dirty="0" smtClean="0">
                <a:latin typeface="Poppins" charset="0"/>
                <a:cs typeface="Poppins" charset="0"/>
              </a:rPr>
              <a:t> </a:t>
            </a:r>
            <a:r>
              <a:rPr lang="en-US" sz="2200" dirty="0" err="1" smtClean="0">
                <a:latin typeface="Poppins" charset="0"/>
                <a:cs typeface="Poppins" charset="0"/>
              </a:rPr>
              <a:t>obyek</a:t>
            </a:r>
            <a:endParaRPr lang="en-US" sz="2200" dirty="0" smtClean="0">
              <a:latin typeface="Poppins" charset="0"/>
              <a:cs typeface="Poppins" charset="0"/>
            </a:endParaRPr>
          </a:p>
          <a:p>
            <a:pPr eaLnBrk="1" hangingPunct="1"/>
            <a:r>
              <a:rPr lang="en-US" sz="2200" dirty="0" err="1" smtClean="0">
                <a:latin typeface="Poppins" charset="0"/>
                <a:cs typeface="Poppins" charset="0"/>
              </a:rPr>
              <a:t>Obyek</a:t>
            </a:r>
            <a:r>
              <a:rPr lang="en-US" sz="2200" dirty="0" smtClean="0">
                <a:latin typeface="Poppins" charset="0"/>
                <a:cs typeface="Poppins" charset="0"/>
              </a:rPr>
              <a:t> </a:t>
            </a:r>
            <a:r>
              <a:rPr lang="en-US" sz="2200" dirty="0" err="1" smtClean="0">
                <a:latin typeface="Poppins" charset="0"/>
                <a:cs typeface="Poppins" charset="0"/>
              </a:rPr>
              <a:t>memantulkan</a:t>
            </a:r>
            <a:r>
              <a:rPr lang="en-US" sz="2200" dirty="0" smtClean="0">
                <a:latin typeface="Poppins" charset="0"/>
                <a:cs typeface="Poppins" charset="0"/>
              </a:rPr>
              <a:t> </a:t>
            </a:r>
            <a:r>
              <a:rPr lang="en-US" sz="2200" dirty="0" err="1" smtClean="0">
                <a:latin typeface="Poppins" charset="0"/>
                <a:cs typeface="Poppins" charset="0"/>
              </a:rPr>
              <a:t>kembali</a:t>
            </a:r>
            <a:r>
              <a:rPr lang="en-US" sz="2200" dirty="0" smtClean="0">
                <a:latin typeface="Poppins" charset="0"/>
                <a:cs typeface="Poppins" charset="0"/>
              </a:rPr>
              <a:t> </a:t>
            </a:r>
            <a:r>
              <a:rPr lang="en-US" sz="2200" dirty="0" err="1" smtClean="0">
                <a:latin typeface="Poppins" charset="0"/>
                <a:cs typeface="Poppins" charset="0"/>
              </a:rPr>
              <a:t>gelombang</a:t>
            </a:r>
            <a:r>
              <a:rPr lang="en-US" sz="2200" dirty="0" smtClean="0">
                <a:latin typeface="Poppins" charset="0"/>
                <a:cs typeface="Poppins" charset="0"/>
              </a:rPr>
              <a:t> </a:t>
            </a:r>
            <a:r>
              <a:rPr lang="en-US" sz="2200" dirty="0" err="1" smtClean="0">
                <a:latin typeface="Poppins" charset="0"/>
                <a:cs typeface="Poppins" charset="0"/>
              </a:rPr>
              <a:t>ke</a:t>
            </a:r>
            <a:r>
              <a:rPr lang="en-US" sz="2200" dirty="0" smtClean="0">
                <a:latin typeface="Poppins" charset="0"/>
                <a:cs typeface="Poppins" charset="0"/>
              </a:rPr>
              <a:t> </a:t>
            </a:r>
            <a:r>
              <a:rPr lang="en-US" sz="2200" dirty="0" err="1" smtClean="0">
                <a:latin typeface="Poppins" charset="0"/>
                <a:cs typeface="Poppins" charset="0"/>
              </a:rPr>
              <a:t>transduser</a:t>
            </a:r>
            <a:endParaRPr lang="en-US" sz="2200" dirty="0" smtClean="0">
              <a:latin typeface="Poppins" charset="0"/>
              <a:cs typeface="Poppins" charset="0"/>
            </a:endParaRPr>
          </a:p>
          <a:p>
            <a:pPr eaLnBrk="1" hangingPunct="1"/>
            <a:r>
              <a:rPr lang="en-US" sz="2200" dirty="0" err="1" smtClean="0">
                <a:latin typeface="Poppins" charset="0"/>
                <a:cs typeface="Poppins" charset="0"/>
              </a:rPr>
              <a:t>Transduser</a:t>
            </a:r>
            <a:r>
              <a:rPr lang="en-US" sz="2200" dirty="0" smtClean="0">
                <a:latin typeface="Poppins" charset="0"/>
                <a:cs typeface="Poppins" charset="0"/>
              </a:rPr>
              <a:t> </a:t>
            </a:r>
            <a:r>
              <a:rPr lang="en-US" sz="2200" dirty="0" err="1" smtClean="0">
                <a:latin typeface="Poppins" charset="0"/>
                <a:cs typeface="Poppins" charset="0"/>
              </a:rPr>
              <a:t>mengubah</a:t>
            </a:r>
            <a:r>
              <a:rPr lang="en-US" sz="2200" dirty="0" smtClean="0">
                <a:latin typeface="Poppins" charset="0"/>
                <a:cs typeface="Poppins" charset="0"/>
              </a:rPr>
              <a:t> </a:t>
            </a:r>
            <a:r>
              <a:rPr lang="en-US" sz="2200" dirty="0" err="1" smtClean="0">
                <a:latin typeface="Poppins" charset="0"/>
                <a:cs typeface="Poppins" charset="0"/>
              </a:rPr>
              <a:t>gelombang</a:t>
            </a:r>
            <a:r>
              <a:rPr lang="en-US" sz="2200" dirty="0" smtClean="0">
                <a:latin typeface="Poppins" charset="0"/>
                <a:cs typeface="Poppins" charset="0"/>
              </a:rPr>
              <a:t> </a:t>
            </a:r>
            <a:r>
              <a:rPr lang="en-US" sz="2200" dirty="0" err="1" smtClean="0">
                <a:latin typeface="Poppins" charset="0"/>
                <a:cs typeface="Poppins" charset="0"/>
              </a:rPr>
              <a:t>menjadi</a:t>
            </a:r>
            <a:r>
              <a:rPr lang="en-US" sz="2200" dirty="0" smtClean="0">
                <a:latin typeface="Poppins" charset="0"/>
                <a:cs typeface="Poppins" charset="0"/>
              </a:rPr>
              <a:t> </a:t>
            </a:r>
            <a:r>
              <a:rPr lang="en-US" sz="2200" dirty="0" err="1" smtClean="0">
                <a:latin typeface="Poppins" charset="0"/>
                <a:cs typeface="Poppins" charset="0"/>
              </a:rPr>
              <a:t>listrik</a:t>
            </a:r>
            <a:r>
              <a:rPr lang="en-US" sz="2200" dirty="0" smtClean="0">
                <a:latin typeface="Poppins" charset="0"/>
                <a:cs typeface="Poppins" charset="0"/>
              </a:rPr>
              <a:t> </a:t>
            </a:r>
            <a:r>
              <a:rPr lang="en-US" sz="2200" dirty="0" err="1" smtClean="0">
                <a:latin typeface="Poppins" charset="0"/>
                <a:cs typeface="Poppins" charset="0"/>
              </a:rPr>
              <a:t>dan</a:t>
            </a:r>
            <a:r>
              <a:rPr lang="en-US" sz="2200" dirty="0" smtClean="0">
                <a:latin typeface="Poppins" charset="0"/>
                <a:cs typeface="Poppins" charset="0"/>
              </a:rPr>
              <a:t> </a:t>
            </a:r>
            <a:r>
              <a:rPr lang="en-US" sz="2200" dirty="0" err="1" smtClean="0">
                <a:latin typeface="Poppins" charset="0"/>
                <a:cs typeface="Poppins" charset="0"/>
              </a:rPr>
              <a:t>meneruskannya</a:t>
            </a:r>
            <a:r>
              <a:rPr lang="en-US" sz="2200" dirty="0" smtClean="0">
                <a:latin typeface="Poppins" charset="0"/>
                <a:cs typeface="Poppins" charset="0"/>
              </a:rPr>
              <a:t> </a:t>
            </a:r>
            <a:r>
              <a:rPr lang="en-US" sz="2200" dirty="0" err="1" smtClean="0">
                <a:latin typeface="Poppins" charset="0"/>
                <a:cs typeface="Poppins" charset="0"/>
              </a:rPr>
              <a:t>menuju</a:t>
            </a:r>
            <a:r>
              <a:rPr lang="en-US" sz="2200" dirty="0" smtClean="0">
                <a:latin typeface="Poppins" charset="0"/>
                <a:cs typeface="Poppins" charset="0"/>
              </a:rPr>
              <a:t> amplifier</a:t>
            </a:r>
          </a:p>
          <a:p>
            <a:pPr eaLnBrk="1" hangingPunct="1"/>
            <a:r>
              <a:rPr lang="en-US" sz="2200" dirty="0" smtClean="0">
                <a:latin typeface="Poppins" charset="0"/>
                <a:cs typeface="Poppins" charset="0"/>
              </a:rPr>
              <a:t>Amplifier </a:t>
            </a:r>
            <a:r>
              <a:rPr lang="en-US" sz="2200" dirty="0" err="1" smtClean="0">
                <a:latin typeface="Poppins" charset="0"/>
                <a:cs typeface="Poppins" charset="0"/>
              </a:rPr>
              <a:t>melipatgandakan</a:t>
            </a:r>
            <a:r>
              <a:rPr lang="en-US" sz="2200" dirty="0" smtClean="0">
                <a:latin typeface="Poppins" charset="0"/>
                <a:cs typeface="Poppins" charset="0"/>
              </a:rPr>
              <a:t>  signal </a:t>
            </a:r>
            <a:r>
              <a:rPr lang="en-US" sz="2200" dirty="0" err="1" smtClean="0">
                <a:latin typeface="Poppins" charset="0"/>
                <a:cs typeface="Poppins" charset="0"/>
              </a:rPr>
              <a:t>kemudian</a:t>
            </a:r>
            <a:r>
              <a:rPr lang="en-US" sz="2200" dirty="0" smtClean="0">
                <a:latin typeface="Poppins" charset="0"/>
                <a:cs typeface="Poppins" charset="0"/>
              </a:rPr>
              <a:t> </a:t>
            </a:r>
            <a:r>
              <a:rPr lang="en-US" sz="2200" dirty="0" err="1" smtClean="0">
                <a:latin typeface="Poppins" charset="0"/>
                <a:cs typeface="Poppins" charset="0"/>
              </a:rPr>
              <a:t>ditangkap</a:t>
            </a:r>
            <a:r>
              <a:rPr lang="en-US" sz="2200" dirty="0" smtClean="0">
                <a:latin typeface="Poppins" charset="0"/>
                <a:cs typeface="Poppins" charset="0"/>
              </a:rPr>
              <a:t> </a:t>
            </a:r>
            <a:r>
              <a:rPr lang="en-US" sz="2200" dirty="0" err="1" smtClean="0">
                <a:latin typeface="Poppins" charset="0"/>
                <a:cs typeface="Poppins" charset="0"/>
              </a:rPr>
              <a:t>oleh</a:t>
            </a:r>
            <a:r>
              <a:rPr lang="en-US" sz="2200" dirty="0" smtClean="0">
                <a:latin typeface="Poppins" charset="0"/>
                <a:cs typeface="Poppins" charset="0"/>
              </a:rPr>
              <a:t> CRT (</a:t>
            </a:r>
            <a:r>
              <a:rPr lang="en-US" sz="2200" dirty="0" err="1" smtClean="0">
                <a:latin typeface="Poppins" charset="0"/>
                <a:cs typeface="Poppins" charset="0"/>
              </a:rPr>
              <a:t>osiloskop</a:t>
            </a:r>
            <a:r>
              <a:rPr lang="en-US" sz="2200" dirty="0" smtClean="0">
                <a:latin typeface="Poppins" charset="0"/>
                <a:cs typeface="Poppins" charset="0"/>
              </a:rPr>
              <a:t>)</a:t>
            </a:r>
          </a:p>
          <a:p>
            <a:pPr eaLnBrk="1" hangingPunct="1"/>
            <a:r>
              <a:rPr lang="en-US" sz="2200" dirty="0" err="1" smtClean="0">
                <a:latin typeface="Poppins" charset="0"/>
                <a:cs typeface="Poppins" charset="0"/>
              </a:rPr>
              <a:t>Gambaran</a:t>
            </a:r>
            <a:r>
              <a:rPr lang="en-US" sz="2200" dirty="0" smtClean="0">
                <a:latin typeface="Poppins" charset="0"/>
                <a:cs typeface="Poppins" charset="0"/>
              </a:rPr>
              <a:t> CRT </a:t>
            </a:r>
            <a:r>
              <a:rPr lang="en-US" sz="2200" dirty="0" err="1" smtClean="0">
                <a:latin typeface="Poppins" charset="0"/>
                <a:cs typeface="Poppins" charset="0"/>
              </a:rPr>
              <a:t>tergantung</a:t>
            </a:r>
            <a:r>
              <a:rPr lang="en-US" sz="2200" dirty="0" smtClean="0">
                <a:latin typeface="Poppins" charset="0"/>
                <a:cs typeface="Poppins" charset="0"/>
              </a:rPr>
              <a:t> </a:t>
            </a:r>
            <a:r>
              <a:rPr lang="en-US" sz="2200" dirty="0" err="1" smtClean="0">
                <a:latin typeface="Poppins" charset="0"/>
                <a:cs typeface="Poppins" charset="0"/>
              </a:rPr>
              <a:t>teknik</a:t>
            </a:r>
            <a:r>
              <a:rPr lang="en-US" sz="2200" dirty="0" smtClean="0">
                <a:latin typeface="Poppins" charset="0"/>
                <a:cs typeface="Poppins" charset="0"/>
              </a:rPr>
              <a:t> scanning (A scanning, B scanning </a:t>
            </a:r>
            <a:r>
              <a:rPr lang="en-US" sz="2200" dirty="0" err="1" smtClean="0">
                <a:latin typeface="Poppins" charset="0"/>
                <a:cs typeface="Poppins" charset="0"/>
              </a:rPr>
              <a:t>dan</a:t>
            </a:r>
            <a:r>
              <a:rPr lang="en-US" sz="2200" dirty="0" smtClean="0">
                <a:latin typeface="Poppins" charset="0"/>
                <a:cs typeface="Poppins" charset="0"/>
              </a:rPr>
              <a:t> M scanning)</a:t>
            </a:r>
          </a:p>
          <a:p>
            <a:pPr eaLnBrk="1" hangingPunct="1">
              <a:buFont typeface="Wingdings 2" pitchFamily="18" charset="2"/>
              <a:buNone/>
            </a:pPr>
            <a:endParaRPr lang="en-US" sz="3200" dirty="0" smtClean="0">
              <a:latin typeface="Agency FB" pitchFamily="34" charset="0"/>
            </a:endParaRPr>
          </a:p>
        </p:txBody>
      </p:sp>
    </p:spTree>
    <p:extLst>
      <p:ext uri="{BB962C8B-B14F-4D97-AF65-F5344CB8AC3E}">
        <p14:creationId xmlns:p14="http://schemas.microsoft.com/office/powerpoint/2010/main" val="2280582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2"/>
          <p:cNvSpPr txBox="1">
            <a:spLocks noGrp="1"/>
          </p:cNvSpPr>
          <p:nvPr>
            <p:ph type="ctrTitle"/>
          </p:nvPr>
        </p:nvSpPr>
        <p:spPr>
          <a:xfrm>
            <a:off x="355796" y="1971643"/>
            <a:ext cx="5680800" cy="216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smtClean="0"/>
              <a:t>FISIKA KESEHATAN</a:t>
            </a:r>
            <a:r>
              <a:rPr lang="en" sz="3200" dirty="0" smtClean="0"/>
              <a:t>: </a:t>
            </a:r>
            <a:r>
              <a:rPr lang="en" dirty="0" smtClean="0"/>
              <a:t>DAYA ULTRASONIC</a:t>
            </a:r>
            <a:endParaRPr dirty="0"/>
          </a:p>
        </p:txBody>
      </p:sp>
      <p:sp>
        <p:nvSpPr>
          <p:cNvPr id="623" name="Google Shape;623;p32"/>
          <p:cNvSpPr txBox="1">
            <a:spLocks noGrp="1"/>
          </p:cNvSpPr>
          <p:nvPr>
            <p:ph type="subTitle" idx="1"/>
          </p:nvPr>
        </p:nvSpPr>
        <p:spPr>
          <a:xfrm>
            <a:off x="635715" y="4448884"/>
            <a:ext cx="3785700" cy="3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Oleh : Elika Puspitasari, S.ST., M.Keb</a:t>
            </a:r>
            <a:endParaRPr dirty="0"/>
          </a:p>
        </p:txBody>
      </p:sp>
      <p:pic>
        <p:nvPicPr>
          <p:cNvPr id="9218" name="Picture 2" descr="PERBEDAAN PENGARUH KNEE TUCK JUMP DAN SKIPPING TERHADAP PENINGKATAN  KELINCAHAN PADA PEMAIN BASKET DI SMP NEGERI 3 GAMPING YOG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137" y="174911"/>
            <a:ext cx="2680931" cy="76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232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 SCANNING</a:t>
            </a:r>
            <a:endParaRPr lang="en-US" dirty="0"/>
          </a:p>
        </p:txBody>
      </p:sp>
      <p:sp>
        <p:nvSpPr>
          <p:cNvPr id="3" name="Content Placeholder 2"/>
          <p:cNvSpPr>
            <a:spLocks noGrp="1"/>
          </p:cNvSpPr>
          <p:nvPr>
            <p:ph idx="1"/>
          </p:nvPr>
        </p:nvSpPr>
        <p:spPr>
          <a:xfrm>
            <a:off x="214314" y="857250"/>
            <a:ext cx="8715375" cy="3874294"/>
          </a:xfrm>
        </p:spPr>
        <p:txBody>
          <a:bodyPr/>
          <a:lstStyle/>
          <a:p>
            <a:pPr eaLnBrk="1" hangingPunct="1">
              <a:buFont typeface="Wingdings 2" pitchFamily="18" charset="2"/>
              <a:buNone/>
            </a:pPr>
            <a:r>
              <a:rPr lang="en-US" sz="2400" dirty="0" smtClean="0">
                <a:solidFill>
                  <a:schemeClr val="bg2"/>
                </a:solidFill>
                <a:latin typeface="Arial Narrow" pitchFamily="34" charset="0"/>
                <a:ea typeface="Arial Unicode MS" pitchFamily="34" charset="-128"/>
                <a:cs typeface="Arial Unicode MS" pitchFamily="34" charset="-128"/>
              </a:rPr>
              <a:t>CARA:</a:t>
            </a:r>
          </a:p>
          <a:p>
            <a:pPr eaLnBrk="1" hangingPunct="1"/>
            <a:r>
              <a:rPr lang="en-US" sz="2400" dirty="0" err="1" smtClean="0">
                <a:solidFill>
                  <a:schemeClr val="bg2"/>
                </a:solidFill>
                <a:latin typeface="Arial Narrow" pitchFamily="34" charset="0"/>
                <a:ea typeface="Arial Unicode MS" pitchFamily="34" charset="-128"/>
                <a:cs typeface="Arial Unicode MS" pitchFamily="34" charset="-128"/>
              </a:rPr>
              <a:t>Ultrasonik</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dari</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transduser</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mencapai</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dinding</a:t>
            </a:r>
            <a:r>
              <a:rPr lang="en-US" sz="2400" dirty="0" smtClean="0">
                <a:solidFill>
                  <a:schemeClr val="bg2"/>
                </a:solidFill>
                <a:latin typeface="Arial Narrow" pitchFamily="34" charset="0"/>
                <a:ea typeface="Arial Unicode MS" pitchFamily="34" charset="-128"/>
                <a:cs typeface="Arial Unicode MS" pitchFamily="34" charset="-128"/>
              </a:rPr>
              <a:t> b </a:t>
            </a:r>
          </a:p>
          <a:p>
            <a:pPr eaLnBrk="1" hangingPunct="1"/>
            <a:r>
              <a:rPr lang="en-US" sz="2400" dirty="0" err="1" smtClean="0">
                <a:solidFill>
                  <a:schemeClr val="bg2"/>
                </a:solidFill>
                <a:latin typeface="Arial Narrow" pitchFamily="34" charset="0"/>
                <a:ea typeface="Arial Unicode MS" pitchFamily="34" charset="-128"/>
                <a:cs typeface="Arial Unicode MS" pitchFamily="34" charset="-128"/>
              </a:rPr>
              <a:t>Dipantulkan</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ke</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dinding</a:t>
            </a:r>
            <a:r>
              <a:rPr lang="en-US" sz="2400" dirty="0" smtClean="0">
                <a:solidFill>
                  <a:schemeClr val="bg2"/>
                </a:solidFill>
                <a:latin typeface="Arial Narrow" pitchFamily="34" charset="0"/>
                <a:ea typeface="Arial Unicode MS" pitchFamily="34" charset="-128"/>
                <a:cs typeface="Arial Unicode MS" pitchFamily="34" charset="-128"/>
              </a:rPr>
              <a:t> a </a:t>
            </a:r>
          </a:p>
          <a:p>
            <a:pPr eaLnBrk="1" hangingPunct="1"/>
            <a:r>
              <a:rPr lang="en-US" sz="2400" dirty="0" err="1" smtClean="0">
                <a:solidFill>
                  <a:schemeClr val="bg2"/>
                </a:solidFill>
                <a:latin typeface="Arial Narrow" pitchFamily="34" charset="0"/>
                <a:ea typeface="Arial Unicode MS" pitchFamily="34" charset="-128"/>
                <a:cs typeface="Arial Unicode MS" pitchFamily="34" charset="-128"/>
              </a:rPr>
              <a:t>Diterima</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transduser</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lagi</a:t>
            </a:r>
            <a:r>
              <a:rPr lang="en-US" sz="2400" dirty="0" smtClean="0">
                <a:solidFill>
                  <a:schemeClr val="bg2"/>
                </a:solidFill>
                <a:latin typeface="Arial Narrow" pitchFamily="34" charset="0"/>
                <a:ea typeface="Arial Unicode MS" pitchFamily="34" charset="-128"/>
                <a:cs typeface="Arial Unicode MS" pitchFamily="34" charset="-128"/>
              </a:rPr>
              <a:t>. </a:t>
            </a:r>
          </a:p>
          <a:p>
            <a:pPr eaLnBrk="1" hangingPunct="1">
              <a:buFont typeface="Wingdings 2" pitchFamily="18" charset="2"/>
              <a:buNone/>
            </a:pPr>
            <a:endParaRPr lang="en-US" sz="2400" dirty="0" smtClean="0">
              <a:solidFill>
                <a:schemeClr val="bg2"/>
              </a:solidFill>
              <a:latin typeface="Arial Narrow" pitchFamily="34" charset="0"/>
              <a:ea typeface="Arial Unicode MS" pitchFamily="34" charset="-128"/>
              <a:cs typeface="Arial Unicode MS" pitchFamily="34" charset="-128"/>
            </a:endParaRPr>
          </a:p>
          <a:p>
            <a:pPr eaLnBrk="1" hangingPunct="1">
              <a:buFont typeface="Wingdings 2" pitchFamily="18" charset="2"/>
              <a:buNone/>
            </a:pPr>
            <a:r>
              <a:rPr lang="en-US" sz="2400" dirty="0" smtClean="0">
                <a:solidFill>
                  <a:schemeClr val="bg2"/>
                </a:solidFill>
                <a:latin typeface="Arial Narrow" pitchFamily="34" charset="0"/>
                <a:ea typeface="Arial Unicode MS" pitchFamily="34" charset="-128"/>
                <a:cs typeface="Arial Unicode MS" pitchFamily="34" charset="-128"/>
              </a:rPr>
              <a:t>FUNGSI</a:t>
            </a:r>
          </a:p>
          <a:p>
            <a:pPr eaLnBrk="1" hangingPunct="1"/>
            <a:r>
              <a:rPr lang="en-US" sz="2400" dirty="0" smtClean="0">
                <a:solidFill>
                  <a:schemeClr val="bg2"/>
                </a:solidFill>
                <a:latin typeface="Arial Narrow" pitchFamily="34" charset="0"/>
                <a:ea typeface="Arial Unicode MS" pitchFamily="34" charset="-128"/>
                <a:cs typeface="Arial Unicode MS" pitchFamily="34" charset="-128"/>
              </a:rPr>
              <a:t>Diagnosis tumor </a:t>
            </a:r>
            <a:r>
              <a:rPr lang="en-US" sz="2400" dirty="0" err="1" smtClean="0">
                <a:solidFill>
                  <a:schemeClr val="bg2"/>
                </a:solidFill>
                <a:latin typeface="Arial Narrow" pitchFamily="34" charset="0"/>
                <a:ea typeface="Arial Unicode MS" pitchFamily="34" charset="-128"/>
                <a:cs typeface="Arial Unicode MS" pitchFamily="34" charset="-128"/>
              </a:rPr>
              <a:t>otak</a:t>
            </a:r>
            <a:r>
              <a:rPr lang="en-US" sz="2400" dirty="0" smtClean="0">
                <a:solidFill>
                  <a:schemeClr val="bg2"/>
                </a:solidFill>
                <a:latin typeface="Arial Narrow" pitchFamily="34" charset="0"/>
                <a:ea typeface="Arial Unicode MS" pitchFamily="34" charset="-128"/>
                <a:cs typeface="Arial Unicode MS" pitchFamily="34" charset="-128"/>
              </a:rPr>
              <a:t> (echo encephalography), </a:t>
            </a:r>
            <a:r>
              <a:rPr lang="en-US" sz="2400" dirty="0" err="1" smtClean="0">
                <a:solidFill>
                  <a:schemeClr val="bg2"/>
                </a:solidFill>
                <a:latin typeface="Arial Narrow" pitchFamily="34" charset="0"/>
                <a:ea typeface="Arial Unicode MS" pitchFamily="34" charset="-128"/>
                <a:cs typeface="Arial Unicode MS" pitchFamily="34" charset="-128"/>
              </a:rPr>
              <a:t>penyakit</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mata</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misalnya</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bentuk</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kornea</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lensa</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menentukan</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apakah</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kornea</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atau</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lensa</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sayang</a:t>
            </a:r>
            <a:r>
              <a:rPr lang="en-US" sz="2400" dirty="0" smtClean="0">
                <a:solidFill>
                  <a:schemeClr val="bg2"/>
                </a:solidFill>
                <a:latin typeface="Arial Narrow" pitchFamily="34" charset="0"/>
                <a:ea typeface="Arial Unicode MS" pitchFamily="34" charset="-128"/>
                <a:cs typeface="Arial Unicode MS" pitchFamily="34" charset="-128"/>
              </a:rPr>
              <a:t> opaque, </a:t>
            </a:r>
            <a:r>
              <a:rPr lang="en-US" sz="2400" dirty="0" err="1" smtClean="0">
                <a:solidFill>
                  <a:schemeClr val="bg2"/>
                </a:solidFill>
                <a:latin typeface="Arial Narrow" pitchFamily="34" charset="0"/>
                <a:ea typeface="Arial Unicode MS" pitchFamily="34" charset="-128"/>
                <a:cs typeface="Arial Unicode MS" pitchFamily="34" charset="-128"/>
              </a:rPr>
              <a:t>adakah</a:t>
            </a:r>
            <a:r>
              <a:rPr lang="en-US" sz="2400" dirty="0" smtClean="0">
                <a:solidFill>
                  <a:schemeClr val="bg2"/>
                </a:solidFill>
                <a:latin typeface="Arial Narrow" pitchFamily="34" charset="0"/>
                <a:ea typeface="Arial Unicode MS" pitchFamily="34" charset="-128"/>
                <a:cs typeface="Arial Unicode MS" pitchFamily="34" charset="-128"/>
              </a:rPr>
              <a:t> tumor retina</a:t>
            </a:r>
          </a:p>
        </p:txBody>
      </p:sp>
    </p:spTree>
    <p:extLst>
      <p:ext uri="{BB962C8B-B14F-4D97-AF65-F5344CB8AC3E}">
        <p14:creationId xmlns:p14="http://schemas.microsoft.com/office/powerpoint/2010/main" val="3041457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5"/>
          <p:cNvSpPr>
            <a:spLocks noChangeArrowheads="1"/>
          </p:cNvSpPr>
          <p:nvPr/>
        </p:nvSpPr>
        <p:spPr bwMode="auto">
          <a:xfrm>
            <a:off x="0" y="-15388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2" name="Group 1"/>
          <p:cNvGrpSpPr>
            <a:grpSpLocks noChangeAspect="1"/>
          </p:cNvGrpSpPr>
          <p:nvPr/>
        </p:nvGrpSpPr>
        <p:grpSpPr bwMode="auto">
          <a:xfrm>
            <a:off x="1" y="165498"/>
            <a:ext cx="3065463" cy="2191940"/>
            <a:chOff x="1659" y="1440"/>
            <a:chExt cx="3021" cy="2880"/>
          </a:xfrm>
        </p:grpSpPr>
        <p:sp>
          <p:nvSpPr>
            <p:cNvPr id="68675" name="AutoShape 24"/>
            <p:cNvSpPr>
              <a:spLocks noChangeAspect="1" noChangeArrowheads="1" noTextEdit="1"/>
            </p:cNvSpPr>
            <p:nvPr/>
          </p:nvSpPr>
          <p:spPr bwMode="auto">
            <a:xfrm>
              <a:off x="1800" y="1440"/>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76" name="AutoShape 23"/>
            <p:cNvSpPr>
              <a:spLocks noChangeArrowheads="1"/>
            </p:cNvSpPr>
            <p:nvPr/>
          </p:nvSpPr>
          <p:spPr bwMode="auto">
            <a:xfrm>
              <a:off x="2574" y="1947"/>
              <a:ext cx="1598" cy="1688"/>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68677" name="Rectangle 22"/>
            <p:cNvSpPr>
              <a:spLocks noChangeArrowheads="1"/>
            </p:cNvSpPr>
            <p:nvPr/>
          </p:nvSpPr>
          <p:spPr bwMode="auto">
            <a:xfrm>
              <a:off x="2396" y="1947"/>
              <a:ext cx="1866" cy="2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78" name="Rectangle 21"/>
            <p:cNvSpPr>
              <a:spLocks noChangeArrowheads="1"/>
            </p:cNvSpPr>
            <p:nvPr/>
          </p:nvSpPr>
          <p:spPr bwMode="auto">
            <a:xfrm>
              <a:off x="2381" y="2880"/>
              <a:ext cx="193" cy="286"/>
            </a:xfrm>
            <a:prstGeom prst="rect">
              <a:avLst/>
            </a:prstGeom>
            <a:solidFill>
              <a:srgbClr val="FFFFFF"/>
            </a:solidFill>
            <a:ln w="9525">
              <a:solidFill>
                <a:srgbClr val="000000"/>
              </a:solidFill>
              <a:miter lim="800000"/>
              <a:headEnd/>
              <a:tailEnd/>
            </a:ln>
          </p:spPr>
          <p:txBody>
            <a:bodyPr/>
            <a:lstStyle/>
            <a:p>
              <a:endParaRPr lang="en-US"/>
            </a:p>
          </p:txBody>
        </p:sp>
        <p:sp>
          <p:nvSpPr>
            <p:cNvPr id="68679" name="Freeform 20"/>
            <p:cNvSpPr>
              <a:spLocks/>
            </p:cNvSpPr>
            <p:nvPr/>
          </p:nvSpPr>
          <p:spPr bwMode="auto">
            <a:xfrm>
              <a:off x="2115" y="2882"/>
              <a:ext cx="281" cy="143"/>
            </a:xfrm>
            <a:custGeom>
              <a:avLst/>
              <a:gdLst>
                <a:gd name="T0" fmla="*/ 281 w 570"/>
                <a:gd name="T1" fmla="*/ 143 h 285"/>
                <a:gd name="T2" fmla="*/ 200 w 570"/>
                <a:gd name="T3" fmla="*/ 135 h 285"/>
                <a:gd name="T4" fmla="*/ 96 w 570"/>
                <a:gd name="T5" fmla="*/ 120 h 285"/>
                <a:gd name="T6" fmla="*/ 37 w 570"/>
                <a:gd name="T7" fmla="*/ 68 h 285"/>
                <a:gd name="T8" fmla="*/ 30 w 570"/>
                <a:gd name="T9" fmla="*/ 45 h 285"/>
                <a:gd name="T10" fmla="*/ 0 w 570"/>
                <a:gd name="T11" fmla="*/ 0 h 285"/>
                <a:gd name="T12" fmla="*/ 0 60000 65536"/>
                <a:gd name="T13" fmla="*/ 0 60000 65536"/>
                <a:gd name="T14" fmla="*/ 0 60000 65536"/>
                <a:gd name="T15" fmla="*/ 0 60000 65536"/>
                <a:gd name="T16" fmla="*/ 0 60000 65536"/>
                <a:gd name="T17" fmla="*/ 0 60000 65536"/>
                <a:gd name="T18" fmla="*/ 0 w 570"/>
                <a:gd name="T19" fmla="*/ 0 h 285"/>
                <a:gd name="T20" fmla="*/ 570 w 570"/>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570" h="285">
                  <a:moveTo>
                    <a:pt x="570" y="285"/>
                  </a:moveTo>
                  <a:cubicBezTo>
                    <a:pt x="515" y="280"/>
                    <a:pt x="460" y="277"/>
                    <a:pt x="405" y="270"/>
                  </a:cubicBezTo>
                  <a:cubicBezTo>
                    <a:pt x="335" y="262"/>
                    <a:pt x="195" y="240"/>
                    <a:pt x="195" y="240"/>
                  </a:cubicBezTo>
                  <a:cubicBezTo>
                    <a:pt x="128" y="218"/>
                    <a:pt x="126" y="186"/>
                    <a:pt x="75" y="135"/>
                  </a:cubicBezTo>
                  <a:cubicBezTo>
                    <a:pt x="70" y="120"/>
                    <a:pt x="68" y="104"/>
                    <a:pt x="60" y="90"/>
                  </a:cubicBezTo>
                  <a:cubicBezTo>
                    <a:pt x="42" y="58"/>
                    <a:pt x="0"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80" name="Freeform 19"/>
            <p:cNvSpPr>
              <a:spLocks/>
            </p:cNvSpPr>
            <p:nvPr/>
          </p:nvSpPr>
          <p:spPr bwMode="auto">
            <a:xfrm>
              <a:off x="2574" y="2334"/>
              <a:ext cx="125" cy="49"/>
            </a:xfrm>
            <a:custGeom>
              <a:avLst/>
              <a:gdLst>
                <a:gd name="T0" fmla="*/ 0 w 255"/>
                <a:gd name="T1" fmla="*/ 0 h 99"/>
                <a:gd name="T2" fmla="*/ 125 w 255"/>
                <a:gd name="T3" fmla="*/ 7 h 99"/>
                <a:gd name="T4" fmla="*/ 0 60000 65536"/>
                <a:gd name="T5" fmla="*/ 0 60000 65536"/>
                <a:gd name="T6" fmla="*/ 0 w 255"/>
                <a:gd name="T7" fmla="*/ 0 h 99"/>
                <a:gd name="T8" fmla="*/ 255 w 255"/>
                <a:gd name="T9" fmla="*/ 99 h 99"/>
              </a:gdLst>
              <a:ahLst/>
              <a:cxnLst>
                <a:cxn ang="T4">
                  <a:pos x="T0" y="T1"/>
                </a:cxn>
                <a:cxn ang="T5">
                  <a:pos x="T2" y="T3"/>
                </a:cxn>
              </a:cxnLst>
              <a:rect l="T6" t="T7" r="T8" b="T9"/>
              <a:pathLst>
                <a:path w="255" h="99">
                  <a:moveTo>
                    <a:pt x="0" y="0"/>
                  </a:moveTo>
                  <a:cubicBezTo>
                    <a:pt x="66" y="99"/>
                    <a:pt x="153" y="66"/>
                    <a:pt x="255"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81" name="Freeform 18"/>
            <p:cNvSpPr>
              <a:spLocks/>
            </p:cNvSpPr>
            <p:nvPr/>
          </p:nvSpPr>
          <p:spPr bwMode="auto">
            <a:xfrm>
              <a:off x="2692" y="2342"/>
              <a:ext cx="1481" cy="96"/>
            </a:xfrm>
            <a:custGeom>
              <a:avLst/>
              <a:gdLst>
                <a:gd name="T0" fmla="*/ 0 w 3000"/>
                <a:gd name="T1" fmla="*/ 0 h 196"/>
                <a:gd name="T2" fmla="*/ 96 w 3000"/>
                <a:gd name="T3" fmla="*/ 29 h 196"/>
                <a:gd name="T4" fmla="*/ 118 w 3000"/>
                <a:gd name="T5" fmla="*/ 37 h 196"/>
                <a:gd name="T6" fmla="*/ 193 w 3000"/>
                <a:gd name="T7" fmla="*/ 7 h 196"/>
                <a:gd name="T8" fmla="*/ 237 w 3000"/>
                <a:gd name="T9" fmla="*/ 22 h 196"/>
                <a:gd name="T10" fmla="*/ 281 w 3000"/>
                <a:gd name="T11" fmla="*/ 44 h 196"/>
                <a:gd name="T12" fmla="*/ 363 w 3000"/>
                <a:gd name="T13" fmla="*/ 37 h 196"/>
                <a:gd name="T14" fmla="*/ 385 w 3000"/>
                <a:gd name="T15" fmla="*/ 15 h 196"/>
                <a:gd name="T16" fmla="*/ 429 w 3000"/>
                <a:gd name="T17" fmla="*/ 29 h 196"/>
                <a:gd name="T18" fmla="*/ 452 w 3000"/>
                <a:gd name="T19" fmla="*/ 44 h 196"/>
                <a:gd name="T20" fmla="*/ 496 w 3000"/>
                <a:gd name="T21" fmla="*/ 59 h 196"/>
                <a:gd name="T22" fmla="*/ 548 w 3000"/>
                <a:gd name="T23" fmla="*/ 51 h 196"/>
                <a:gd name="T24" fmla="*/ 563 w 3000"/>
                <a:gd name="T25" fmla="*/ 29 h 196"/>
                <a:gd name="T26" fmla="*/ 578 w 3000"/>
                <a:gd name="T27" fmla="*/ 15 h 196"/>
                <a:gd name="T28" fmla="*/ 644 w 3000"/>
                <a:gd name="T29" fmla="*/ 44 h 196"/>
                <a:gd name="T30" fmla="*/ 689 w 3000"/>
                <a:gd name="T31" fmla="*/ 66 h 196"/>
                <a:gd name="T32" fmla="*/ 763 w 3000"/>
                <a:gd name="T33" fmla="*/ 51 h 196"/>
                <a:gd name="T34" fmla="*/ 778 w 3000"/>
                <a:gd name="T35" fmla="*/ 29 h 196"/>
                <a:gd name="T36" fmla="*/ 844 w 3000"/>
                <a:gd name="T37" fmla="*/ 59 h 196"/>
                <a:gd name="T38" fmla="*/ 911 w 3000"/>
                <a:gd name="T39" fmla="*/ 51 h 196"/>
                <a:gd name="T40" fmla="*/ 955 w 3000"/>
                <a:gd name="T41" fmla="*/ 22 h 196"/>
                <a:gd name="T42" fmla="*/ 1029 w 3000"/>
                <a:gd name="T43" fmla="*/ 44 h 196"/>
                <a:gd name="T44" fmla="*/ 1052 w 3000"/>
                <a:gd name="T45" fmla="*/ 51 h 196"/>
                <a:gd name="T46" fmla="*/ 1074 w 3000"/>
                <a:gd name="T47" fmla="*/ 59 h 196"/>
                <a:gd name="T48" fmla="*/ 1126 w 3000"/>
                <a:gd name="T49" fmla="*/ 37 h 196"/>
                <a:gd name="T50" fmla="*/ 1155 w 3000"/>
                <a:gd name="T51" fmla="*/ 44 h 196"/>
                <a:gd name="T52" fmla="*/ 1200 w 3000"/>
                <a:gd name="T53" fmla="*/ 59 h 196"/>
                <a:gd name="T54" fmla="*/ 1266 w 3000"/>
                <a:gd name="T55" fmla="*/ 51 h 196"/>
                <a:gd name="T56" fmla="*/ 1288 w 3000"/>
                <a:gd name="T57" fmla="*/ 44 h 196"/>
                <a:gd name="T58" fmla="*/ 1296 w 3000"/>
                <a:gd name="T59" fmla="*/ 22 h 196"/>
                <a:gd name="T60" fmla="*/ 1296 w 3000"/>
                <a:gd name="T61" fmla="*/ 15 h 196"/>
                <a:gd name="T62" fmla="*/ 1340 w 3000"/>
                <a:gd name="T63" fmla="*/ 44 h 196"/>
                <a:gd name="T64" fmla="*/ 1363 w 3000"/>
                <a:gd name="T65" fmla="*/ 59 h 196"/>
                <a:gd name="T66" fmla="*/ 1474 w 3000"/>
                <a:gd name="T67" fmla="*/ 7 h 196"/>
                <a:gd name="T68" fmla="*/ 1481 w 3000"/>
                <a:gd name="T69" fmla="*/ 49 h 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00"/>
                <a:gd name="T106" fmla="*/ 0 h 196"/>
                <a:gd name="T107" fmla="*/ 3000 w 3000"/>
                <a:gd name="T108" fmla="*/ 196 h 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00" h="196">
                  <a:moveTo>
                    <a:pt x="0" y="0"/>
                  </a:moveTo>
                  <a:cubicBezTo>
                    <a:pt x="65" y="22"/>
                    <a:pt x="130" y="38"/>
                    <a:pt x="195" y="60"/>
                  </a:cubicBezTo>
                  <a:cubicBezTo>
                    <a:pt x="210" y="65"/>
                    <a:pt x="240" y="75"/>
                    <a:pt x="240" y="75"/>
                  </a:cubicBezTo>
                  <a:cubicBezTo>
                    <a:pt x="317" y="60"/>
                    <a:pt x="326" y="47"/>
                    <a:pt x="390" y="15"/>
                  </a:cubicBezTo>
                  <a:cubicBezTo>
                    <a:pt x="420" y="25"/>
                    <a:pt x="454" y="27"/>
                    <a:pt x="480" y="45"/>
                  </a:cubicBezTo>
                  <a:cubicBezTo>
                    <a:pt x="538" y="84"/>
                    <a:pt x="508" y="69"/>
                    <a:pt x="570" y="90"/>
                  </a:cubicBezTo>
                  <a:cubicBezTo>
                    <a:pt x="625" y="85"/>
                    <a:pt x="682" y="91"/>
                    <a:pt x="735" y="75"/>
                  </a:cubicBezTo>
                  <a:cubicBezTo>
                    <a:pt x="895" y="26"/>
                    <a:pt x="712" y="30"/>
                    <a:pt x="780" y="30"/>
                  </a:cubicBezTo>
                  <a:cubicBezTo>
                    <a:pt x="810" y="40"/>
                    <a:pt x="844" y="42"/>
                    <a:pt x="870" y="60"/>
                  </a:cubicBezTo>
                  <a:cubicBezTo>
                    <a:pt x="885" y="70"/>
                    <a:pt x="899" y="83"/>
                    <a:pt x="915" y="90"/>
                  </a:cubicBezTo>
                  <a:cubicBezTo>
                    <a:pt x="944" y="103"/>
                    <a:pt x="1005" y="120"/>
                    <a:pt x="1005" y="120"/>
                  </a:cubicBezTo>
                  <a:cubicBezTo>
                    <a:pt x="1040" y="115"/>
                    <a:pt x="1078" y="119"/>
                    <a:pt x="1110" y="105"/>
                  </a:cubicBezTo>
                  <a:cubicBezTo>
                    <a:pt x="1126" y="98"/>
                    <a:pt x="1129" y="74"/>
                    <a:pt x="1140" y="60"/>
                  </a:cubicBezTo>
                  <a:cubicBezTo>
                    <a:pt x="1149" y="49"/>
                    <a:pt x="1160" y="40"/>
                    <a:pt x="1170" y="30"/>
                  </a:cubicBezTo>
                  <a:cubicBezTo>
                    <a:pt x="1241" y="78"/>
                    <a:pt x="1198" y="54"/>
                    <a:pt x="1305" y="90"/>
                  </a:cubicBezTo>
                  <a:cubicBezTo>
                    <a:pt x="1373" y="113"/>
                    <a:pt x="1328" y="113"/>
                    <a:pt x="1395" y="135"/>
                  </a:cubicBezTo>
                  <a:cubicBezTo>
                    <a:pt x="1445" y="128"/>
                    <a:pt x="1505" y="137"/>
                    <a:pt x="1545" y="105"/>
                  </a:cubicBezTo>
                  <a:cubicBezTo>
                    <a:pt x="1559" y="94"/>
                    <a:pt x="1575" y="60"/>
                    <a:pt x="1575" y="60"/>
                  </a:cubicBezTo>
                  <a:cubicBezTo>
                    <a:pt x="1682" y="96"/>
                    <a:pt x="1639" y="72"/>
                    <a:pt x="1710" y="120"/>
                  </a:cubicBezTo>
                  <a:cubicBezTo>
                    <a:pt x="1755" y="115"/>
                    <a:pt x="1802" y="119"/>
                    <a:pt x="1845" y="105"/>
                  </a:cubicBezTo>
                  <a:cubicBezTo>
                    <a:pt x="1879" y="94"/>
                    <a:pt x="1935" y="45"/>
                    <a:pt x="1935" y="45"/>
                  </a:cubicBezTo>
                  <a:cubicBezTo>
                    <a:pt x="2026" y="68"/>
                    <a:pt x="1975" y="53"/>
                    <a:pt x="2085" y="90"/>
                  </a:cubicBezTo>
                  <a:cubicBezTo>
                    <a:pt x="2100" y="95"/>
                    <a:pt x="2115" y="100"/>
                    <a:pt x="2130" y="105"/>
                  </a:cubicBezTo>
                  <a:cubicBezTo>
                    <a:pt x="2145" y="110"/>
                    <a:pt x="2175" y="120"/>
                    <a:pt x="2175" y="120"/>
                  </a:cubicBezTo>
                  <a:cubicBezTo>
                    <a:pt x="2272" y="88"/>
                    <a:pt x="2243" y="112"/>
                    <a:pt x="2280" y="75"/>
                  </a:cubicBezTo>
                  <a:cubicBezTo>
                    <a:pt x="2300" y="80"/>
                    <a:pt x="2320" y="84"/>
                    <a:pt x="2340" y="90"/>
                  </a:cubicBezTo>
                  <a:cubicBezTo>
                    <a:pt x="2370" y="99"/>
                    <a:pt x="2430" y="120"/>
                    <a:pt x="2430" y="120"/>
                  </a:cubicBezTo>
                  <a:cubicBezTo>
                    <a:pt x="2475" y="115"/>
                    <a:pt x="2520" y="112"/>
                    <a:pt x="2565" y="105"/>
                  </a:cubicBezTo>
                  <a:cubicBezTo>
                    <a:pt x="2581" y="102"/>
                    <a:pt x="2599" y="101"/>
                    <a:pt x="2610" y="90"/>
                  </a:cubicBezTo>
                  <a:cubicBezTo>
                    <a:pt x="2621" y="79"/>
                    <a:pt x="2625" y="45"/>
                    <a:pt x="2625" y="45"/>
                  </a:cubicBezTo>
                  <a:cubicBezTo>
                    <a:pt x="2665" y="196"/>
                    <a:pt x="2620" y="31"/>
                    <a:pt x="2625" y="30"/>
                  </a:cubicBezTo>
                  <a:cubicBezTo>
                    <a:pt x="2661" y="25"/>
                    <a:pt x="2685" y="70"/>
                    <a:pt x="2715" y="90"/>
                  </a:cubicBezTo>
                  <a:cubicBezTo>
                    <a:pt x="2730" y="100"/>
                    <a:pt x="2760" y="120"/>
                    <a:pt x="2760" y="120"/>
                  </a:cubicBezTo>
                  <a:cubicBezTo>
                    <a:pt x="2818" y="114"/>
                    <a:pt x="2985" y="124"/>
                    <a:pt x="2985" y="15"/>
                  </a:cubicBezTo>
                  <a:lnTo>
                    <a:pt x="3000" y="10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82" name="Line 17"/>
            <p:cNvSpPr>
              <a:spLocks noChangeShapeType="1"/>
            </p:cNvSpPr>
            <p:nvPr/>
          </p:nvSpPr>
          <p:spPr bwMode="auto">
            <a:xfrm>
              <a:off x="3018" y="2480"/>
              <a:ext cx="79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83" name="Line 16"/>
            <p:cNvSpPr>
              <a:spLocks noChangeShapeType="1"/>
            </p:cNvSpPr>
            <p:nvPr/>
          </p:nvSpPr>
          <p:spPr bwMode="auto">
            <a:xfrm>
              <a:off x="3640" y="2569"/>
              <a:ext cx="4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84" name="Line 15"/>
            <p:cNvSpPr>
              <a:spLocks noChangeShapeType="1"/>
            </p:cNvSpPr>
            <p:nvPr/>
          </p:nvSpPr>
          <p:spPr bwMode="auto">
            <a:xfrm>
              <a:off x="2663" y="2569"/>
              <a:ext cx="5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85" name="Line 14"/>
            <p:cNvSpPr>
              <a:spLocks noChangeShapeType="1"/>
            </p:cNvSpPr>
            <p:nvPr/>
          </p:nvSpPr>
          <p:spPr bwMode="auto">
            <a:xfrm>
              <a:off x="2840" y="2657"/>
              <a:ext cx="53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86" name="Line 13"/>
            <p:cNvSpPr>
              <a:spLocks noChangeShapeType="1"/>
            </p:cNvSpPr>
            <p:nvPr/>
          </p:nvSpPr>
          <p:spPr bwMode="auto">
            <a:xfrm>
              <a:off x="2574" y="3724"/>
              <a:ext cx="0" cy="1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87" name="Line 12"/>
            <p:cNvSpPr>
              <a:spLocks noChangeShapeType="1"/>
            </p:cNvSpPr>
            <p:nvPr/>
          </p:nvSpPr>
          <p:spPr bwMode="auto">
            <a:xfrm>
              <a:off x="4173" y="3724"/>
              <a:ext cx="0" cy="1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88" name="Line 11"/>
            <p:cNvSpPr>
              <a:spLocks noChangeShapeType="1"/>
            </p:cNvSpPr>
            <p:nvPr/>
          </p:nvSpPr>
          <p:spPr bwMode="auto">
            <a:xfrm>
              <a:off x="2574" y="3813"/>
              <a:ext cx="159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89" name="Text Box 10"/>
            <p:cNvSpPr txBox="1">
              <a:spLocks noChangeArrowheads="1"/>
            </p:cNvSpPr>
            <p:nvPr/>
          </p:nvSpPr>
          <p:spPr bwMode="auto">
            <a:xfrm>
              <a:off x="2997" y="3727"/>
              <a:ext cx="716"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32" tIns="31766" rIns="63532" bIns="31766"/>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800">
                  <a:latin typeface="Trebuchet MS" pitchFamily="34" charset="0"/>
                  <a:cs typeface="Times New Roman" pitchFamily="18" charset="0"/>
                </a:rPr>
                <a:t>d</a:t>
              </a:r>
              <a:endParaRPr lang="en-US" sz="9600"/>
            </a:p>
          </p:txBody>
        </p:sp>
        <p:sp>
          <p:nvSpPr>
            <p:cNvPr id="68690" name="Text Box 9"/>
            <p:cNvSpPr txBox="1">
              <a:spLocks noChangeArrowheads="1"/>
            </p:cNvSpPr>
            <p:nvPr/>
          </p:nvSpPr>
          <p:spPr bwMode="auto">
            <a:xfrm>
              <a:off x="1659" y="2737"/>
              <a:ext cx="716"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32" tIns="31766" rIns="63532" bIns="31766"/>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000">
                  <a:latin typeface="Trebuchet MS" pitchFamily="34" charset="0"/>
                  <a:cs typeface="Times New Roman" pitchFamily="18" charset="0"/>
                </a:rPr>
                <a:t>T</a:t>
              </a:r>
              <a:endParaRPr lang="en-US" sz="8800"/>
            </a:p>
          </p:txBody>
        </p:sp>
        <p:sp>
          <p:nvSpPr>
            <p:cNvPr id="68691" name="Text Box 8"/>
            <p:cNvSpPr txBox="1">
              <a:spLocks noChangeArrowheads="1"/>
            </p:cNvSpPr>
            <p:nvPr/>
          </p:nvSpPr>
          <p:spPr bwMode="auto">
            <a:xfrm>
              <a:off x="2704" y="3739"/>
              <a:ext cx="715"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32" tIns="31766" rIns="63532" bIns="31766"/>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endParaRPr lang="en-US"/>
            </a:p>
          </p:txBody>
        </p:sp>
        <p:sp>
          <p:nvSpPr>
            <p:cNvPr id="68692" name="Text Box 7"/>
            <p:cNvSpPr txBox="1">
              <a:spLocks noChangeArrowheads="1"/>
            </p:cNvSpPr>
            <p:nvPr/>
          </p:nvSpPr>
          <p:spPr bwMode="auto">
            <a:xfrm>
              <a:off x="2293" y="2278"/>
              <a:ext cx="28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1766" rIns="0" bIns="31766"/>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800">
                  <a:latin typeface="Trebuchet MS" pitchFamily="34" charset="0"/>
                  <a:cs typeface="Times New Roman" pitchFamily="18" charset="0"/>
                </a:rPr>
                <a:t>a</a:t>
              </a:r>
              <a:endParaRPr lang="en-US" sz="11500"/>
            </a:p>
          </p:txBody>
        </p:sp>
        <p:sp>
          <p:nvSpPr>
            <p:cNvPr id="68693" name="Text Box 6"/>
            <p:cNvSpPr txBox="1">
              <a:spLocks noChangeArrowheads="1"/>
            </p:cNvSpPr>
            <p:nvPr/>
          </p:nvSpPr>
          <p:spPr bwMode="auto">
            <a:xfrm>
              <a:off x="4117" y="2348"/>
              <a:ext cx="42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32" tIns="31766" rIns="63532" bIns="31766"/>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800">
                  <a:latin typeface="Trebuchet MS" pitchFamily="34" charset="0"/>
                  <a:cs typeface="Times New Roman" pitchFamily="18" charset="0"/>
                </a:rPr>
                <a:t>b</a:t>
              </a:r>
              <a:endParaRPr lang="en-US" sz="11500"/>
            </a:p>
          </p:txBody>
        </p:sp>
        <p:sp>
          <p:nvSpPr>
            <p:cNvPr id="68694" name="Freeform 5"/>
            <p:cNvSpPr>
              <a:spLocks/>
            </p:cNvSpPr>
            <p:nvPr/>
          </p:nvSpPr>
          <p:spPr bwMode="auto">
            <a:xfrm>
              <a:off x="2644" y="2847"/>
              <a:ext cx="103" cy="334"/>
            </a:xfrm>
            <a:custGeom>
              <a:avLst/>
              <a:gdLst>
                <a:gd name="T0" fmla="*/ 0 w 130"/>
                <a:gd name="T1" fmla="*/ 0 h 420"/>
                <a:gd name="T2" fmla="*/ 36 w 130"/>
                <a:gd name="T3" fmla="*/ 12 h 420"/>
                <a:gd name="T4" fmla="*/ 59 w 130"/>
                <a:gd name="T5" fmla="*/ 84 h 420"/>
                <a:gd name="T6" fmla="*/ 83 w 130"/>
                <a:gd name="T7" fmla="*/ 119 h 420"/>
                <a:gd name="T8" fmla="*/ 36 w 130"/>
                <a:gd name="T9" fmla="*/ 334 h 420"/>
                <a:gd name="T10" fmla="*/ 0 60000 65536"/>
                <a:gd name="T11" fmla="*/ 0 60000 65536"/>
                <a:gd name="T12" fmla="*/ 0 60000 65536"/>
                <a:gd name="T13" fmla="*/ 0 60000 65536"/>
                <a:gd name="T14" fmla="*/ 0 60000 65536"/>
                <a:gd name="T15" fmla="*/ 0 w 130"/>
                <a:gd name="T16" fmla="*/ 0 h 420"/>
                <a:gd name="T17" fmla="*/ 130 w 130"/>
                <a:gd name="T18" fmla="*/ 420 h 420"/>
              </a:gdLst>
              <a:ahLst/>
              <a:cxnLst>
                <a:cxn ang="T10">
                  <a:pos x="T0" y="T1"/>
                </a:cxn>
                <a:cxn ang="T11">
                  <a:pos x="T2" y="T3"/>
                </a:cxn>
                <a:cxn ang="T12">
                  <a:pos x="T4" y="T5"/>
                </a:cxn>
                <a:cxn ang="T13">
                  <a:pos x="T6" y="T7"/>
                </a:cxn>
                <a:cxn ang="T14">
                  <a:pos x="T8" y="T9"/>
                </a:cxn>
              </a:cxnLst>
              <a:rect l="T15" t="T16" r="T17" b="T18"/>
              <a:pathLst>
                <a:path w="130" h="420">
                  <a:moveTo>
                    <a:pt x="0" y="0"/>
                  </a:moveTo>
                  <a:cubicBezTo>
                    <a:pt x="15" y="5"/>
                    <a:pt x="36" y="2"/>
                    <a:pt x="45" y="15"/>
                  </a:cubicBezTo>
                  <a:cubicBezTo>
                    <a:pt x="63" y="41"/>
                    <a:pt x="57" y="79"/>
                    <a:pt x="75" y="105"/>
                  </a:cubicBezTo>
                  <a:cubicBezTo>
                    <a:pt x="85" y="120"/>
                    <a:pt x="95" y="135"/>
                    <a:pt x="105" y="150"/>
                  </a:cubicBezTo>
                  <a:cubicBezTo>
                    <a:pt x="101" y="211"/>
                    <a:pt x="130" y="378"/>
                    <a:pt x="45" y="4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95" name="Freeform 4"/>
            <p:cNvSpPr>
              <a:spLocks/>
            </p:cNvSpPr>
            <p:nvPr/>
          </p:nvSpPr>
          <p:spPr bwMode="auto">
            <a:xfrm>
              <a:off x="2707" y="2832"/>
              <a:ext cx="104" cy="334"/>
            </a:xfrm>
            <a:custGeom>
              <a:avLst/>
              <a:gdLst>
                <a:gd name="T0" fmla="*/ 0 w 130"/>
                <a:gd name="T1" fmla="*/ 0 h 420"/>
                <a:gd name="T2" fmla="*/ 36 w 130"/>
                <a:gd name="T3" fmla="*/ 12 h 420"/>
                <a:gd name="T4" fmla="*/ 60 w 130"/>
                <a:gd name="T5" fmla="*/ 84 h 420"/>
                <a:gd name="T6" fmla="*/ 84 w 130"/>
                <a:gd name="T7" fmla="*/ 119 h 420"/>
                <a:gd name="T8" fmla="*/ 36 w 130"/>
                <a:gd name="T9" fmla="*/ 334 h 420"/>
                <a:gd name="T10" fmla="*/ 0 60000 65536"/>
                <a:gd name="T11" fmla="*/ 0 60000 65536"/>
                <a:gd name="T12" fmla="*/ 0 60000 65536"/>
                <a:gd name="T13" fmla="*/ 0 60000 65536"/>
                <a:gd name="T14" fmla="*/ 0 60000 65536"/>
                <a:gd name="T15" fmla="*/ 0 w 130"/>
                <a:gd name="T16" fmla="*/ 0 h 420"/>
                <a:gd name="T17" fmla="*/ 130 w 130"/>
                <a:gd name="T18" fmla="*/ 420 h 420"/>
              </a:gdLst>
              <a:ahLst/>
              <a:cxnLst>
                <a:cxn ang="T10">
                  <a:pos x="T0" y="T1"/>
                </a:cxn>
                <a:cxn ang="T11">
                  <a:pos x="T2" y="T3"/>
                </a:cxn>
                <a:cxn ang="T12">
                  <a:pos x="T4" y="T5"/>
                </a:cxn>
                <a:cxn ang="T13">
                  <a:pos x="T6" y="T7"/>
                </a:cxn>
                <a:cxn ang="T14">
                  <a:pos x="T8" y="T9"/>
                </a:cxn>
              </a:cxnLst>
              <a:rect l="T15" t="T16" r="T17" b="T18"/>
              <a:pathLst>
                <a:path w="130" h="420">
                  <a:moveTo>
                    <a:pt x="0" y="0"/>
                  </a:moveTo>
                  <a:cubicBezTo>
                    <a:pt x="15" y="5"/>
                    <a:pt x="36" y="2"/>
                    <a:pt x="45" y="15"/>
                  </a:cubicBezTo>
                  <a:cubicBezTo>
                    <a:pt x="63" y="41"/>
                    <a:pt x="57" y="79"/>
                    <a:pt x="75" y="105"/>
                  </a:cubicBezTo>
                  <a:cubicBezTo>
                    <a:pt x="85" y="120"/>
                    <a:pt x="95" y="135"/>
                    <a:pt x="105" y="150"/>
                  </a:cubicBezTo>
                  <a:cubicBezTo>
                    <a:pt x="101" y="211"/>
                    <a:pt x="130" y="378"/>
                    <a:pt x="45" y="4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96" name="Freeform 3"/>
            <p:cNvSpPr>
              <a:spLocks/>
            </p:cNvSpPr>
            <p:nvPr/>
          </p:nvSpPr>
          <p:spPr bwMode="auto">
            <a:xfrm>
              <a:off x="2632" y="2931"/>
              <a:ext cx="15" cy="179"/>
            </a:xfrm>
            <a:custGeom>
              <a:avLst/>
              <a:gdLst>
                <a:gd name="T0" fmla="*/ 0 w 19"/>
                <a:gd name="T1" fmla="*/ 0 h 225"/>
                <a:gd name="T2" fmla="*/ 0 w 19"/>
                <a:gd name="T3" fmla="*/ 179 h 225"/>
                <a:gd name="T4" fmla="*/ 0 60000 65536"/>
                <a:gd name="T5" fmla="*/ 0 60000 65536"/>
                <a:gd name="T6" fmla="*/ 0 w 19"/>
                <a:gd name="T7" fmla="*/ 0 h 225"/>
                <a:gd name="T8" fmla="*/ 19 w 19"/>
                <a:gd name="T9" fmla="*/ 225 h 225"/>
              </a:gdLst>
              <a:ahLst/>
              <a:cxnLst>
                <a:cxn ang="T4">
                  <a:pos x="T0" y="T1"/>
                </a:cxn>
                <a:cxn ang="T5">
                  <a:pos x="T2" y="T3"/>
                </a:cxn>
              </a:cxnLst>
              <a:rect l="T6" t="T7" r="T8" b="T9"/>
              <a:pathLst>
                <a:path w="19" h="225">
                  <a:moveTo>
                    <a:pt x="0" y="0"/>
                  </a:moveTo>
                  <a:cubicBezTo>
                    <a:pt x="19" y="78"/>
                    <a:pt x="0" y="146"/>
                    <a:pt x="0" y="22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97" name="Text Box 2"/>
            <p:cNvSpPr txBox="1">
              <a:spLocks noChangeArrowheads="1"/>
            </p:cNvSpPr>
            <p:nvPr/>
          </p:nvSpPr>
          <p:spPr bwMode="auto">
            <a:xfrm>
              <a:off x="3067" y="2982"/>
              <a:ext cx="71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32" tIns="31766" rIns="63532" bIns="31766"/>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000">
                  <a:latin typeface="Trebuchet MS" pitchFamily="34" charset="0"/>
                  <a:cs typeface="Times New Roman" pitchFamily="18" charset="0"/>
                </a:rPr>
                <a:t>H</a:t>
              </a:r>
              <a:r>
                <a:rPr lang="en-US" sz="2000" baseline="-30000">
                  <a:latin typeface="Trebuchet MS" pitchFamily="34" charset="0"/>
                  <a:cs typeface="Times New Roman" pitchFamily="18" charset="0"/>
                </a:rPr>
                <a:t>2</a:t>
              </a:r>
              <a:r>
                <a:rPr lang="en-US" sz="2000">
                  <a:latin typeface="Trebuchet MS" pitchFamily="34" charset="0"/>
                  <a:cs typeface="Times New Roman" pitchFamily="18" charset="0"/>
                </a:rPr>
                <a:t>O</a:t>
              </a:r>
              <a:endParaRPr lang="en-US"/>
            </a:p>
          </p:txBody>
        </p:sp>
      </p:grpSp>
      <p:sp>
        <p:nvSpPr>
          <p:cNvPr id="68612" name="Rectangle 60"/>
          <p:cNvSpPr>
            <a:spLocks noChangeArrowheads="1"/>
          </p:cNvSpPr>
          <p:nvPr/>
        </p:nvSpPr>
        <p:spPr bwMode="auto">
          <a:xfrm>
            <a:off x="0" y="-15388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3" name="Group 32"/>
          <p:cNvGrpSpPr>
            <a:grpSpLocks noChangeAspect="1"/>
          </p:cNvGrpSpPr>
          <p:nvPr/>
        </p:nvGrpSpPr>
        <p:grpSpPr bwMode="auto">
          <a:xfrm>
            <a:off x="2928938" y="267891"/>
            <a:ext cx="2857500" cy="2303859"/>
            <a:chOff x="4400" y="1812"/>
            <a:chExt cx="2800" cy="3010"/>
          </a:xfrm>
        </p:grpSpPr>
        <p:sp>
          <p:nvSpPr>
            <p:cNvPr id="68648" name="AutoShape 59"/>
            <p:cNvSpPr>
              <a:spLocks noChangeAspect="1" noChangeArrowheads="1" noTextEdit="1"/>
            </p:cNvSpPr>
            <p:nvPr/>
          </p:nvSpPr>
          <p:spPr bwMode="auto">
            <a:xfrm>
              <a:off x="4680" y="1812"/>
              <a:ext cx="252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49" name="AutoShape 58"/>
            <p:cNvSpPr>
              <a:spLocks noChangeArrowheads="1"/>
            </p:cNvSpPr>
            <p:nvPr/>
          </p:nvSpPr>
          <p:spPr bwMode="auto">
            <a:xfrm>
              <a:off x="5288" y="2150"/>
              <a:ext cx="1564" cy="1650"/>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68650" name="Rectangle 57"/>
            <p:cNvSpPr>
              <a:spLocks noChangeArrowheads="1"/>
            </p:cNvSpPr>
            <p:nvPr/>
          </p:nvSpPr>
          <p:spPr bwMode="auto">
            <a:xfrm>
              <a:off x="5115" y="2150"/>
              <a:ext cx="1824"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51" name="Rectangle 56"/>
            <p:cNvSpPr>
              <a:spLocks noChangeArrowheads="1"/>
            </p:cNvSpPr>
            <p:nvPr/>
          </p:nvSpPr>
          <p:spPr bwMode="auto">
            <a:xfrm>
              <a:off x="5100" y="3062"/>
              <a:ext cx="188" cy="280"/>
            </a:xfrm>
            <a:prstGeom prst="rect">
              <a:avLst/>
            </a:prstGeom>
            <a:solidFill>
              <a:srgbClr val="FFFFFF"/>
            </a:solidFill>
            <a:ln w="9525">
              <a:solidFill>
                <a:srgbClr val="000000"/>
              </a:solidFill>
              <a:miter lim="800000"/>
              <a:headEnd/>
              <a:tailEnd/>
            </a:ln>
          </p:spPr>
          <p:txBody>
            <a:bodyPr/>
            <a:lstStyle/>
            <a:p>
              <a:endParaRPr lang="en-US"/>
            </a:p>
          </p:txBody>
        </p:sp>
        <p:sp>
          <p:nvSpPr>
            <p:cNvPr id="68652" name="Freeform 55"/>
            <p:cNvSpPr>
              <a:spLocks/>
            </p:cNvSpPr>
            <p:nvPr/>
          </p:nvSpPr>
          <p:spPr bwMode="auto">
            <a:xfrm>
              <a:off x="4839" y="3064"/>
              <a:ext cx="276" cy="140"/>
            </a:xfrm>
            <a:custGeom>
              <a:avLst/>
              <a:gdLst>
                <a:gd name="T0" fmla="*/ 276 w 570"/>
                <a:gd name="T1" fmla="*/ 140 h 285"/>
                <a:gd name="T2" fmla="*/ 196 w 570"/>
                <a:gd name="T3" fmla="*/ 133 h 285"/>
                <a:gd name="T4" fmla="*/ 94 w 570"/>
                <a:gd name="T5" fmla="*/ 118 h 285"/>
                <a:gd name="T6" fmla="*/ 36 w 570"/>
                <a:gd name="T7" fmla="*/ 66 h 285"/>
                <a:gd name="T8" fmla="*/ 29 w 570"/>
                <a:gd name="T9" fmla="*/ 44 h 285"/>
                <a:gd name="T10" fmla="*/ 0 w 570"/>
                <a:gd name="T11" fmla="*/ 0 h 285"/>
                <a:gd name="T12" fmla="*/ 0 60000 65536"/>
                <a:gd name="T13" fmla="*/ 0 60000 65536"/>
                <a:gd name="T14" fmla="*/ 0 60000 65536"/>
                <a:gd name="T15" fmla="*/ 0 60000 65536"/>
                <a:gd name="T16" fmla="*/ 0 60000 65536"/>
                <a:gd name="T17" fmla="*/ 0 60000 65536"/>
                <a:gd name="T18" fmla="*/ 0 w 570"/>
                <a:gd name="T19" fmla="*/ 0 h 285"/>
                <a:gd name="T20" fmla="*/ 570 w 570"/>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570" h="285">
                  <a:moveTo>
                    <a:pt x="570" y="285"/>
                  </a:moveTo>
                  <a:cubicBezTo>
                    <a:pt x="515" y="280"/>
                    <a:pt x="460" y="277"/>
                    <a:pt x="405" y="270"/>
                  </a:cubicBezTo>
                  <a:cubicBezTo>
                    <a:pt x="335" y="262"/>
                    <a:pt x="195" y="240"/>
                    <a:pt x="195" y="240"/>
                  </a:cubicBezTo>
                  <a:cubicBezTo>
                    <a:pt x="128" y="218"/>
                    <a:pt x="126" y="186"/>
                    <a:pt x="75" y="135"/>
                  </a:cubicBezTo>
                  <a:cubicBezTo>
                    <a:pt x="70" y="120"/>
                    <a:pt x="68" y="104"/>
                    <a:pt x="60" y="90"/>
                  </a:cubicBezTo>
                  <a:cubicBezTo>
                    <a:pt x="42" y="58"/>
                    <a:pt x="0"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53" name="Freeform 54"/>
            <p:cNvSpPr>
              <a:spLocks/>
            </p:cNvSpPr>
            <p:nvPr/>
          </p:nvSpPr>
          <p:spPr bwMode="auto">
            <a:xfrm>
              <a:off x="5288" y="2528"/>
              <a:ext cx="123" cy="48"/>
            </a:xfrm>
            <a:custGeom>
              <a:avLst/>
              <a:gdLst>
                <a:gd name="T0" fmla="*/ 0 w 255"/>
                <a:gd name="T1" fmla="*/ 0 h 99"/>
                <a:gd name="T2" fmla="*/ 123 w 255"/>
                <a:gd name="T3" fmla="*/ 7 h 99"/>
                <a:gd name="T4" fmla="*/ 0 60000 65536"/>
                <a:gd name="T5" fmla="*/ 0 60000 65536"/>
                <a:gd name="T6" fmla="*/ 0 w 255"/>
                <a:gd name="T7" fmla="*/ 0 h 99"/>
                <a:gd name="T8" fmla="*/ 255 w 255"/>
                <a:gd name="T9" fmla="*/ 99 h 99"/>
              </a:gdLst>
              <a:ahLst/>
              <a:cxnLst>
                <a:cxn ang="T4">
                  <a:pos x="T0" y="T1"/>
                </a:cxn>
                <a:cxn ang="T5">
                  <a:pos x="T2" y="T3"/>
                </a:cxn>
              </a:cxnLst>
              <a:rect l="T6" t="T7" r="T8" b="T9"/>
              <a:pathLst>
                <a:path w="255" h="99">
                  <a:moveTo>
                    <a:pt x="0" y="0"/>
                  </a:moveTo>
                  <a:cubicBezTo>
                    <a:pt x="66" y="99"/>
                    <a:pt x="153" y="66"/>
                    <a:pt x="255"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54" name="Freeform 53"/>
            <p:cNvSpPr>
              <a:spLocks/>
            </p:cNvSpPr>
            <p:nvPr/>
          </p:nvSpPr>
          <p:spPr bwMode="auto">
            <a:xfrm>
              <a:off x="5404" y="2535"/>
              <a:ext cx="1448" cy="95"/>
            </a:xfrm>
            <a:custGeom>
              <a:avLst/>
              <a:gdLst>
                <a:gd name="T0" fmla="*/ 0 w 3000"/>
                <a:gd name="T1" fmla="*/ 0 h 196"/>
                <a:gd name="T2" fmla="*/ 94 w 3000"/>
                <a:gd name="T3" fmla="*/ 29 h 196"/>
                <a:gd name="T4" fmla="*/ 116 w 3000"/>
                <a:gd name="T5" fmla="*/ 36 h 196"/>
                <a:gd name="T6" fmla="*/ 188 w 3000"/>
                <a:gd name="T7" fmla="*/ 7 h 196"/>
                <a:gd name="T8" fmla="*/ 232 w 3000"/>
                <a:gd name="T9" fmla="*/ 22 h 196"/>
                <a:gd name="T10" fmla="*/ 275 w 3000"/>
                <a:gd name="T11" fmla="*/ 44 h 196"/>
                <a:gd name="T12" fmla="*/ 355 w 3000"/>
                <a:gd name="T13" fmla="*/ 36 h 196"/>
                <a:gd name="T14" fmla="*/ 376 w 3000"/>
                <a:gd name="T15" fmla="*/ 15 h 196"/>
                <a:gd name="T16" fmla="*/ 420 w 3000"/>
                <a:gd name="T17" fmla="*/ 29 h 196"/>
                <a:gd name="T18" fmla="*/ 442 w 3000"/>
                <a:gd name="T19" fmla="*/ 44 h 196"/>
                <a:gd name="T20" fmla="*/ 485 w 3000"/>
                <a:gd name="T21" fmla="*/ 58 h 196"/>
                <a:gd name="T22" fmla="*/ 536 w 3000"/>
                <a:gd name="T23" fmla="*/ 51 h 196"/>
                <a:gd name="T24" fmla="*/ 550 w 3000"/>
                <a:gd name="T25" fmla="*/ 29 h 196"/>
                <a:gd name="T26" fmla="*/ 565 w 3000"/>
                <a:gd name="T27" fmla="*/ 15 h 196"/>
                <a:gd name="T28" fmla="*/ 630 w 3000"/>
                <a:gd name="T29" fmla="*/ 44 h 196"/>
                <a:gd name="T30" fmla="*/ 673 w 3000"/>
                <a:gd name="T31" fmla="*/ 65 h 196"/>
                <a:gd name="T32" fmla="*/ 746 w 3000"/>
                <a:gd name="T33" fmla="*/ 51 h 196"/>
                <a:gd name="T34" fmla="*/ 760 w 3000"/>
                <a:gd name="T35" fmla="*/ 29 h 196"/>
                <a:gd name="T36" fmla="*/ 825 w 3000"/>
                <a:gd name="T37" fmla="*/ 58 h 196"/>
                <a:gd name="T38" fmla="*/ 891 w 3000"/>
                <a:gd name="T39" fmla="*/ 51 h 196"/>
                <a:gd name="T40" fmla="*/ 934 w 3000"/>
                <a:gd name="T41" fmla="*/ 22 h 196"/>
                <a:gd name="T42" fmla="*/ 1006 w 3000"/>
                <a:gd name="T43" fmla="*/ 44 h 196"/>
                <a:gd name="T44" fmla="*/ 1028 w 3000"/>
                <a:gd name="T45" fmla="*/ 51 h 196"/>
                <a:gd name="T46" fmla="*/ 1050 w 3000"/>
                <a:gd name="T47" fmla="*/ 58 h 196"/>
                <a:gd name="T48" fmla="*/ 1100 w 3000"/>
                <a:gd name="T49" fmla="*/ 36 h 196"/>
                <a:gd name="T50" fmla="*/ 1129 w 3000"/>
                <a:gd name="T51" fmla="*/ 44 h 196"/>
                <a:gd name="T52" fmla="*/ 1173 w 3000"/>
                <a:gd name="T53" fmla="*/ 58 h 196"/>
                <a:gd name="T54" fmla="*/ 1238 w 3000"/>
                <a:gd name="T55" fmla="*/ 51 h 196"/>
                <a:gd name="T56" fmla="*/ 1260 w 3000"/>
                <a:gd name="T57" fmla="*/ 44 h 196"/>
                <a:gd name="T58" fmla="*/ 1267 w 3000"/>
                <a:gd name="T59" fmla="*/ 22 h 196"/>
                <a:gd name="T60" fmla="*/ 1267 w 3000"/>
                <a:gd name="T61" fmla="*/ 15 h 196"/>
                <a:gd name="T62" fmla="*/ 1310 w 3000"/>
                <a:gd name="T63" fmla="*/ 44 h 196"/>
                <a:gd name="T64" fmla="*/ 1332 w 3000"/>
                <a:gd name="T65" fmla="*/ 58 h 196"/>
                <a:gd name="T66" fmla="*/ 1441 w 3000"/>
                <a:gd name="T67" fmla="*/ 7 h 196"/>
                <a:gd name="T68" fmla="*/ 1448 w 3000"/>
                <a:gd name="T69" fmla="*/ 49 h 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00"/>
                <a:gd name="T106" fmla="*/ 0 h 196"/>
                <a:gd name="T107" fmla="*/ 3000 w 3000"/>
                <a:gd name="T108" fmla="*/ 196 h 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00" h="196">
                  <a:moveTo>
                    <a:pt x="0" y="0"/>
                  </a:moveTo>
                  <a:cubicBezTo>
                    <a:pt x="65" y="22"/>
                    <a:pt x="130" y="38"/>
                    <a:pt x="195" y="60"/>
                  </a:cubicBezTo>
                  <a:cubicBezTo>
                    <a:pt x="210" y="65"/>
                    <a:pt x="240" y="75"/>
                    <a:pt x="240" y="75"/>
                  </a:cubicBezTo>
                  <a:cubicBezTo>
                    <a:pt x="317" y="60"/>
                    <a:pt x="326" y="47"/>
                    <a:pt x="390" y="15"/>
                  </a:cubicBezTo>
                  <a:cubicBezTo>
                    <a:pt x="420" y="25"/>
                    <a:pt x="454" y="27"/>
                    <a:pt x="480" y="45"/>
                  </a:cubicBezTo>
                  <a:cubicBezTo>
                    <a:pt x="538" y="84"/>
                    <a:pt x="508" y="69"/>
                    <a:pt x="570" y="90"/>
                  </a:cubicBezTo>
                  <a:cubicBezTo>
                    <a:pt x="625" y="85"/>
                    <a:pt x="682" y="91"/>
                    <a:pt x="735" y="75"/>
                  </a:cubicBezTo>
                  <a:cubicBezTo>
                    <a:pt x="895" y="26"/>
                    <a:pt x="712" y="30"/>
                    <a:pt x="780" y="30"/>
                  </a:cubicBezTo>
                  <a:cubicBezTo>
                    <a:pt x="810" y="40"/>
                    <a:pt x="844" y="42"/>
                    <a:pt x="870" y="60"/>
                  </a:cubicBezTo>
                  <a:cubicBezTo>
                    <a:pt x="885" y="70"/>
                    <a:pt x="899" y="83"/>
                    <a:pt x="915" y="90"/>
                  </a:cubicBezTo>
                  <a:cubicBezTo>
                    <a:pt x="944" y="103"/>
                    <a:pt x="1005" y="120"/>
                    <a:pt x="1005" y="120"/>
                  </a:cubicBezTo>
                  <a:cubicBezTo>
                    <a:pt x="1040" y="115"/>
                    <a:pt x="1078" y="119"/>
                    <a:pt x="1110" y="105"/>
                  </a:cubicBezTo>
                  <a:cubicBezTo>
                    <a:pt x="1126" y="98"/>
                    <a:pt x="1129" y="74"/>
                    <a:pt x="1140" y="60"/>
                  </a:cubicBezTo>
                  <a:cubicBezTo>
                    <a:pt x="1149" y="49"/>
                    <a:pt x="1160" y="40"/>
                    <a:pt x="1170" y="30"/>
                  </a:cubicBezTo>
                  <a:cubicBezTo>
                    <a:pt x="1241" y="78"/>
                    <a:pt x="1198" y="54"/>
                    <a:pt x="1305" y="90"/>
                  </a:cubicBezTo>
                  <a:cubicBezTo>
                    <a:pt x="1373" y="113"/>
                    <a:pt x="1328" y="113"/>
                    <a:pt x="1395" y="135"/>
                  </a:cubicBezTo>
                  <a:cubicBezTo>
                    <a:pt x="1445" y="128"/>
                    <a:pt x="1505" y="137"/>
                    <a:pt x="1545" y="105"/>
                  </a:cubicBezTo>
                  <a:cubicBezTo>
                    <a:pt x="1559" y="94"/>
                    <a:pt x="1575" y="60"/>
                    <a:pt x="1575" y="60"/>
                  </a:cubicBezTo>
                  <a:cubicBezTo>
                    <a:pt x="1682" y="96"/>
                    <a:pt x="1639" y="72"/>
                    <a:pt x="1710" y="120"/>
                  </a:cubicBezTo>
                  <a:cubicBezTo>
                    <a:pt x="1755" y="115"/>
                    <a:pt x="1802" y="119"/>
                    <a:pt x="1845" y="105"/>
                  </a:cubicBezTo>
                  <a:cubicBezTo>
                    <a:pt x="1879" y="94"/>
                    <a:pt x="1935" y="45"/>
                    <a:pt x="1935" y="45"/>
                  </a:cubicBezTo>
                  <a:cubicBezTo>
                    <a:pt x="2026" y="68"/>
                    <a:pt x="1975" y="53"/>
                    <a:pt x="2085" y="90"/>
                  </a:cubicBezTo>
                  <a:cubicBezTo>
                    <a:pt x="2100" y="95"/>
                    <a:pt x="2115" y="100"/>
                    <a:pt x="2130" y="105"/>
                  </a:cubicBezTo>
                  <a:cubicBezTo>
                    <a:pt x="2145" y="110"/>
                    <a:pt x="2175" y="120"/>
                    <a:pt x="2175" y="120"/>
                  </a:cubicBezTo>
                  <a:cubicBezTo>
                    <a:pt x="2272" y="88"/>
                    <a:pt x="2243" y="112"/>
                    <a:pt x="2280" y="75"/>
                  </a:cubicBezTo>
                  <a:cubicBezTo>
                    <a:pt x="2300" y="80"/>
                    <a:pt x="2320" y="84"/>
                    <a:pt x="2340" y="90"/>
                  </a:cubicBezTo>
                  <a:cubicBezTo>
                    <a:pt x="2370" y="99"/>
                    <a:pt x="2430" y="120"/>
                    <a:pt x="2430" y="120"/>
                  </a:cubicBezTo>
                  <a:cubicBezTo>
                    <a:pt x="2475" y="115"/>
                    <a:pt x="2520" y="112"/>
                    <a:pt x="2565" y="105"/>
                  </a:cubicBezTo>
                  <a:cubicBezTo>
                    <a:pt x="2581" y="102"/>
                    <a:pt x="2599" y="101"/>
                    <a:pt x="2610" y="90"/>
                  </a:cubicBezTo>
                  <a:cubicBezTo>
                    <a:pt x="2621" y="79"/>
                    <a:pt x="2625" y="45"/>
                    <a:pt x="2625" y="45"/>
                  </a:cubicBezTo>
                  <a:cubicBezTo>
                    <a:pt x="2665" y="196"/>
                    <a:pt x="2620" y="31"/>
                    <a:pt x="2625" y="30"/>
                  </a:cubicBezTo>
                  <a:cubicBezTo>
                    <a:pt x="2661" y="25"/>
                    <a:pt x="2685" y="70"/>
                    <a:pt x="2715" y="90"/>
                  </a:cubicBezTo>
                  <a:cubicBezTo>
                    <a:pt x="2730" y="100"/>
                    <a:pt x="2760" y="120"/>
                    <a:pt x="2760" y="120"/>
                  </a:cubicBezTo>
                  <a:cubicBezTo>
                    <a:pt x="2818" y="114"/>
                    <a:pt x="2985" y="124"/>
                    <a:pt x="2985" y="15"/>
                  </a:cubicBezTo>
                  <a:lnTo>
                    <a:pt x="3000" y="10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55" name="Line 52"/>
            <p:cNvSpPr>
              <a:spLocks noChangeShapeType="1"/>
            </p:cNvSpPr>
            <p:nvPr/>
          </p:nvSpPr>
          <p:spPr bwMode="auto">
            <a:xfrm>
              <a:off x="5723" y="2671"/>
              <a:ext cx="78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6" name="Line 51"/>
            <p:cNvSpPr>
              <a:spLocks noChangeShapeType="1"/>
            </p:cNvSpPr>
            <p:nvPr/>
          </p:nvSpPr>
          <p:spPr bwMode="auto">
            <a:xfrm>
              <a:off x="6331" y="2758"/>
              <a:ext cx="43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7" name="Line 50"/>
            <p:cNvSpPr>
              <a:spLocks noChangeShapeType="1"/>
            </p:cNvSpPr>
            <p:nvPr/>
          </p:nvSpPr>
          <p:spPr bwMode="auto">
            <a:xfrm>
              <a:off x="5375" y="2758"/>
              <a:ext cx="52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8" name="Line 49"/>
            <p:cNvSpPr>
              <a:spLocks noChangeShapeType="1"/>
            </p:cNvSpPr>
            <p:nvPr/>
          </p:nvSpPr>
          <p:spPr bwMode="auto">
            <a:xfrm>
              <a:off x="5549" y="2844"/>
              <a:ext cx="52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9" name="Line 48"/>
            <p:cNvSpPr>
              <a:spLocks noChangeShapeType="1"/>
            </p:cNvSpPr>
            <p:nvPr/>
          </p:nvSpPr>
          <p:spPr bwMode="auto">
            <a:xfrm>
              <a:off x="5288" y="3887"/>
              <a:ext cx="0" cy="1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0" name="Line 47"/>
            <p:cNvSpPr>
              <a:spLocks noChangeShapeType="1"/>
            </p:cNvSpPr>
            <p:nvPr/>
          </p:nvSpPr>
          <p:spPr bwMode="auto">
            <a:xfrm>
              <a:off x="6852" y="3887"/>
              <a:ext cx="1" cy="1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1" name="Line 46"/>
            <p:cNvSpPr>
              <a:spLocks noChangeShapeType="1"/>
            </p:cNvSpPr>
            <p:nvPr/>
          </p:nvSpPr>
          <p:spPr bwMode="auto">
            <a:xfrm>
              <a:off x="5288" y="3974"/>
              <a:ext cx="15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2" name="Text Box 45"/>
            <p:cNvSpPr txBox="1">
              <a:spLocks noChangeArrowheads="1"/>
            </p:cNvSpPr>
            <p:nvPr/>
          </p:nvSpPr>
          <p:spPr bwMode="auto">
            <a:xfrm>
              <a:off x="5730" y="3842"/>
              <a:ext cx="70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57" tIns="31078" rIns="62157"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800">
                  <a:latin typeface="Trebuchet MS" pitchFamily="34" charset="0"/>
                  <a:cs typeface="Times New Roman" pitchFamily="18" charset="0"/>
                </a:rPr>
                <a:t>d</a:t>
              </a:r>
              <a:endParaRPr lang="en-US" sz="13800"/>
            </a:p>
          </p:txBody>
        </p:sp>
        <p:sp>
          <p:nvSpPr>
            <p:cNvPr id="68663" name="Text Box 44"/>
            <p:cNvSpPr txBox="1">
              <a:spLocks noChangeArrowheads="1"/>
            </p:cNvSpPr>
            <p:nvPr/>
          </p:nvSpPr>
          <p:spPr bwMode="auto">
            <a:xfrm>
              <a:off x="4400" y="3002"/>
              <a:ext cx="70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57" tIns="31078" rIns="62157"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000">
                  <a:latin typeface="Trebuchet MS" pitchFamily="34" charset="0"/>
                  <a:cs typeface="Times New Roman" pitchFamily="18" charset="0"/>
                </a:rPr>
                <a:t>T</a:t>
              </a:r>
              <a:endParaRPr lang="en-US" sz="9600"/>
            </a:p>
          </p:txBody>
        </p:sp>
        <p:sp>
          <p:nvSpPr>
            <p:cNvPr id="68664" name="Text Box 43"/>
            <p:cNvSpPr txBox="1">
              <a:spLocks noChangeArrowheads="1"/>
            </p:cNvSpPr>
            <p:nvPr/>
          </p:nvSpPr>
          <p:spPr bwMode="auto">
            <a:xfrm>
              <a:off x="6127" y="3902"/>
              <a:ext cx="70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57" tIns="31078" rIns="62157"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endParaRPr lang="en-US"/>
            </a:p>
          </p:txBody>
        </p:sp>
        <p:sp>
          <p:nvSpPr>
            <p:cNvPr id="68665" name="Text Box 42"/>
            <p:cNvSpPr txBox="1">
              <a:spLocks noChangeArrowheads="1"/>
            </p:cNvSpPr>
            <p:nvPr/>
          </p:nvSpPr>
          <p:spPr bwMode="auto">
            <a:xfrm>
              <a:off x="5030" y="2512"/>
              <a:ext cx="28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1078" rIns="0"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800">
                  <a:latin typeface="Trebuchet MS" pitchFamily="34" charset="0"/>
                  <a:cs typeface="Times New Roman" pitchFamily="18" charset="0"/>
                </a:rPr>
                <a:t>a</a:t>
              </a:r>
              <a:endParaRPr lang="en-US" sz="13800"/>
            </a:p>
          </p:txBody>
        </p:sp>
        <p:sp>
          <p:nvSpPr>
            <p:cNvPr id="68666" name="Text Box 41"/>
            <p:cNvSpPr txBox="1">
              <a:spLocks noChangeArrowheads="1"/>
            </p:cNvSpPr>
            <p:nvPr/>
          </p:nvSpPr>
          <p:spPr bwMode="auto">
            <a:xfrm>
              <a:off x="6780" y="2512"/>
              <a:ext cx="42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57" tIns="31078" rIns="62157"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800">
                  <a:latin typeface="Trebuchet MS" pitchFamily="34" charset="0"/>
                  <a:cs typeface="Times New Roman" pitchFamily="18" charset="0"/>
                </a:rPr>
                <a:t>b</a:t>
              </a:r>
              <a:endParaRPr lang="en-US" sz="13800"/>
            </a:p>
          </p:txBody>
        </p:sp>
        <p:sp>
          <p:nvSpPr>
            <p:cNvPr id="68667" name="Freeform 40"/>
            <p:cNvSpPr>
              <a:spLocks/>
            </p:cNvSpPr>
            <p:nvPr/>
          </p:nvSpPr>
          <p:spPr bwMode="auto">
            <a:xfrm>
              <a:off x="5357" y="3030"/>
              <a:ext cx="101" cy="327"/>
            </a:xfrm>
            <a:custGeom>
              <a:avLst/>
              <a:gdLst>
                <a:gd name="T0" fmla="*/ 0 w 130"/>
                <a:gd name="T1" fmla="*/ 0 h 420"/>
                <a:gd name="T2" fmla="*/ 35 w 130"/>
                <a:gd name="T3" fmla="*/ 12 h 420"/>
                <a:gd name="T4" fmla="*/ 58 w 130"/>
                <a:gd name="T5" fmla="*/ 82 h 420"/>
                <a:gd name="T6" fmla="*/ 82 w 130"/>
                <a:gd name="T7" fmla="*/ 117 h 420"/>
                <a:gd name="T8" fmla="*/ 35 w 130"/>
                <a:gd name="T9" fmla="*/ 327 h 420"/>
                <a:gd name="T10" fmla="*/ 0 60000 65536"/>
                <a:gd name="T11" fmla="*/ 0 60000 65536"/>
                <a:gd name="T12" fmla="*/ 0 60000 65536"/>
                <a:gd name="T13" fmla="*/ 0 60000 65536"/>
                <a:gd name="T14" fmla="*/ 0 60000 65536"/>
                <a:gd name="T15" fmla="*/ 0 w 130"/>
                <a:gd name="T16" fmla="*/ 0 h 420"/>
                <a:gd name="T17" fmla="*/ 130 w 130"/>
                <a:gd name="T18" fmla="*/ 420 h 420"/>
              </a:gdLst>
              <a:ahLst/>
              <a:cxnLst>
                <a:cxn ang="T10">
                  <a:pos x="T0" y="T1"/>
                </a:cxn>
                <a:cxn ang="T11">
                  <a:pos x="T2" y="T3"/>
                </a:cxn>
                <a:cxn ang="T12">
                  <a:pos x="T4" y="T5"/>
                </a:cxn>
                <a:cxn ang="T13">
                  <a:pos x="T6" y="T7"/>
                </a:cxn>
                <a:cxn ang="T14">
                  <a:pos x="T8" y="T9"/>
                </a:cxn>
              </a:cxnLst>
              <a:rect l="T15" t="T16" r="T17" b="T18"/>
              <a:pathLst>
                <a:path w="130" h="420">
                  <a:moveTo>
                    <a:pt x="0" y="0"/>
                  </a:moveTo>
                  <a:cubicBezTo>
                    <a:pt x="15" y="5"/>
                    <a:pt x="36" y="2"/>
                    <a:pt x="45" y="15"/>
                  </a:cubicBezTo>
                  <a:cubicBezTo>
                    <a:pt x="63" y="41"/>
                    <a:pt x="57" y="79"/>
                    <a:pt x="75" y="105"/>
                  </a:cubicBezTo>
                  <a:cubicBezTo>
                    <a:pt x="85" y="120"/>
                    <a:pt x="95" y="135"/>
                    <a:pt x="105" y="150"/>
                  </a:cubicBezTo>
                  <a:cubicBezTo>
                    <a:pt x="101" y="211"/>
                    <a:pt x="130" y="378"/>
                    <a:pt x="45" y="4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68" name="Freeform 39"/>
            <p:cNvSpPr>
              <a:spLocks/>
            </p:cNvSpPr>
            <p:nvPr/>
          </p:nvSpPr>
          <p:spPr bwMode="auto">
            <a:xfrm>
              <a:off x="5419" y="3015"/>
              <a:ext cx="101" cy="327"/>
            </a:xfrm>
            <a:custGeom>
              <a:avLst/>
              <a:gdLst>
                <a:gd name="T0" fmla="*/ 0 w 130"/>
                <a:gd name="T1" fmla="*/ 0 h 420"/>
                <a:gd name="T2" fmla="*/ 35 w 130"/>
                <a:gd name="T3" fmla="*/ 12 h 420"/>
                <a:gd name="T4" fmla="*/ 58 w 130"/>
                <a:gd name="T5" fmla="*/ 82 h 420"/>
                <a:gd name="T6" fmla="*/ 82 w 130"/>
                <a:gd name="T7" fmla="*/ 117 h 420"/>
                <a:gd name="T8" fmla="*/ 35 w 130"/>
                <a:gd name="T9" fmla="*/ 327 h 420"/>
                <a:gd name="T10" fmla="*/ 0 60000 65536"/>
                <a:gd name="T11" fmla="*/ 0 60000 65536"/>
                <a:gd name="T12" fmla="*/ 0 60000 65536"/>
                <a:gd name="T13" fmla="*/ 0 60000 65536"/>
                <a:gd name="T14" fmla="*/ 0 60000 65536"/>
                <a:gd name="T15" fmla="*/ 0 w 130"/>
                <a:gd name="T16" fmla="*/ 0 h 420"/>
                <a:gd name="T17" fmla="*/ 130 w 130"/>
                <a:gd name="T18" fmla="*/ 420 h 420"/>
              </a:gdLst>
              <a:ahLst/>
              <a:cxnLst>
                <a:cxn ang="T10">
                  <a:pos x="T0" y="T1"/>
                </a:cxn>
                <a:cxn ang="T11">
                  <a:pos x="T2" y="T3"/>
                </a:cxn>
                <a:cxn ang="T12">
                  <a:pos x="T4" y="T5"/>
                </a:cxn>
                <a:cxn ang="T13">
                  <a:pos x="T6" y="T7"/>
                </a:cxn>
                <a:cxn ang="T14">
                  <a:pos x="T8" y="T9"/>
                </a:cxn>
              </a:cxnLst>
              <a:rect l="T15" t="T16" r="T17" b="T18"/>
              <a:pathLst>
                <a:path w="130" h="420">
                  <a:moveTo>
                    <a:pt x="0" y="0"/>
                  </a:moveTo>
                  <a:cubicBezTo>
                    <a:pt x="15" y="5"/>
                    <a:pt x="36" y="2"/>
                    <a:pt x="45" y="15"/>
                  </a:cubicBezTo>
                  <a:cubicBezTo>
                    <a:pt x="63" y="41"/>
                    <a:pt x="57" y="79"/>
                    <a:pt x="75" y="105"/>
                  </a:cubicBezTo>
                  <a:cubicBezTo>
                    <a:pt x="85" y="120"/>
                    <a:pt x="95" y="135"/>
                    <a:pt x="105" y="150"/>
                  </a:cubicBezTo>
                  <a:cubicBezTo>
                    <a:pt x="101" y="211"/>
                    <a:pt x="130" y="378"/>
                    <a:pt x="45" y="4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69" name="Freeform 38"/>
            <p:cNvSpPr>
              <a:spLocks/>
            </p:cNvSpPr>
            <p:nvPr/>
          </p:nvSpPr>
          <p:spPr bwMode="auto">
            <a:xfrm>
              <a:off x="5345" y="3112"/>
              <a:ext cx="15" cy="175"/>
            </a:xfrm>
            <a:custGeom>
              <a:avLst/>
              <a:gdLst>
                <a:gd name="T0" fmla="*/ 0 w 19"/>
                <a:gd name="T1" fmla="*/ 0 h 225"/>
                <a:gd name="T2" fmla="*/ 0 w 19"/>
                <a:gd name="T3" fmla="*/ 175 h 225"/>
                <a:gd name="T4" fmla="*/ 0 60000 65536"/>
                <a:gd name="T5" fmla="*/ 0 60000 65536"/>
                <a:gd name="T6" fmla="*/ 0 w 19"/>
                <a:gd name="T7" fmla="*/ 0 h 225"/>
                <a:gd name="T8" fmla="*/ 19 w 19"/>
                <a:gd name="T9" fmla="*/ 225 h 225"/>
              </a:gdLst>
              <a:ahLst/>
              <a:cxnLst>
                <a:cxn ang="T4">
                  <a:pos x="T0" y="T1"/>
                </a:cxn>
                <a:cxn ang="T5">
                  <a:pos x="T2" y="T3"/>
                </a:cxn>
              </a:cxnLst>
              <a:rect l="T6" t="T7" r="T8" b="T9"/>
              <a:pathLst>
                <a:path w="19" h="225">
                  <a:moveTo>
                    <a:pt x="0" y="0"/>
                  </a:moveTo>
                  <a:cubicBezTo>
                    <a:pt x="19" y="78"/>
                    <a:pt x="0" y="146"/>
                    <a:pt x="0" y="22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70" name="Text Box 37"/>
            <p:cNvSpPr txBox="1">
              <a:spLocks noChangeArrowheads="1"/>
            </p:cNvSpPr>
            <p:nvPr/>
          </p:nvSpPr>
          <p:spPr bwMode="auto">
            <a:xfrm>
              <a:off x="5730" y="3273"/>
              <a:ext cx="71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32" tIns="31766" rIns="63532" bIns="31766"/>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000">
                  <a:latin typeface="Trebuchet MS" pitchFamily="34" charset="0"/>
                  <a:cs typeface="Times New Roman" pitchFamily="18" charset="0"/>
                </a:rPr>
                <a:t>H</a:t>
              </a:r>
              <a:r>
                <a:rPr lang="en-US" sz="2000" baseline="-30000">
                  <a:latin typeface="Trebuchet MS" pitchFamily="34" charset="0"/>
                  <a:cs typeface="Times New Roman" pitchFamily="18" charset="0"/>
                </a:rPr>
                <a:t>2</a:t>
              </a:r>
              <a:r>
                <a:rPr lang="en-US" sz="2000">
                  <a:latin typeface="Trebuchet MS" pitchFamily="34" charset="0"/>
                  <a:cs typeface="Times New Roman" pitchFamily="18" charset="0"/>
                </a:rPr>
                <a:t>O</a:t>
              </a:r>
              <a:endParaRPr lang="en-US" sz="8800"/>
            </a:p>
          </p:txBody>
        </p:sp>
        <p:sp>
          <p:nvSpPr>
            <p:cNvPr id="68671" name="Line 36"/>
            <p:cNvSpPr>
              <a:spLocks noChangeShapeType="1"/>
            </p:cNvSpPr>
            <p:nvPr/>
          </p:nvSpPr>
          <p:spPr bwMode="auto">
            <a:xfrm flipV="1">
              <a:off x="6120" y="3062"/>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2" name="Text Box 35"/>
            <p:cNvSpPr txBox="1">
              <a:spLocks noChangeArrowheads="1"/>
            </p:cNvSpPr>
            <p:nvPr/>
          </p:nvSpPr>
          <p:spPr bwMode="auto">
            <a:xfrm>
              <a:off x="5940" y="2702"/>
              <a:ext cx="360"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32" tIns="31766" rIns="63532" bIns="31766"/>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3200">
                  <a:latin typeface="Trebuchet MS" pitchFamily="34" charset="0"/>
                  <a:cs typeface="Times New Roman" pitchFamily="18" charset="0"/>
                </a:rPr>
                <a:t>s</a:t>
              </a:r>
              <a:endParaRPr lang="en-US" sz="13800"/>
            </a:p>
          </p:txBody>
        </p:sp>
        <p:sp>
          <p:nvSpPr>
            <p:cNvPr id="68673" name="Line 34"/>
            <p:cNvSpPr>
              <a:spLocks noChangeShapeType="1"/>
            </p:cNvSpPr>
            <p:nvPr/>
          </p:nvSpPr>
          <p:spPr bwMode="auto">
            <a:xfrm>
              <a:off x="5220" y="4322"/>
              <a:ext cx="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4" name="Text Box 33"/>
            <p:cNvSpPr txBox="1">
              <a:spLocks noChangeArrowheads="1"/>
            </p:cNvSpPr>
            <p:nvPr/>
          </p:nvSpPr>
          <p:spPr bwMode="auto">
            <a:xfrm>
              <a:off x="5400" y="4172"/>
              <a:ext cx="700"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57" tIns="31078" rIns="62157"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800">
                  <a:latin typeface="Trebuchet MS" pitchFamily="34" charset="0"/>
                  <a:cs typeface="Times New Roman" pitchFamily="18" charset="0"/>
                </a:rPr>
                <a:t>d</a:t>
              </a:r>
              <a:r>
                <a:rPr lang="en-US" sz="4800" baseline="30000">
                  <a:cs typeface="Times New Roman" pitchFamily="18" charset="0"/>
                </a:rPr>
                <a:t>’</a:t>
              </a:r>
              <a:endParaRPr lang="en-US" sz="13800"/>
            </a:p>
          </p:txBody>
        </p:sp>
      </p:grpSp>
      <p:sp>
        <p:nvSpPr>
          <p:cNvPr id="68614" name="Rectangle 99"/>
          <p:cNvSpPr>
            <a:spLocks noChangeArrowheads="1"/>
          </p:cNvSpPr>
          <p:nvPr/>
        </p:nvSpPr>
        <p:spPr bwMode="auto">
          <a:xfrm>
            <a:off x="0" y="-15388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4" name="Group 69"/>
          <p:cNvGrpSpPr>
            <a:grpSpLocks noChangeAspect="1"/>
          </p:cNvGrpSpPr>
          <p:nvPr/>
        </p:nvGrpSpPr>
        <p:grpSpPr bwMode="auto">
          <a:xfrm>
            <a:off x="5857876" y="236935"/>
            <a:ext cx="2987675" cy="2388394"/>
            <a:chOff x="7017" y="1802"/>
            <a:chExt cx="2703" cy="2880"/>
          </a:xfrm>
        </p:grpSpPr>
        <p:sp>
          <p:nvSpPr>
            <p:cNvPr id="68619" name="AutoShape 98"/>
            <p:cNvSpPr>
              <a:spLocks noChangeAspect="1" noChangeArrowheads="1" noTextEdit="1"/>
            </p:cNvSpPr>
            <p:nvPr/>
          </p:nvSpPr>
          <p:spPr bwMode="auto">
            <a:xfrm>
              <a:off x="7200" y="1802"/>
              <a:ext cx="252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20" name="AutoShape 97"/>
            <p:cNvSpPr>
              <a:spLocks noChangeArrowheads="1"/>
            </p:cNvSpPr>
            <p:nvPr/>
          </p:nvSpPr>
          <p:spPr bwMode="auto">
            <a:xfrm>
              <a:off x="7808" y="2150"/>
              <a:ext cx="1564" cy="1650"/>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68621" name="Rectangle 96"/>
            <p:cNvSpPr>
              <a:spLocks noChangeArrowheads="1"/>
            </p:cNvSpPr>
            <p:nvPr/>
          </p:nvSpPr>
          <p:spPr bwMode="auto">
            <a:xfrm>
              <a:off x="7635" y="2150"/>
              <a:ext cx="1824"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22" name="Rectangle 95"/>
            <p:cNvSpPr>
              <a:spLocks noChangeArrowheads="1"/>
            </p:cNvSpPr>
            <p:nvPr/>
          </p:nvSpPr>
          <p:spPr bwMode="auto">
            <a:xfrm>
              <a:off x="7620" y="3062"/>
              <a:ext cx="188" cy="280"/>
            </a:xfrm>
            <a:prstGeom prst="rect">
              <a:avLst/>
            </a:prstGeom>
            <a:solidFill>
              <a:srgbClr val="FFFFFF"/>
            </a:solidFill>
            <a:ln w="9525">
              <a:solidFill>
                <a:srgbClr val="000000"/>
              </a:solidFill>
              <a:miter lim="800000"/>
              <a:headEnd/>
              <a:tailEnd/>
            </a:ln>
          </p:spPr>
          <p:txBody>
            <a:bodyPr/>
            <a:lstStyle/>
            <a:p>
              <a:endParaRPr lang="en-US"/>
            </a:p>
          </p:txBody>
        </p:sp>
        <p:sp>
          <p:nvSpPr>
            <p:cNvPr id="68623" name="Freeform 94"/>
            <p:cNvSpPr>
              <a:spLocks/>
            </p:cNvSpPr>
            <p:nvPr/>
          </p:nvSpPr>
          <p:spPr bwMode="auto">
            <a:xfrm>
              <a:off x="7359" y="3064"/>
              <a:ext cx="276" cy="140"/>
            </a:xfrm>
            <a:custGeom>
              <a:avLst/>
              <a:gdLst>
                <a:gd name="T0" fmla="*/ 276 w 570"/>
                <a:gd name="T1" fmla="*/ 140 h 285"/>
                <a:gd name="T2" fmla="*/ 196 w 570"/>
                <a:gd name="T3" fmla="*/ 133 h 285"/>
                <a:gd name="T4" fmla="*/ 94 w 570"/>
                <a:gd name="T5" fmla="*/ 118 h 285"/>
                <a:gd name="T6" fmla="*/ 36 w 570"/>
                <a:gd name="T7" fmla="*/ 66 h 285"/>
                <a:gd name="T8" fmla="*/ 29 w 570"/>
                <a:gd name="T9" fmla="*/ 44 h 285"/>
                <a:gd name="T10" fmla="*/ 0 w 570"/>
                <a:gd name="T11" fmla="*/ 0 h 285"/>
                <a:gd name="T12" fmla="*/ 0 60000 65536"/>
                <a:gd name="T13" fmla="*/ 0 60000 65536"/>
                <a:gd name="T14" fmla="*/ 0 60000 65536"/>
                <a:gd name="T15" fmla="*/ 0 60000 65536"/>
                <a:gd name="T16" fmla="*/ 0 60000 65536"/>
                <a:gd name="T17" fmla="*/ 0 60000 65536"/>
                <a:gd name="T18" fmla="*/ 0 w 570"/>
                <a:gd name="T19" fmla="*/ 0 h 285"/>
                <a:gd name="T20" fmla="*/ 570 w 570"/>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570" h="285">
                  <a:moveTo>
                    <a:pt x="570" y="285"/>
                  </a:moveTo>
                  <a:cubicBezTo>
                    <a:pt x="515" y="280"/>
                    <a:pt x="460" y="277"/>
                    <a:pt x="405" y="270"/>
                  </a:cubicBezTo>
                  <a:cubicBezTo>
                    <a:pt x="335" y="262"/>
                    <a:pt x="195" y="240"/>
                    <a:pt x="195" y="240"/>
                  </a:cubicBezTo>
                  <a:cubicBezTo>
                    <a:pt x="128" y="218"/>
                    <a:pt x="126" y="186"/>
                    <a:pt x="75" y="135"/>
                  </a:cubicBezTo>
                  <a:cubicBezTo>
                    <a:pt x="70" y="120"/>
                    <a:pt x="68" y="104"/>
                    <a:pt x="60" y="90"/>
                  </a:cubicBezTo>
                  <a:cubicBezTo>
                    <a:pt x="42" y="58"/>
                    <a:pt x="0"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4" name="Freeform 93"/>
            <p:cNvSpPr>
              <a:spLocks/>
            </p:cNvSpPr>
            <p:nvPr/>
          </p:nvSpPr>
          <p:spPr bwMode="auto">
            <a:xfrm>
              <a:off x="7808" y="2528"/>
              <a:ext cx="123" cy="48"/>
            </a:xfrm>
            <a:custGeom>
              <a:avLst/>
              <a:gdLst>
                <a:gd name="T0" fmla="*/ 0 w 255"/>
                <a:gd name="T1" fmla="*/ 0 h 99"/>
                <a:gd name="T2" fmla="*/ 123 w 255"/>
                <a:gd name="T3" fmla="*/ 7 h 99"/>
                <a:gd name="T4" fmla="*/ 0 60000 65536"/>
                <a:gd name="T5" fmla="*/ 0 60000 65536"/>
                <a:gd name="T6" fmla="*/ 0 w 255"/>
                <a:gd name="T7" fmla="*/ 0 h 99"/>
                <a:gd name="T8" fmla="*/ 255 w 255"/>
                <a:gd name="T9" fmla="*/ 99 h 99"/>
              </a:gdLst>
              <a:ahLst/>
              <a:cxnLst>
                <a:cxn ang="T4">
                  <a:pos x="T0" y="T1"/>
                </a:cxn>
                <a:cxn ang="T5">
                  <a:pos x="T2" y="T3"/>
                </a:cxn>
              </a:cxnLst>
              <a:rect l="T6" t="T7" r="T8" b="T9"/>
              <a:pathLst>
                <a:path w="255" h="99">
                  <a:moveTo>
                    <a:pt x="0" y="0"/>
                  </a:moveTo>
                  <a:cubicBezTo>
                    <a:pt x="66" y="99"/>
                    <a:pt x="153" y="66"/>
                    <a:pt x="255"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5" name="Freeform 92"/>
            <p:cNvSpPr>
              <a:spLocks/>
            </p:cNvSpPr>
            <p:nvPr/>
          </p:nvSpPr>
          <p:spPr bwMode="auto">
            <a:xfrm>
              <a:off x="7924" y="2535"/>
              <a:ext cx="1448" cy="95"/>
            </a:xfrm>
            <a:custGeom>
              <a:avLst/>
              <a:gdLst>
                <a:gd name="T0" fmla="*/ 0 w 3000"/>
                <a:gd name="T1" fmla="*/ 0 h 196"/>
                <a:gd name="T2" fmla="*/ 94 w 3000"/>
                <a:gd name="T3" fmla="*/ 29 h 196"/>
                <a:gd name="T4" fmla="*/ 116 w 3000"/>
                <a:gd name="T5" fmla="*/ 36 h 196"/>
                <a:gd name="T6" fmla="*/ 188 w 3000"/>
                <a:gd name="T7" fmla="*/ 7 h 196"/>
                <a:gd name="T8" fmla="*/ 232 w 3000"/>
                <a:gd name="T9" fmla="*/ 22 h 196"/>
                <a:gd name="T10" fmla="*/ 275 w 3000"/>
                <a:gd name="T11" fmla="*/ 44 h 196"/>
                <a:gd name="T12" fmla="*/ 355 w 3000"/>
                <a:gd name="T13" fmla="*/ 36 h 196"/>
                <a:gd name="T14" fmla="*/ 376 w 3000"/>
                <a:gd name="T15" fmla="*/ 15 h 196"/>
                <a:gd name="T16" fmla="*/ 420 w 3000"/>
                <a:gd name="T17" fmla="*/ 29 h 196"/>
                <a:gd name="T18" fmla="*/ 442 w 3000"/>
                <a:gd name="T19" fmla="*/ 44 h 196"/>
                <a:gd name="T20" fmla="*/ 485 w 3000"/>
                <a:gd name="T21" fmla="*/ 58 h 196"/>
                <a:gd name="T22" fmla="*/ 536 w 3000"/>
                <a:gd name="T23" fmla="*/ 51 h 196"/>
                <a:gd name="T24" fmla="*/ 550 w 3000"/>
                <a:gd name="T25" fmla="*/ 29 h 196"/>
                <a:gd name="T26" fmla="*/ 565 w 3000"/>
                <a:gd name="T27" fmla="*/ 15 h 196"/>
                <a:gd name="T28" fmla="*/ 630 w 3000"/>
                <a:gd name="T29" fmla="*/ 44 h 196"/>
                <a:gd name="T30" fmla="*/ 673 w 3000"/>
                <a:gd name="T31" fmla="*/ 65 h 196"/>
                <a:gd name="T32" fmla="*/ 746 w 3000"/>
                <a:gd name="T33" fmla="*/ 51 h 196"/>
                <a:gd name="T34" fmla="*/ 760 w 3000"/>
                <a:gd name="T35" fmla="*/ 29 h 196"/>
                <a:gd name="T36" fmla="*/ 825 w 3000"/>
                <a:gd name="T37" fmla="*/ 58 h 196"/>
                <a:gd name="T38" fmla="*/ 891 w 3000"/>
                <a:gd name="T39" fmla="*/ 51 h 196"/>
                <a:gd name="T40" fmla="*/ 934 w 3000"/>
                <a:gd name="T41" fmla="*/ 22 h 196"/>
                <a:gd name="T42" fmla="*/ 1006 w 3000"/>
                <a:gd name="T43" fmla="*/ 44 h 196"/>
                <a:gd name="T44" fmla="*/ 1028 w 3000"/>
                <a:gd name="T45" fmla="*/ 51 h 196"/>
                <a:gd name="T46" fmla="*/ 1050 w 3000"/>
                <a:gd name="T47" fmla="*/ 58 h 196"/>
                <a:gd name="T48" fmla="*/ 1100 w 3000"/>
                <a:gd name="T49" fmla="*/ 36 h 196"/>
                <a:gd name="T50" fmla="*/ 1129 w 3000"/>
                <a:gd name="T51" fmla="*/ 44 h 196"/>
                <a:gd name="T52" fmla="*/ 1173 w 3000"/>
                <a:gd name="T53" fmla="*/ 58 h 196"/>
                <a:gd name="T54" fmla="*/ 1238 w 3000"/>
                <a:gd name="T55" fmla="*/ 51 h 196"/>
                <a:gd name="T56" fmla="*/ 1260 w 3000"/>
                <a:gd name="T57" fmla="*/ 44 h 196"/>
                <a:gd name="T58" fmla="*/ 1267 w 3000"/>
                <a:gd name="T59" fmla="*/ 22 h 196"/>
                <a:gd name="T60" fmla="*/ 1267 w 3000"/>
                <a:gd name="T61" fmla="*/ 15 h 196"/>
                <a:gd name="T62" fmla="*/ 1310 w 3000"/>
                <a:gd name="T63" fmla="*/ 44 h 196"/>
                <a:gd name="T64" fmla="*/ 1332 w 3000"/>
                <a:gd name="T65" fmla="*/ 58 h 196"/>
                <a:gd name="T66" fmla="*/ 1441 w 3000"/>
                <a:gd name="T67" fmla="*/ 7 h 196"/>
                <a:gd name="T68" fmla="*/ 1448 w 3000"/>
                <a:gd name="T69" fmla="*/ 49 h 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00"/>
                <a:gd name="T106" fmla="*/ 0 h 196"/>
                <a:gd name="T107" fmla="*/ 3000 w 3000"/>
                <a:gd name="T108" fmla="*/ 196 h 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00" h="196">
                  <a:moveTo>
                    <a:pt x="0" y="0"/>
                  </a:moveTo>
                  <a:cubicBezTo>
                    <a:pt x="65" y="22"/>
                    <a:pt x="130" y="38"/>
                    <a:pt x="195" y="60"/>
                  </a:cubicBezTo>
                  <a:cubicBezTo>
                    <a:pt x="210" y="65"/>
                    <a:pt x="240" y="75"/>
                    <a:pt x="240" y="75"/>
                  </a:cubicBezTo>
                  <a:cubicBezTo>
                    <a:pt x="317" y="60"/>
                    <a:pt x="326" y="47"/>
                    <a:pt x="390" y="15"/>
                  </a:cubicBezTo>
                  <a:cubicBezTo>
                    <a:pt x="420" y="25"/>
                    <a:pt x="454" y="27"/>
                    <a:pt x="480" y="45"/>
                  </a:cubicBezTo>
                  <a:cubicBezTo>
                    <a:pt x="538" y="84"/>
                    <a:pt x="508" y="69"/>
                    <a:pt x="570" y="90"/>
                  </a:cubicBezTo>
                  <a:cubicBezTo>
                    <a:pt x="625" y="85"/>
                    <a:pt x="682" y="91"/>
                    <a:pt x="735" y="75"/>
                  </a:cubicBezTo>
                  <a:cubicBezTo>
                    <a:pt x="895" y="26"/>
                    <a:pt x="712" y="30"/>
                    <a:pt x="780" y="30"/>
                  </a:cubicBezTo>
                  <a:cubicBezTo>
                    <a:pt x="810" y="40"/>
                    <a:pt x="844" y="42"/>
                    <a:pt x="870" y="60"/>
                  </a:cubicBezTo>
                  <a:cubicBezTo>
                    <a:pt x="885" y="70"/>
                    <a:pt x="899" y="83"/>
                    <a:pt x="915" y="90"/>
                  </a:cubicBezTo>
                  <a:cubicBezTo>
                    <a:pt x="944" y="103"/>
                    <a:pt x="1005" y="120"/>
                    <a:pt x="1005" y="120"/>
                  </a:cubicBezTo>
                  <a:cubicBezTo>
                    <a:pt x="1040" y="115"/>
                    <a:pt x="1078" y="119"/>
                    <a:pt x="1110" y="105"/>
                  </a:cubicBezTo>
                  <a:cubicBezTo>
                    <a:pt x="1126" y="98"/>
                    <a:pt x="1129" y="74"/>
                    <a:pt x="1140" y="60"/>
                  </a:cubicBezTo>
                  <a:cubicBezTo>
                    <a:pt x="1149" y="49"/>
                    <a:pt x="1160" y="40"/>
                    <a:pt x="1170" y="30"/>
                  </a:cubicBezTo>
                  <a:cubicBezTo>
                    <a:pt x="1241" y="78"/>
                    <a:pt x="1198" y="54"/>
                    <a:pt x="1305" y="90"/>
                  </a:cubicBezTo>
                  <a:cubicBezTo>
                    <a:pt x="1373" y="113"/>
                    <a:pt x="1328" y="113"/>
                    <a:pt x="1395" y="135"/>
                  </a:cubicBezTo>
                  <a:cubicBezTo>
                    <a:pt x="1445" y="128"/>
                    <a:pt x="1505" y="137"/>
                    <a:pt x="1545" y="105"/>
                  </a:cubicBezTo>
                  <a:cubicBezTo>
                    <a:pt x="1559" y="94"/>
                    <a:pt x="1575" y="60"/>
                    <a:pt x="1575" y="60"/>
                  </a:cubicBezTo>
                  <a:cubicBezTo>
                    <a:pt x="1682" y="96"/>
                    <a:pt x="1639" y="72"/>
                    <a:pt x="1710" y="120"/>
                  </a:cubicBezTo>
                  <a:cubicBezTo>
                    <a:pt x="1755" y="115"/>
                    <a:pt x="1802" y="119"/>
                    <a:pt x="1845" y="105"/>
                  </a:cubicBezTo>
                  <a:cubicBezTo>
                    <a:pt x="1879" y="94"/>
                    <a:pt x="1935" y="45"/>
                    <a:pt x="1935" y="45"/>
                  </a:cubicBezTo>
                  <a:cubicBezTo>
                    <a:pt x="2026" y="68"/>
                    <a:pt x="1975" y="53"/>
                    <a:pt x="2085" y="90"/>
                  </a:cubicBezTo>
                  <a:cubicBezTo>
                    <a:pt x="2100" y="95"/>
                    <a:pt x="2115" y="100"/>
                    <a:pt x="2130" y="105"/>
                  </a:cubicBezTo>
                  <a:cubicBezTo>
                    <a:pt x="2145" y="110"/>
                    <a:pt x="2175" y="120"/>
                    <a:pt x="2175" y="120"/>
                  </a:cubicBezTo>
                  <a:cubicBezTo>
                    <a:pt x="2272" y="88"/>
                    <a:pt x="2243" y="112"/>
                    <a:pt x="2280" y="75"/>
                  </a:cubicBezTo>
                  <a:cubicBezTo>
                    <a:pt x="2300" y="80"/>
                    <a:pt x="2320" y="84"/>
                    <a:pt x="2340" y="90"/>
                  </a:cubicBezTo>
                  <a:cubicBezTo>
                    <a:pt x="2370" y="99"/>
                    <a:pt x="2430" y="120"/>
                    <a:pt x="2430" y="120"/>
                  </a:cubicBezTo>
                  <a:cubicBezTo>
                    <a:pt x="2475" y="115"/>
                    <a:pt x="2520" y="112"/>
                    <a:pt x="2565" y="105"/>
                  </a:cubicBezTo>
                  <a:cubicBezTo>
                    <a:pt x="2581" y="102"/>
                    <a:pt x="2599" y="101"/>
                    <a:pt x="2610" y="90"/>
                  </a:cubicBezTo>
                  <a:cubicBezTo>
                    <a:pt x="2621" y="79"/>
                    <a:pt x="2625" y="45"/>
                    <a:pt x="2625" y="45"/>
                  </a:cubicBezTo>
                  <a:cubicBezTo>
                    <a:pt x="2665" y="196"/>
                    <a:pt x="2620" y="31"/>
                    <a:pt x="2625" y="30"/>
                  </a:cubicBezTo>
                  <a:cubicBezTo>
                    <a:pt x="2661" y="25"/>
                    <a:pt x="2685" y="70"/>
                    <a:pt x="2715" y="90"/>
                  </a:cubicBezTo>
                  <a:cubicBezTo>
                    <a:pt x="2730" y="100"/>
                    <a:pt x="2760" y="120"/>
                    <a:pt x="2760" y="120"/>
                  </a:cubicBezTo>
                  <a:cubicBezTo>
                    <a:pt x="2818" y="114"/>
                    <a:pt x="2985" y="124"/>
                    <a:pt x="2985" y="15"/>
                  </a:cubicBezTo>
                  <a:lnTo>
                    <a:pt x="3000" y="10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6" name="Line 91"/>
            <p:cNvSpPr>
              <a:spLocks noChangeShapeType="1"/>
            </p:cNvSpPr>
            <p:nvPr/>
          </p:nvSpPr>
          <p:spPr bwMode="auto">
            <a:xfrm>
              <a:off x="8243" y="2671"/>
              <a:ext cx="78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7" name="Line 90"/>
            <p:cNvSpPr>
              <a:spLocks noChangeShapeType="1"/>
            </p:cNvSpPr>
            <p:nvPr/>
          </p:nvSpPr>
          <p:spPr bwMode="auto">
            <a:xfrm>
              <a:off x="8851" y="2758"/>
              <a:ext cx="43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8" name="Line 89"/>
            <p:cNvSpPr>
              <a:spLocks noChangeShapeType="1"/>
            </p:cNvSpPr>
            <p:nvPr/>
          </p:nvSpPr>
          <p:spPr bwMode="auto">
            <a:xfrm>
              <a:off x="7895" y="2758"/>
              <a:ext cx="52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9" name="Line 88"/>
            <p:cNvSpPr>
              <a:spLocks noChangeShapeType="1"/>
            </p:cNvSpPr>
            <p:nvPr/>
          </p:nvSpPr>
          <p:spPr bwMode="auto">
            <a:xfrm>
              <a:off x="8069" y="2844"/>
              <a:ext cx="52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0" name="Line 87"/>
            <p:cNvSpPr>
              <a:spLocks noChangeShapeType="1"/>
            </p:cNvSpPr>
            <p:nvPr/>
          </p:nvSpPr>
          <p:spPr bwMode="auto">
            <a:xfrm>
              <a:off x="7808" y="3887"/>
              <a:ext cx="0" cy="1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1" name="Line 86"/>
            <p:cNvSpPr>
              <a:spLocks noChangeShapeType="1"/>
            </p:cNvSpPr>
            <p:nvPr/>
          </p:nvSpPr>
          <p:spPr bwMode="auto">
            <a:xfrm>
              <a:off x="9372" y="3887"/>
              <a:ext cx="1" cy="1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2" name="Line 85"/>
            <p:cNvSpPr>
              <a:spLocks noChangeShapeType="1"/>
            </p:cNvSpPr>
            <p:nvPr/>
          </p:nvSpPr>
          <p:spPr bwMode="auto">
            <a:xfrm>
              <a:off x="7808" y="3974"/>
              <a:ext cx="15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3" name="Text Box 84"/>
            <p:cNvSpPr txBox="1">
              <a:spLocks noChangeArrowheads="1"/>
            </p:cNvSpPr>
            <p:nvPr/>
          </p:nvSpPr>
          <p:spPr bwMode="auto">
            <a:xfrm>
              <a:off x="8234" y="3810"/>
              <a:ext cx="70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57" tIns="31078" rIns="62157"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800">
                  <a:latin typeface="Trebuchet MS" pitchFamily="34" charset="0"/>
                  <a:cs typeface="Times New Roman" pitchFamily="18" charset="0"/>
                </a:rPr>
                <a:t>d</a:t>
              </a:r>
              <a:endParaRPr lang="en-US" sz="13800"/>
            </a:p>
          </p:txBody>
        </p:sp>
        <p:sp>
          <p:nvSpPr>
            <p:cNvPr id="68634" name="Text Box 83"/>
            <p:cNvSpPr txBox="1">
              <a:spLocks noChangeArrowheads="1"/>
            </p:cNvSpPr>
            <p:nvPr/>
          </p:nvSpPr>
          <p:spPr bwMode="auto">
            <a:xfrm>
              <a:off x="7017" y="2922"/>
              <a:ext cx="70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57" tIns="31078" rIns="62157"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000">
                  <a:latin typeface="Trebuchet MS" pitchFamily="34" charset="0"/>
                  <a:cs typeface="Times New Roman" pitchFamily="18" charset="0"/>
                </a:rPr>
                <a:t>T</a:t>
              </a:r>
              <a:endParaRPr lang="en-US" sz="9600"/>
            </a:p>
          </p:txBody>
        </p:sp>
        <p:sp>
          <p:nvSpPr>
            <p:cNvPr id="68635" name="Text Box 82"/>
            <p:cNvSpPr txBox="1">
              <a:spLocks noChangeArrowheads="1"/>
            </p:cNvSpPr>
            <p:nvPr/>
          </p:nvSpPr>
          <p:spPr bwMode="auto">
            <a:xfrm>
              <a:off x="8647" y="3902"/>
              <a:ext cx="70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57" tIns="31078" rIns="62157"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endParaRPr lang="en-US"/>
            </a:p>
          </p:txBody>
        </p:sp>
        <p:sp>
          <p:nvSpPr>
            <p:cNvPr id="68636" name="Text Box 81"/>
            <p:cNvSpPr txBox="1">
              <a:spLocks noChangeArrowheads="1"/>
            </p:cNvSpPr>
            <p:nvPr/>
          </p:nvSpPr>
          <p:spPr bwMode="auto">
            <a:xfrm>
              <a:off x="7566" y="2485"/>
              <a:ext cx="28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1078" rIns="0"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800">
                  <a:latin typeface="Trebuchet MS" pitchFamily="34" charset="0"/>
                  <a:cs typeface="Times New Roman" pitchFamily="18" charset="0"/>
                </a:rPr>
                <a:t>a</a:t>
              </a:r>
              <a:endParaRPr lang="en-US" sz="13800"/>
            </a:p>
          </p:txBody>
        </p:sp>
        <p:sp>
          <p:nvSpPr>
            <p:cNvPr id="68637" name="Text Box 80"/>
            <p:cNvSpPr txBox="1">
              <a:spLocks noChangeArrowheads="1"/>
            </p:cNvSpPr>
            <p:nvPr/>
          </p:nvSpPr>
          <p:spPr bwMode="auto">
            <a:xfrm>
              <a:off x="9300" y="2550"/>
              <a:ext cx="42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57" tIns="31078" rIns="62157"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800">
                  <a:latin typeface="Trebuchet MS" pitchFamily="34" charset="0"/>
                  <a:cs typeface="Times New Roman" pitchFamily="18" charset="0"/>
                </a:rPr>
                <a:t>b</a:t>
              </a:r>
              <a:endParaRPr lang="en-US" sz="13800"/>
            </a:p>
          </p:txBody>
        </p:sp>
        <p:sp>
          <p:nvSpPr>
            <p:cNvPr id="68638" name="Freeform 79"/>
            <p:cNvSpPr>
              <a:spLocks/>
            </p:cNvSpPr>
            <p:nvPr/>
          </p:nvSpPr>
          <p:spPr bwMode="auto">
            <a:xfrm>
              <a:off x="7877" y="3030"/>
              <a:ext cx="101" cy="327"/>
            </a:xfrm>
            <a:custGeom>
              <a:avLst/>
              <a:gdLst>
                <a:gd name="T0" fmla="*/ 0 w 130"/>
                <a:gd name="T1" fmla="*/ 0 h 420"/>
                <a:gd name="T2" fmla="*/ 35 w 130"/>
                <a:gd name="T3" fmla="*/ 12 h 420"/>
                <a:gd name="T4" fmla="*/ 58 w 130"/>
                <a:gd name="T5" fmla="*/ 82 h 420"/>
                <a:gd name="T6" fmla="*/ 82 w 130"/>
                <a:gd name="T7" fmla="*/ 117 h 420"/>
                <a:gd name="T8" fmla="*/ 35 w 130"/>
                <a:gd name="T9" fmla="*/ 327 h 420"/>
                <a:gd name="T10" fmla="*/ 0 60000 65536"/>
                <a:gd name="T11" fmla="*/ 0 60000 65536"/>
                <a:gd name="T12" fmla="*/ 0 60000 65536"/>
                <a:gd name="T13" fmla="*/ 0 60000 65536"/>
                <a:gd name="T14" fmla="*/ 0 60000 65536"/>
                <a:gd name="T15" fmla="*/ 0 w 130"/>
                <a:gd name="T16" fmla="*/ 0 h 420"/>
                <a:gd name="T17" fmla="*/ 130 w 130"/>
                <a:gd name="T18" fmla="*/ 420 h 420"/>
              </a:gdLst>
              <a:ahLst/>
              <a:cxnLst>
                <a:cxn ang="T10">
                  <a:pos x="T0" y="T1"/>
                </a:cxn>
                <a:cxn ang="T11">
                  <a:pos x="T2" y="T3"/>
                </a:cxn>
                <a:cxn ang="T12">
                  <a:pos x="T4" y="T5"/>
                </a:cxn>
                <a:cxn ang="T13">
                  <a:pos x="T6" y="T7"/>
                </a:cxn>
                <a:cxn ang="T14">
                  <a:pos x="T8" y="T9"/>
                </a:cxn>
              </a:cxnLst>
              <a:rect l="T15" t="T16" r="T17" b="T18"/>
              <a:pathLst>
                <a:path w="130" h="420">
                  <a:moveTo>
                    <a:pt x="0" y="0"/>
                  </a:moveTo>
                  <a:cubicBezTo>
                    <a:pt x="15" y="5"/>
                    <a:pt x="36" y="2"/>
                    <a:pt x="45" y="15"/>
                  </a:cubicBezTo>
                  <a:cubicBezTo>
                    <a:pt x="63" y="41"/>
                    <a:pt x="57" y="79"/>
                    <a:pt x="75" y="105"/>
                  </a:cubicBezTo>
                  <a:cubicBezTo>
                    <a:pt x="85" y="120"/>
                    <a:pt x="95" y="135"/>
                    <a:pt x="105" y="150"/>
                  </a:cubicBezTo>
                  <a:cubicBezTo>
                    <a:pt x="101" y="211"/>
                    <a:pt x="130" y="378"/>
                    <a:pt x="45" y="4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9" name="Freeform 78"/>
            <p:cNvSpPr>
              <a:spLocks/>
            </p:cNvSpPr>
            <p:nvPr/>
          </p:nvSpPr>
          <p:spPr bwMode="auto">
            <a:xfrm>
              <a:off x="7939" y="3015"/>
              <a:ext cx="101" cy="327"/>
            </a:xfrm>
            <a:custGeom>
              <a:avLst/>
              <a:gdLst>
                <a:gd name="T0" fmla="*/ 0 w 130"/>
                <a:gd name="T1" fmla="*/ 0 h 420"/>
                <a:gd name="T2" fmla="*/ 35 w 130"/>
                <a:gd name="T3" fmla="*/ 12 h 420"/>
                <a:gd name="T4" fmla="*/ 58 w 130"/>
                <a:gd name="T5" fmla="*/ 82 h 420"/>
                <a:gd name="T6" fmla="*/ 82 w 130"/>
                <a:gd name="T7" fmla="*/ 117 h 420"/>
                <a:gd name="T8" fmla="*/ 35 w 130"/>
                <a:gd name="T9" fmla="*/ 327 h 420"/>
                <a:gd name="T10" fmla="*/ 0 60000 65536"/>
                <a:gd name="T11" fmla="*/ 0 60000 65536"/>
                <a:gd name="T12" fmla="*/ 0 60000 65536"/>
                <a:gd name="T13" fmla="*/ 0 60000 65536"/>
                <a:gd name="T14" fmla="*/ 0 60000 65536"/>
                <a:gd name="T15" fmla="*/ 0 w 130"/>
                <a:gd name="T16" fmla="*/ 0 h 420"/>
                <a:gd name="T17" fmla="*/ 130 w 130"/>
                <a:gd name="T18" fmla="*/ 420 h 420"/>
              </a:gdLst>
              <a:ahLst/>
              <a:cxnLst>
                <a:cxn ang="T10">
                  <a:pos x="T0" y="T1"/>
                </a:cxn>
                <a:cxn ang="T11">
                  <a:pos x="T2" y="T3"/>
                </a:cxn>
                <a:cxn ang="T12">
                  <a:pos x="T4" y="T5"/>
                </a:cxn>
                <a:cxn ang="T13">
                  <a:pos x="T6" y="T7"/>
                </a:cxn>
                <a:cxn ang="T14">
                  <a:pos x="T8" y="T9"/>
                </a:cxn>
              </a:cxnLst>
              <a:rect l="T15" t="T16" r="T17" b="T18"/>
              <a:pathLst>
                <a:path w="130" h="420">
                  <a:moveTo>
                    <a:pt x="0" y="0"/>
                  </a:moveTo>
                  <a:cubicBezTo>
                    <a:pt x="15" y="5"/>
                    <a:pt x="36" y="2"/>
                    <a:pt x="45" y="15"/>
                  </a:cubicBezTo>
                  <a:cubicBezTo>
                    <a:pt x="63" y="41"/>
                    <a:pt x="57" y="79"/>
                    <a:pt x="75" y="105"/>
                  </a:cubicBezTo>
                  <a:cubicBezTo>
                    <a:pt x="85" y="120"/>
                    <a:pt x="95" y="135"/>
                    <a:pt x="105" y="150"/>
                  </a:cubicBezTo>
                  <a:cubicBezTo>
                    <a:pt x="101" y="211"/>
                    <a:pt x="130" y="378"/>
                    <a:pt x="45" y="4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40" name="Freeform 77"/>
            <p:cNvSpPr>
              <a:spLocks/>
            </p:cNvSpPr>
            <p:nvPr/>
          </p:nvSpPr>
          <p:spPr bwMode="auto">
            <a:xfrm>
              <a:off x="7865" y="3112"/>
              <a:ext cx="15" cy="175"/>
            </a:xfrm>
            <a:custGeom>
              <a:avLst/>
              <a:gdLst>
                <a:gd name="T0" fmla="*/ 0 w 19"/>
                <a:gd name="T1" fmla="*/ 0 h 225"/>
                <a:gd name="T2" fmla="*/ 0 w 19"/>
                <a:gd name="T3" fmla="*/ 175 h 225"/>
                <a:gd name="T4" fmla="*/ 0 60000 65536"/>
                <a:gd name="T5" fmla="*/ 0 60000 65536"/>
                <a:gd name="T6" fmla="*/ 0 w 19"/>
                <a:gd name="T7" fmla="*/ 0 h 225"/>
                <a:gd name="T8" fmla="*/ 19 w 19"/>
                <a:gd name="T9" fmla="*/ 225 h 225"/>
              </a:gdLst>
              <a:ahLst/>
              <a:cxnLst>
                <a:cxn ang="T4">
                  <a:pos x="T0" y="T1"/>
                </a:cxn>
                <a:cxn ang="T5">
                  <a:pos x="T2" y="T3"/>
                </a:cxn>
              </a:cxnLst>
              <a:rect l="T6" t="T7" r="T8" b="T9"/>
              <a:pathLst>
                <a:path w="19" h="225">
                  <a:moveTo>
                    <a:pt x="0" y="0"/>
                  </a:moveTo>
                  <a:cubicBezTo>
                    <a:pt x="19" y="78"/>
                    <a:pt x="0" y="146"/>
                    <a:pt x="0" y="22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41" name="Text Box 76"/>
            <p:cNvSpPr txBox="1">
              <a:spLocks noChangeArrowheads="1"/>
            </p:cNvSpPr>
            <p:nvPr/>
          </p:nvSpPr>
          <p:spPr bwMode="auto">
            <a:xfrm>
              <a:off x="8298" y="3260"/>
              <a:ext cx="71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32" tIns="31766" rIns="63532" bIns="31766"/>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000">
                  <a:latin typeface="Trebuchet MS" pitchFamily="34" charset="0"/>
                  <a:cs typeface="Times New Roman" pitchFamily="18" charset="0"/>
                </a:rPr>
                <a:t>H</a:t>
              </a:r>
              <a:r>
                <a:rPr lang="en-US" sz="2000" baseline="-30000">
                  <a:latin typeface="Trebuchet MS" pitchFamily="34" charset="0"/>
                  <a:cs typeface="Times New Roman" pitchFamily="18" charset="0"/>
                </a:rPr>
                <a:t>2</a:t>
              </a:r>
              <a:r>
                <a:rPr lang="en-US" sz="2000">
                  <a:latin typeface="Trebuchet MS" pitchFamily="34" charset="0"/>
                  <a:cs typeface="Times New Roman" pitchFamily="18" charset="0"/>
                </a:rPr>
                <a:t>O</a:t>
              </a:r>
              <a:endParaRPr lang="en-US" sz="8800"/>
            </a:p>
          </p:txBody>
        </p:sp>
        <p:sp>
          <p:nvSpPr>
            <p:cNvPr id="68642" name="Line 75"/>
            <p:cNvSpPr>
              <a:spLocks noChangeShapeType="1"/>
            </p:cNvSpPr>
            <p:nvPr/>
          </p:nvSpPr>
          <p:spPr bwMode="auto">
            <a:xfrm>
              <a:off x="7740" y="4322"/>
              <a:ext cx="9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3" name="Text Box 74"/>
            <p:cNvSpPr txBox="1">
              <a:spLocks noChangeArrowheads="1"/>
            </p:cNvSpPr>
            <p:nvPr/>
          </p:nvSpPr>
          <p:spPr bwMode="auto">
            <a:xfrm>
              <a:off x="7846" y="4133"/>
              <a:ext cx="70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57" tIns="31078" rIns="62157" bIns="31078"/>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2800">
                  <a:latin typeface="Trebuchet MS" pitchFamily="34" charset="0"/>
                  <a:cs typeface="Times New Roman" pitchFamily="18" charset="0"/>
                </a:rPr>
                <a:t>d</a:t>
              </a:r>
              <a:r>
                <a:rPr lang="en-US" sz="4800" baseline="30000">
                  <a:cs typeface="Times New Roman" pitchFamily="18" charset="0"/>
                </a:rPr>
                <a:t>’</a:t>
              </a:r>
              <a:endParaRPr lang="en-US" sz="13800"/>
            </a:p>
          </p:txBody>
        </p:sp>
        <p:sp>
          <p:nvSpPr>
            <p:cNvPr id="68644" name="Line 73"/>
            <p:cNvSpPr>
              <a:spLocks noChangeShapeType="1"/>
            </p:cNvSpPr>
            <p:nvPr/>
          </p:nvSpPr>
          <p:spPr bwMode="auto">
            <a:xfrm flipV="1">
              <a:off x="8640" y="3062"/>
              <a:ext cx="1"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5" name="Text Box 72"/>
            <p:cNvSpPr txBox="1">
              <a:spLocks noChangeArrowheads="1"/>
            </p:cNvSpPr>
            <p:nvPr/>
          </p:nvSpPr>
          <p:spPr bwMode="auto">
            <a:xfrm>
              <a:off x="8460" y="2702"/>
              <a:ext cx="360"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32" tIns="31766" rIns="63532" bIns="31766"/>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US" sz="3200">
                  <a:latin typeface="Trebuchet MS" pitchFamily="34" charset="0"/>
                  <a:cs typeface="Times New Roman" pitchFamily="18" charset="0"/>
                </a:rPr>
                <a:t>s</a:t>
              </a:r>
              <a:endParaRPr lang="en-US" sz="13800"/>
            </a:p>
          </p:txBody>
        </p:sp>
        <p:sp>
          <p:nvSpPr>
            <p:cNvPr id="68646" name="Line 71"/>
            <p:cNvSpPr>
              <a:spLocks noChangeShapeType="1"/>
            </p:cNvSpPr>
            <p:nvPr/>
          </p:nvSpPr>
          <p:spPr bwMode="auto">
            <a:xfrm flipV="1">
              <a:off x="8820" y="3062"/>
              <a:ext cx="1" cy="72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8647" name="Line 70"/>
            <p:cNvSpPr>
              <a:spLocks noChangeShapeType="1"/>
            </p:cNvSpPr>
            <p:nvPr/>
          </p:nvSpPr>
          <p:spPr bwMode="auto">
            <a:xfrm flipV="1">
              <a:off x="8460" y="3062"/>
              <a:ext cx="1" cy="72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43468" name="Picture 108"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4" y="3019548"/>
            <a:ext cx="2344737" cy="1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9" name="Picture 109"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839" y="3012404"/>
            <a:ext cx="2339975" cy="1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0" name="Picture 110"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073" y="3012404"/>
            <a:ext cx="2857500" cy="1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618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468"/>
                                        </p:tgtEl>
                                        <p:attrNameLst>
                                          <p:attrName>style.visibility</p:attrName>
                                        </p:attrNameLst>
                                      </p:cBhvr>
                                      <p:to>
                                        <p:strVal val="visible"/>
                                      </p:to>
                                    </p:set>
                                    <p:animEffect transition="in" filter="fade">
                                      <p:cBhvr>
                                        <p:cTn id="12" dur="2000"/>
                                        <p:tgtEl>
                                          <p:spTgt spid="143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469"/>
                                        </p:tgtEl>
                                        <p:attrNameLst>
                                          <p:attrName>style.visibility</p:attrName>
                                        </p:attrNameLst>
                                      </p:cBhvr>
                                      <p:to>
                                        <p:strVal val="visible"/>
                                      </p:to>
                                    </p:set>
                                    <p:animEffect transition="in" filter="fade">
                                      <p:cBhvr>
                                        <p:cTn id="22" dur="2000"/>
                                        <p:tgtEl>
                                          <p:spTgt spid="1434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3470"/>
                                        </p:tgtEl>
                                        <p:attrNameLst>
                                          <p:attrName>style.visibility</p:attrName>
                                        </p:attrNameLst>
                                      </p:cBhvr>
                                      <p:to>
                                        <p:strVal val="visible"/>
                                      </p:to>
                                    </p:set>
                                    <p:animEffect transition="in" filter="fade">
                                      <p:cBhvr>
                                        <p:cTn id="32" dur="2000"/>
                                        <p:tgtEl>
                                          <p:spTgt spid="143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
            <a:ext cx="8229600" cy="535779"/>
          </a:xfrm>
        </p:spPr>
        <p:txBody>
          <a:bodyPr>
            <a:normAutofit fontScale="90000"/>
          </a:bodyPr>
          <a:lstStyle/>
          <a:p>
            <a:pPr eaLnBrk="1" fontAlgn="auto" hangingPunct="1">
              <a:spcAft>
                <a:spcPts val="0"/>
              </a:spcAft>
              <a:defRPr/>
            </a:pPr>
            <a:r>
              <a:rPr lang="en-US" dirty="0" smtClean="0"/>
              <a:t>B SCANNING</a:t>
            </a:r>
            <a:endParaRPr lang="en-US" dirty="0"/>
          </a:p>
        </p:txBody>
      </p:sp>
      <p:sp>
        <p:nvSpPr>
          <p:cNvPr id="3" name="Content Placeholder 2"/>
          <p:cNvSpPr>
            <a:spLocks noGrp="1"/>
          </p:cNvSpPr>
          <p:nvPr>
            <p:ph idx="1"/>
          </p:nvPr>
        </p:nvSpPr>
        <p:spPr>
          <a:xfrm>
            <a:off x="0" y="482203"/>
            <a:ext cx="9144000" cy="4661297"/>
          </a:xfrm>
        </p:spPr>
        <p:txBody>
          <a:bodyPr/>
          <a:lstStyle/>
          <a:p>
            <a:pPr eaLnBrk="1" hangingPunct="1">
              <a:buFont typeface="Wingdings 2" pitchFamily="18" charset="2"/>
              <a:buNone/>
            </a:pPr>
            <a:r>
              <a:rPr lang="en-US" sz="2400" dirty="0" smtClean="0">
                <a:latin typeface="Arial Narrow" pitchFamily="34" charset="0"/>
                <a:ea typeface="Arial Unicode MS" pitchFamily="34" charset="-128"/>
                <a:cs typeface="Arial Unicode MS" pitchFamily="34" charset="-128"/>
              </a:rPr>
              <a:t>CARA (A Scanning </a:t>
            </a:r>
            <a:r>
              <a:rPr lang="en-US" sz="2400" dirty="0" err="1" smtClean="0">
                <a:latin typeface="Arial Narrow" pitchFamily="34" charset="0"/>
                <a:ea typeface="Arial Unicode MS" pitchFamily="34" charset="-128"/>
                <a:cs typeface="Arial Unicode MS" pitchFamily="34" charset="-128"/>
              </a:rPr>
              <a:t>tetapi</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transduser</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digerakkan</a:t>
            </a:r>
            <a:r>
              <a:rPr lang="en-US" sz="2400" dirty="0" smtClean="0">
                <a:latin typeface="Arial Narrow" pitchFamily="34" charset="0"/>
                <a:ea typeface="Arial Unicode MS" pitchFamily="34" charset="-128"/>
                <a:cs typeface="Arial Unicode MS" pitchFamily="34" charset="-128"/>
              </a:rPr>
              <a:t>)</a:t>
            </a:r>
          </a:p>
          <a:p>
            <a:pPr eaLnBrk="1" hangingPunct="1"/>
            <a:r>
              <a:rPr lang="en-US" sz="2400" dirty="0" err="1" smtClean="0">
                <a:latin typeface="Arial Narrow" pitchFamily="34" charset="0"/>
                <a:ea typeface="Arial Unicode MS" pitchFamily="34" charset="-128"/>
                <a:cs typeface="Arial Unicode MS" pitchFamily="34" charset="-128"/>
              </a:rPr>
              <a:t>Ultrasonik</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dari</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transduser</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dikirim</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ke</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obyek</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obyek</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memantulkan</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ke</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transduser</a:t>
            </a:r>
            <a:r>
              <a:rPr lang="en-US" sz="2400" dirty="0" smtClean="0">
                <a:latin typeface="Arial Narrow" pitchFamily="34" charset="0"/>
                <a:ea typeface="Arial Unicode MS" pitchFamily="34" charset="-128"/>
                <a:cs typeface="Arial Unicode MS" pitchFamily="34" charset="-128"/>
              </a:rPr>
              <a:t> </a:t>
            </a:r>
            <a:r>
              <a:rPr lang="en-US" sz="2400" dirty="0" err="1" smtClean="0">
                <a:latin typeface="Arial Narrow" pitchFamily="34" charset="0"/>
                <a:ea typeface="Arial Unicode MS" pitchFamily="34" charset="-128"/>
                <a:cs typeface="Arial Unicode MS" pitchFamily="34" charset="-128"/>
              </a:rPr>
              <a:t>lagi</a:t>
            </a:r>
            <a:r>
              <a:rPr lang="en-US" sz="2400" dirty="0" smtClean="0">
                <a:latin typeface="Arial Narrow" pitchFamily="34" charset="0"/>
                <a:ea typeface="Arial Unicode MS" pitchFamily="34" charset="-128"/>
                <a:cs typeface="Arial Unicode MS" pitchFamily="34" charset="-128"/>
              </a:rPr>
              <a:t> </a:t>
            </a:r>
            <a:r>
              <a:rPr lang="en-US" sz="2400" dirty="0" smtClean="0">
                <a:latin typeface="Arial Narrow" pitchFamily="34" charset="0"/>
                <a:ea typeface="Arial Unicode MS" pitchFamily="34" charset="-128"/>
                <a:cs typeface="Arial Unicode MS" pitchFamily="34" charset="-128"/>
                <a:sym typeface="Wingdings" pitchFamily="2" charset="2"/>
              </a:rPr>
              <a:t> </a:t>
            </a:r>
            <a:r>
              <a:rPr lang="en-US" sz="2400" dirty="0" err="1" smtClean="0">
                <a:latin typeface="Arial Narrow" pitchFamily="34" charset="0"/>
                <a:ea typeface="Arial Unicode MS" pitchFamily="34" charset="-128"/>
                <a:cs typeface="Arial Unicode MS" pitchFamily="34" charset="-128"/>
                <a:sym typeface="Wingdings" pitchFamily="2" charset="2"/>
              </a:rPr>
              <a:t>direkam</a:t>
            </a:r>
            <a:r>
              <a:rPr lang="en-US" sz="2400" dirty="0" smtClean="0">
                <a:latin typeface="Arial Narrow" pitchFamily="34" charset="0"/>
                <a:ea typeface="Arial Unicode MS" pitchFamily="34" charset="-128"/>
                <a:cs typeface="Arial Unicode MS" pitchFamily="34" charset="-128"/>
                <a:sym typeface="Wingdings" pitchFamily="2" charset="2"/>
              </a:rPr>
              <a:t> </a:t>
            </a:r>
            <a:r>
              <a:rPr lang="en-US" sz="2400" dirty="0" err="1" smtClean="0">
                <a:latin typeface="Arial Narrow" pitchFamily="34" charset="0"/>
                <a:ea typeface="Arial Unicode MS" pitchFamily="34" charset="-128"/>
                <a:cs typeface="Arial Unicode MS" pitchFamily="34" charset="-128"/>
                <a:sym typeface="Wingdings" pitchFamily="2" charset="2"/>
              </a:rPr>
              <a:t>sebagi</a:t>
            </a:r>
            <a:r>
              <a:rPr lang="en-US" sz="2400" dirty="0" smtClean="0">
                <a:latin typeface="Arial Narrow" pitchFamily="34" charset="0"/>
                <a:ea typeface="Arial Unicode MS" pitchFamily="34" charset="-128"/>
                <a:cs typeface="Arial Unicode MS" pitchFamily="34" charset="-128"/>
                <a:sym typeface="Wingdings" pitchFamily="2" charset="2"/>
              </a:rPr>
              <a:t> dot (</a:t>
            </a:r>
            <a:r>
              <a:rPr lang="en-US" sz="2400" dirty="0" err="1" smtClean="0">
                <a:latin typeface="Arial Narrow" pitchFamily="34" charset="0"/>
                <a:ea typeface="Arial Unicode MS" pitchFamily="34" charset="-128"/>
                <a:cs typeface="Arial Unicode MS" pitchFamily="34" charset="-128"/>
                <a:sym typeface="Wingdings" pitchFamily="2" charset="2"/>
              </a:rPr>
              <a:t>titik</a:t>
            </a:r>
            <a:r>
              <a:rPr lang="en-US" sz="2400" dirty="0" smtClean="0">
                <a:latin typeface="Arial Narrow" pitchFamily="34" charset="0"/>
                <a:ea typeface="Arial Unicode MS" pitchFamily="34" charset="-128"/>
                <a:cs typeface="Arial Unicode MS" pitchFamily="34" charset="-128"/>
                <a:sym typeface="Wingdings" pitchFamily="2" charset="2"/>
              </a:rPr>
              <a:t>)</a:t>
            </a:r>
          </a:p>
          <a:p>
            <a:pPr eaLnBrk="1" hangingPunct="1"/>
            <a:r>
              <a:rPr lang="en-US" sz="2400" dirty="0" err="1" smtClean="0">
                <a:latin typeface="Arial Narrow" pitchFamily="34" charset="0"/>
                <a:ea typeface="Arial Unicode MS" pitchFamily="34" charset="-128"/>
                <a:cs typeface="Arial Unicode MS" pitchFamily="34" charset="-128"/>
                <a:sym typeface="Wingdings" pitchFamily="2" charset="2"/>
              </a:rPr>
              <a:t>Transduser</a:t>
            </a:r>
            <a:r>
              <a:rPr lang="en-US" sz="2400" dirty="0" smtClean="0">
                <a:latin typeface="Arial Narrow" pitchFamily="34" charset="0"/>
                <a:ea typeface="Arial Unicode MS" pitchFamily="34" charset="-128"/>
                <a:cs typeface="Arial Unicode MS" pitchFamily="34" charset="-128"/>
                <a:sym typeface="Wingdings" pitchFamily="2" charset="2"/>
              </a:rPr>
              <a:t> </a:t>
            </a:r>
            <a:r>
              <a:rPr lang="en-US" sz="2400" dirty="0" err="1" smtClean="0">
                <a:latin typeface="Arial Narrow" pitchFamily="34" charset="0"/>
                <a:ea typeface="Arial Unicode MS" pitchFamily="34" charset="-128"/>
                <a:cs typeface="Arial Unicode MS" pitchFamily="34" charset="-128"/>
                <a:sym typeface="Wingdings" pitchFamily="2" charset="2"/>
              </a:rPr>
              <a:t>dipindah</a:t>
            </a:r>
            <a:r>
              <a:rPr lang="en-US" sz="2400" dirty="0" smtClean="0">
                <a:latin typeface="Arial Narrow" pitchFamily="34" charset="0"/>
                <a:ea typeface="Arial Unicode MS" pitchFamily="34" charset="-128"/>
                <a:cs typeface="Arial Unicode MS" pitchFamily="34" charset="-128"/>
                <a:sym typeface="Wingdings" pitchFamily="2" charset="2"/>
              </a:rPr>
              <a:t>  </a:t>
            </a:r>
            <a:r>
              <a:rPr lang="en-US" sz="2400" dirty="0" err="1" smtClean="0">
                <a:latin typeface="Arial Narrow" pitchFamily="34" charset="0"/>
                <a:ea typeface="Arial Unicode MS" pitchFamily="34" charset="-128"/>
                <a:cs typeface="Arial Unicode MS" pitchFamily="34" charset="-128"/>
                <a:sym typeface="Wingdings" pitchFamily="2" charset="2"/>
              </a:rPr>
              <a:t>ulangi</a:t>
            </a:r>
            <a:r>
              <a:rPr lang="en-US" sz="2400" dirty="0" smtClean="0">
                <a:latin typeface="Arial Narrow" pitchFamily="34" charset="0"/>
                <a:ea typeface="Arial Unicode MS" pitchFamily="34" charset="-128"/>
                <a:cs typeface="Arial Unicode MS" pitchFamily="34" charset="-128"/>
                <a:sym typeface="Wingdings" pitchFamily="2" charset="2"/>
              </a:rPr>
              <a:t> </a:t>
            </a:r>
            <a:r>
              <a:rPr lang="en-US" sz="2400" dirty="0" err="1" smtClean="0">
                <a:latin typeface="Arial Narrow" pitchFamily="34" charset="0"/>
                <a:ea typeface="Arial Unicode MS" pitchFamily="34" charset="-128"/>
                <a:cs typeface="Arial Unicode MS" pitchFamily="34" charset="-128"/>
                <a:sym typeface="Wingdings" pitchFamily="2" charset="2"/>
              </a:rPr>
              <a:t>langkah</a:t>
            </a:r>
            <a:r>
              <a:rPr lang="en-US" sz="2400" dirty="0" smtClean="0">
                <a:latin typeface="Arial Narrow" pitchFamily="34" charset="0"/>
                <a:ea typeface="Arial Unicode MS" pitchFamily="34" charset="-128"/>
                <a:cs typeface="Arial Unicode MS" pitchFamily="34" charset="-128"/>
                <a:sym typeface="Wingdings" pitchFamily="2" charset="2"/>
              </a:rPr>
              <a:t> di </a:t>
            </a:r>
            <a:r>
              <a:rPr lang="en-US" sz="2400" dirty="0" err="1" smtClean="0">
                <a:latin typeface="Arial Narrow" pitchFamily="34" charset="0"/>
                <a:ea typeface="Arial Unicode MS" pitchFamily="34" charset="-128"/>
                <a:cs typeface="Arial Unicode MS" pitchFamily="34" charset="-128"/>
                <a:sym typeface="Wingdings" pitchFamily="2" charset="2"/>
              </a:rPr>
              <a:t>atas</a:t>
            </a:r>
            <a:endParaRPr lang="en-US" sz="2400" dirty="0" smtClean="0">
              <a:latin typeface="Arial Narrow" pitchFamily="34" charset="0"/>
              <a:ea typeface="Arial Unicode MS" pitchFamily="34" charset="-128"/>
              <a:cs typeface="Arial Unicode MS" pitchFamily="34" charset="-128"/>
              <a:sym typeface="Wingdings" pitchFamily="2" charset="2"/>
            </a:endParaRPr>
          </a:p>
          <a:p>
            <a:pPr eaLnBrk="1" hangingPunct="1"/>
            <a:r>
              <a:rPr lang="en-US" sz="2400" dirty="0" err="1" smtClean="0">
                <a:latin typeface="Arial Narrow" pitchFamily="34" charset="0"/>
                <a:ea typeface="Arial Unicode MS" pitchFamily="34" charset="-128"/>
                <a:cs typeface="Arial Unicode MS" pitchFamily="34" charset="-128"/>
                <a:sym typeface="Wingdings" pitchFamily="2" charset="2"/>
              </a:rPr>
              <a:t>Dst</a:t>
            </a:r>
            <a:r>
              <a:rPr lang="en-US" sz="2400" dirty="0" smtClean="0">
                <a:latin typeface="Arial Narrow" pitchFamily="34" charset="0"/>
                <a:ea typeface="Arial Unicode MS" pitchFamily="34" charset="-128"/>
                <a:cs typeface="Arial Unicode MS" pitchFamily="34" charset="-128"/>
                <a:sym typeface="Wingdings" pitchFamily="2" charset="2"/>
              </a:rPr>
              <a:t>. </a:t>
            </a:r>
            <a:endParaRPr lang="en-US" sz="2400" dirty="0" smtClean="0">
              <a:latin typeface="Arial Narrow" pitchFamily="34" charset="0"/>
              <a:ea typeface="Arial Unicode MS" pitchFamily="34" charset="-128"/>
              <a:cs typeface="Arial Unicode MS" pitchFamily="34" charset="-128"/>
            </a:endParaRPr>
          </a:p>
          <a:p>
            <a:pPr eaLnBrk="1" hangingPunct="1">
              <a:buFont typeface="Wingdings 2" pitchFamily="18" charset="2"/>
              <a:buNone/>
            </a:pPr>
            <a:r>
              <a:rPr lang="en-US" sz="2400" dirty="0" smtClean="0">
                <a:solidFill>
                  <a:schemeClr val="bg2"/>
                </a:solidFill>
                <a:latin typeface="Arial Narrow" pitchFamily="34" charset="0"/>
                <a:ea typeface="Arial Unicode MS" pitchFamily="34" charset="-128"/>
                <a:cs typeface="Arial Unicode MS" pitchFamily="34" charset="-128"/>
              </a:rPr>
              <a:t>FUNGSI</a:t>
            </a:r>
          </a:p>
          <a:p>
            <a:pPr eaLnBrk="1" hangingPunct="1"/>
            <a:r>
              <a:rPr lang="en-US" sz="2400" dirty="0" smtClean="0">
                <a:latin typeface="Arial Narrow" pitchFamily="34" charset="0"/>
                <a:ea typeface="Arial Unicode MS" pitchFamily="34" charset="-128"/>
                <a:cs typeface="Arial Unicode MS" pitchFamily="34" charset="-128"/>
                <a:sym typeface="Wingdings" pitchFamily="2" charset="2"/>
              </a:rPr>
              <a:t>Citra </a:t>
            </a:r>
            <a:r>
              <a:rPr lang="en-US" sz="2400" dirty="0" err="1" smtClean="0">
                <a:latin typeface="Arial Narrow" pitchFamily="34" charset="0"/>
              </a:rPr>
              <a:t>struktur</a:t>
            </a:r>
            <a:r>
              <a:rPr lang="en-US" sz="2400" dirty="0" smtClean="0">
                <a:latin typeface="Arial Narrow" pitchFamily="34" charset="0"/>
              </a:rPr>
              <a:t> </a:t>
            </a:r>
            <a:r>
              <a:rPr lang="en-US" sz="2400" dirty="0" err="1" smtClean="0">
                <a:latin typeface="Arial Narrow" pitchFamily="34" charset="0"/>
              </a:rPr>
              <a:t>dalam</a:t>
            </a:r>
            <a:r>
              <a:rPr lang="en-US" sz="2400" dirty="0" smtClean="0">
                <a:latin typeface="Arial Narrow" pitchFamily="34" charset="0"/>
              </a:rPr>
              <a:t> (</a:t>
            </a:r>
            <a:r>
              <a:rPr lang="en-US" sz="2400" dirty="0" err="1" smtClean="0">
                <a:latin typeface="Arial Narrow" pitchFamily="34" charset="0"/>
              </a:rPr>
              <a:t>hati</a:t>
            </a:r>
            <a:r>
              <a:rPr lang="en-US" sz="2400" dirty="0" smtClean="0">
                <a:latin typeface="Arial Narrow" pitchFamily="34" charset="0"/>
              </a:rPr>
              <a:t>, </a:t>
            </a:r>
            <a:r>
              <a:rPr lang="en-US" sz="2400" dirty="0" err="1" smtClean="0">
                <a:latin typeface="Arial Narrow" pitchFamily="34" charset="0"/>
              </a:rPr>
              <a:t>lambung</a:t>
            </a:r>
            <a:r>
              <a:rPr lang="en-US" sz="2400" dirty="0" smtClean="0">
                <a:latin typeface="Arial Narrow" pitchFamily="34" charset="0"/>
              </a:rPr>
              <a:t>, </a:t>
            </a:r>
            <a:r>
              <a:rPr lang="en-US" sz="2400" dirty="0" err="1" smtClean="0">
                <a:latin typeface="Arial Narrow" pitchFamily="34" charset="0"/>
              </a:rPr>
              <a:t>usus</a:t>
            </a:r>
            <a:r>
              <a:rPr lang="en-US" sz="2400" dirty="0" smtClean="0">
                <a:latin typeface="Arial Narrow" pitchFamily="34" charset="0"/>
              </a:rPr>
              <a:t>, </a:t>
            </a:r>
            <a:r>
              <a:rPr lang="en-US" sz="2400" dirty="0" err="1" smtClean="0">
                <a:latin typeface="Arial Narrow" pitchFamily="34" charset="0"/>
              </a:rPr>
              <a:t>mata</a:t>
            </a:r>
            <a:r>
              <a:rPr lang="en-US" sz="2400" dirty="0" smtClean="0">
                <a:latin typeface="Arial Narrow" pitchFamily="34" charset="0"/>
              </a:rPr>
              <a:t> </a:t>
            </a:r>
            <a:r>
              <a:rPr lang="en-US" sz="2400" dirty="0" err="1" smtClean="0">
                <a:latin typeface="Arial Narrow" pitchFamily="34" charset="0"/>
              </a:rPr>
              <a:t>mammae</a:t>
            </a:r>
            <a:r>
              <a:rPr lang="en-US" sz="2400" dirty="0" smtClean="0">
                <a:latin typeface="Arial Narrow" pitchFamily="34" charset="0"/>
              </a:rPr>
              <a:t>, </a:t>
            </a:r>
            <a:r>
              <a:rPr lang="en-US" sz="2400" dirty="0" err="1" smtClean="0">
                <a:latin typeface="Arial Narrow" pitchFamily="34" charset="0"/>
              </a:rPr>
              <a:t>jantung</a:t>
            </a:r>
            <a:r>
              <a:rPr lang="en-US" sz="2400" dirty="0" smtClean="0">
                <a:latin typeface="Arial Narrow" pitchFamily="34" charset="0"/>
              </a:rPr>
              <a:t> </a:t>
            </a:r>
            <a:r>
              <a:rPr lang="en-US" sz="2400" dirty="0" err="1" smtClean="0">
                <a:latin typeface="Arial Narrow" pitchFamily="34" charset="0"/>
              </a:rPr>
              <a:t>janin</a:t>
            </a:r>
            <a:r>
              <a:rPr lang="en-US" sz="2400" dirty="0" smtClean="0">
                <a:latin typeface="Arial Narrow" pitchFamily="34" charset="0"/>
              </a:rPr>
              <a:t> </a:t>
            </a:r>
            <a:r>
              <a:rPr lang="en-US" sz="2400" dirty="0" err="1" smtClean="0">
                <a:latin typeface="Arial Narrow" pitchFamily="34" charset="0"/>
              </a:rPr>
              <a:t>dll</a:t>
            </a:r>
            <a:r>
              <a:rPr lang="en-US" sz="2400" dirty="0" smtClean="0">
                <a:latin typeface="Arial Narrow" pitchFamily="34" charset="0"/>
              </a:rPr>
              <a:t>).</a:t>
            </a:r>
          </a:p>
          <a:p>
            <a:pPr eaLnBrk="1" hangingPunct="1"/>
            <a:r>
              <a:rPr lang="en-US" sz="2400" dirty="0" smtClean="0">
                <a:latin typeface="Arial Narrow" pitchFamily="34" charset="0"/>
              </a:rPr>
              <a:t>Citra </a:t>
            </a:r>
            <a:r>
              <a:rPr lang="en-US" sz="2400" dirty="0" err="1" smtClean="0">
                <a:latin typeface="Arial Narrow" pitchFamily="34" charset="0"/>
              </a:rPr>
              <a:t>kehamilan</a:t>
            </a:r>
            <a:r>
              <a:rPr lang="en-US" sz="2400" dirty="0" smtClean="0">
                <a:latin typeface="Arial Narrow" pitchFamily="34" charset="0"/>
              </a:rPr>
              <a:t> </a:t>
            </a:r>
            <a:r>
              <a:rPr lang="en-US" sz="2400" dirty="0" err="1" smtClean="0">
                <a:latin typeface="Arial Narrow" pitchFamily="34" charset="0"/>
              </a:rPr>
              <a:t>sekitar</a:t>
            </a:r>
            <a:r>
              <a:rPr lang="en-US" sz="2400" dirty="0" smtClean="0">
                <a:latin typeface="Arial Narrow" pitchFamily="34" charset="0"/>
              </a:rPr>
              <a:t> 6 </a:t>
            </a:r>
            <a:r>
              <a:rPr lang="en-US" sz="2400" dirty="0" err="1" smtClean="0">
                <a:latin typeface="Arial Narrow" pitchFamily="34" charset="0"/>
              </a:rPr>
              <a:t>minggu</a:t>
            </a:r>
            <a:r>
              <a:rPr lang="en-US" sz="2400" dirty="0" smtClean="0">
                <a:latin typeface="Arial Narrow" pitchFamily="34" charset="0"/>
              </a:rPr>
              <a:t>, </a:t>
            </a:r>
            <a:r>
              <a:rPr lang="en-US" sz="2400" dirty="0" err="1" smtClean="0">
                <a:latin typeface="Arial Narrow" pitchFamily="34" charset="0"/>
              </a:rPr>
              <a:t>kelainan</a:t>
            </a:r>
            <a:r>
              <a:rPr lang="en-US" sz="2400" dirty="0" smtClean="0">
                <a:latin typeface="Arial Narrow" pitchFamily="34" charset="0"/>
              </a:rPr>
              <a:t> uterus, </a:t>
            </a:r>
            <a:r>
              <a:rPr lang="en-US" sz="2400" dirty="0" err="1" smtClean="0">
                <a:latin typeface="Arial Narrow" pitchFamily="34" charset="0"/>
              </a:rPr>
              <a:t>kasus</a:t>
            </a:r>
            <a:r>
              <a:rPr lang="en-US" sz="2400" dirty="0" smtClean="0">
                <a:latin typeface="Arial Narrow" pitchFamily="34" charset="0"/>
              </a:rPr>
              <a:t> </a:t>
            </a:r>
            <a:r>
              <a:rPr lang="en-US" sz="2400" dirty="0" err="1" smtClean="0">
                <a:latin typeface="Arial Narrow" pitchFamily="34" charset="0"/>
              </a:rPr>
              <a:t>perdarahan</a:t>
            </a:r>
            <a:r>
              <a:rPr lang="en-US" sz="2400" dirty="0" smtClean="0">
                <a:latin typeface="Arial Narrow" pitchFamily="34" charset="0"/>
              </a:rPr>
              <a:t> abnormal, </a:t>
            </a:r>
            <a:r>
              <a:rPr lang="en-US" sz="2400" dirty="0" err="1" smtClean="0">
                <a:latin typeface="Arial Narrow" pitchFamily="34" charset="0"/>
              </a:rPr>
              <a:t>abortus</a:t>
            </a:r>
            <a:r>
              <a:rPr lang="en-US" sz="2400" dirty="0" smtClean="0">
                <a:latin typeface="Arial Narrow" pitchFamily="34" charset="0"/>
              </a:rPr>
              <a:t> </a:t>
            </a:r>
            <a:r>
              <a:rPr lang="en-US" sz="2400" dirty="0" err="1" smtClean="0">
                <a:latin typeface="Arial Narrow" pitchFamily="34" charset="0"/>
              </a:rPr>
              <a:t>dll</a:t>
            </a:r>
            <a:r>
              <a:rPr lang="en-US" sz="2400" dirty="0" smtClean="0">
                <a:latin typeface="Arial Narrow" pitchFamily="34" charset="0"/>
              </a:rPr>
              <a:t>.</a:t>
            </a:r>
          </a:p>
        </p:txBody>
      </p:sp>
    </p:spTree>
    <p:extLst>
      <p:ext uri="{BB962C8B-B14F-4D97-AF65-F5344CB8AC3E}">
        <p14:creationId xmlns:p14="http://schemas.microsoft.com/office/powerpoint/2010/main" val="580153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5"/>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2056" name="Picture 8" descr="ULTRASONIK DALAM KESEHATAN - ppt download"/>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2667" r="10781" b="5595"/>
          <a:stretch/>
        </p:blipFill>
        <p:spPr bwMode="auto">
          <a:xfrm>
            <a:off x="1298452" y="403761"/>
            <a:ext cx="6456136" cy="443613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7018317" y="3135085"/>
            <a:ext cx="855024" cy="60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604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Line 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 name="Line 5"/>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3080" name="Picture 8" descr="Medical Physics Brain. - ppt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t="4046" b="8566"/>
          <a:stretch/>
        </p:blipFill>
        <p:spPr bwMode="auto">
          <a:xfrm>
            <a:off x="1040308" y="303610"/>
            <a:ext cx="6921252" cy="4536281"/>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6500896" y="3488374"/>
            <a:ext cx="944934" cy="611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291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38"/>
          <p:cNvSpPr txBox="1">
            <a:spLocks noGrp="1"/>
          </p:cNvSpPr>
          <p:nvPr>
            <p:ph type="title"/>
          </p:nvPr>
        </p:nvSpPr>
        <p:spPr>
          <a:xfrm>
            <a:off x="1306286" y="445025"/>
            <a:ext cx="6867330" cy="1029212"/>
          </a:xfrm>
          <a:prstGeom prst="rect">
            <a:avLst/>
          </a:prstGeom>
        </p:spPr>
        <p:txBody>
          <a:bodyPr spcFirstLastPara="1" wrap="square" lIns="91425" tIns="91425" rIns="91425" bIns="91425" anchor="t" anchorCtr="0">
            <a:noAutofit/>
          </a:bodyPr>
          <a:lstStyle/>
          <a:p>
            <a:r>
              <a:rPr lang="id-ID" dirty="0"/>
              <a:t>Ultrasonografi (USG) dalam kebidanan</a:t>
            </a:r>
            <a:endParaRPr lang="en-US" dirty="0"/>
          </a:p>
        </p:txBody>
      </p:sp>
      <p:sp>
        <p:nvSpPr>
          <p:cNvPr id="696" name="Google Shape;696;p38"/>
          <p:cNvSpPr txBox="1">
            <a:spLocks noGrp="1"/>
          </p:cNvSpPr>
          <p:nvPr>
            <p:ph type="subTitle" idx="1"/>
          </p:nvPr>
        </p:nvSpPr>
        <p:spPr>
          <a:xfrm>
            <a:off x="3690984" y="1786842"/>
            <a:ext cx="2031600" cy="357000"/>
          </a:xfrm>
          <a:prstGeom prst="rect">
            <a:avLst/>
          </a:prstGeom>
        </p:spPr>
        <p:txBody>
          <a:bodyPr spcFirstLastPara="1" wrap="square" lIns="91425" tIns="91425" rIns="91425" bIns="91425" anchor="t" anchorCtr="0">
            <a:noAutofit/>
          </a:bodyPr>
          <a:lstStyle/>
          <a:p>
            <a:pPr marL="0" lvl="0" indent="0">
              <a:spcAft>
                <a:spcPts val="1600"/>
              </a:spcAft>
            </a:pPr>
            <a:r>
              <a:rPr lang="id-ID" dirty="0">
                <a:solidFill>
                  <a:schemeClr val="bg2"/>
                </a:solidFill>
              </a:rPr>
              <a:t>Sonografi obstetrik</a:t>
            </a:r>
            <a:endParaRPr dirty="0">
              <a:solidFill>
                <a:schemeClr val="bg2"/>
              </a:solidFill>
            </a:endParaRPr>
          </a:p>
        </p:txBody>
      </p:sp>
      <p:sp>
        <p:nvSpPr>
          <p:cNvPr id="697" name="Google Shape;697;p38"/>
          <p:cNvSpPr txBox="1">
            <a:spLocks noGrp="1"/>
          </p:cNvSpPr>
          <p:nvPr>
            <p:ph type="subTitle" idx="2"/>
          </p:nvPr>
        </p:nvSpPr>
        <p:spPr>
          <a:xfrm>
            <a:off x="3558975" y="2946275"/>
            <a:ext cx="2183700" cy="618600"/>
          </a:xfrm>
          <a:prstGeom prst="rect">
            <a:avLst/>
          </a:prstGeom>
        </p:spPr>
        <p:txBody>
          <a:bodyPr spcFirstLastPara="1" wrap="square" lIns="91425" tIns="91425" rIns="91425" bIns="91425" anchor="t" anchorCtr="0">
            <a:noAutofit/>
          </a:bodyPr>
          <a:lstStyle/>
          <a:p>
            <a:pPr marL="0" lvl="0" indent="0"/>
            <a:r>
              <a:rPr lang="id-ID" dirty="0"/>
              <a:t>biasa digunakan ketika masa kehamilan</a:t>
            </a:r>
            <a:endParaRPr dirty="0">
              <a:solidFill>
                <a:schemeClr val="lt2"/>
              </a:solidFill>
            </a:endParaRPr>
          </a:p>
        </p:txBody>
      </p:sp>
      <p:sp>
        <p:nvSpPr>
          <p:cNvPr id="698" name="Google Shape;698;p38"/>
          <p:cNvSpPr txBox="1">
            <a:spLocks noGrp="1"/>
          </p:cNvSpPr>
          <p:nvPr>
            <p:ph type="subTitle" idx="3"/>
          </p:nvPr>
        </p:nvSpPr>
        <p:spPr>
          <a:xfrm>
            <a:off x="709127" y="1600230"/>
            <a:ext cx="2263534" cy="508488"/>
          </a:xfrm>
          <a:prstGeom prst="rect">
            <a:avLst/>
          </a:prstGeom>
        </p:spPr>
        <p:txBody>
          <a:bodyPr spcFirstLastPara="1" wrap="square" lIns="91425" tIns="91425" rIns="91425" bIns="91425" anchor="t" anchorCtr="0">
            <a:noAutofit/>
          </a:bodyPr>
          <a:lstStyle/>
          <a:p>
            <a:pPr marL="0" lvl="0" indent="0">
              <a:spcAft>
                <a:spcPts val="1600"/>
              </a:spcAft>
            </a:pPr>
            <a:r>
              <a:rPr lang="id-ID" dirty="0">
                <a:solidFill>
                  <a:schemeClr val="bg2"/>
                </a:solidFill>
              </a:rPr>
              <a:t>Ultrasonografi medis (sonografi)</a:t>
            </a:r>
            <a:endParaRPr dirty="0">
              <a:solidFill>
                <a:schemeClr val="bg2"/>
              </a:solidFill>
            </a:endParaRPr>
          </a:p>
        </p:txBody>
      </p:sp>
      <p:sp>
        <p:nvSpPr>
          <p:cNvPr id="699" name="Google Shape;699;p38"/>
          <p:cNvSpPr txBox="1">
            <a:spLocks noGrp="1"/>
          </p:cNvSpPr>
          <p:nvPr>
            <p:ph type="subTitle" idx="4"/>
          </p:nvPr>
        </p:nvSpPr>
        <p:spPr>
          <a:xfrm>
            <a:off x="317241" y="2685017"/>
            <a:ext cx="2843463" cy="2185563"/>
          </a:xfrm>
          <a:prstGeom prst="rect">
            <a:avLst/>
          </a:prstGeom>
        </p:spPr>
        <p:txBody>
          <a:bodyPr spcFirstLastPara="1" wrap="square" lIns="91425" tIns="91425" rIns="91425" bIns="91425" anchor="t" anchorCtr="0">
            <a:noAutofit/>
          </a:bodyPr>
          <a:lstStyle/>
          <a:p>
            <a:pPr marL="0" lvl="0" indent="0"/>
            <a:r>
              <a:rPr lang="id-ID" dirty="0" smtClean="0">
                <a:solidFill>
                  <a:schemeClr val="bg2"/>
                </a:solidFill>
              </a:rPr>
              <a:t>adalah </a:t>
            </a:r>
            <a:r>
              <a:rPr lang="id-ID" dirty="0">
                <a:solidFill>
                  <a:schemeClr val="bg2"/>
                </a:solidFill>
              </a:rPr>
              <a:t>sebuah teknik diagnostik pencitraanmenggunakan suara ultra yang digunakan untuk mencitrakan organ internal dan otot, ukuran mereka, struktur, dan luka patologi, membuat teknik ini berguna untuk memeriksa organ. </a:t>
            </a:r>
            <a:endParaRPr dirty="0">
              <a:solidFill>
                <a:schemeClr val="bg2"/>
              </a:solidFill>
            </a:endParaRPr>
          </a:p>
        </p:txBody>
      </p:sp>
      <p:sp>
        <p:nvSpPr>
          <p:cNvPr id="700" name="Google Shape;700;p38"/>
          <p:cNvSpPr txBox="1">
            <a:spLocks noGrp="1"/>
          </p:cNvSpPr>
          <p:nvPr>
            <p:ph type="subTitle" idx="5"/>
          </p:nvPr>
        </p:nvSpPr>
        <p:spPr>
          <a:xfrm>
            <a:off x="6403484" y="1861487"/>
            <a:ext cx="2031600" cy="357000"/>
          </a:xfrm>
          <a:prstGeom prst="rect">
            <a:avLst/>
          </a:prstGeom>
        </p:spPr>
        <p:txBody>
          <a:bodyPr spcFirstLastPara="1" wrap="square" lIns="91425" tIns="91425" rIns="91425" bIns="91425" anchor="t" anchorCtr="0">
            <a:noAutofit/>
          </a:bodyPr>
          <a:lstStyle/>
          <a:p>
            <a:pPr marL="0" lvl="0" indent="0">
              <a:spcAft>
                <a:spcPts val="1600"/>
              </a:spcAft>
            </a:pPr>
            <a:r>
              <a:rPr lang="id-ID" dirty="0">
                <a:solidFill>
                  <a:schemeClr val="bg2"/>
                </a:solidFill>
              </a:rPr>
              <a:t>Diagnostik sonografi</a:t>
            </a:r>
            <a:endParaRPr dirty="0">
              <a:solidFill>
                <a:schemeClr val="bg2"/>
              </a:solidFill>
            </a:endParaRPr>
          </a:p>
        </p:txBody>
      </p:sp>
      <p:sp>
        <p:nvSpPr>
          <p:cNvPr id="701" name="Google Shape;701;p38"/>
          <p:cNvSpPr txBox="1">
            <a:spLocks noGrp="1"/>
          </p:cNvSpPr>
          <p:nvPr>
            <p:ph type="subTitle" idx="6"/>
          </p:nvPr>
        </p:nvSpPr>
        <p:spPr>
          <a:xfrm>
            <a:off x="6271375" y="2946275"/>
            <a:ext cx="2183700" cy="618600"/>
          </a:xfrm>
          <a:prstGeom prst="rect">
            <a:avLst/>
          </a:prstGeom>
        </p:spPr>
        <p:txBody>
          <a:bodyPr spcFirstLastPara="1" wrap="square" lIns="91425" tIns="91425" rIns="91425" bIns="91425" anchor="t" anchorCtr="0">
            <a:noAutofit/>
          </a:bodyPr>
          <a:lstStyle/>
          <a:p>
            <a:pPr marL="0" lvl="0" indent="0"/>
            <a:r>
              <a:rPr lang="id-ID" dirty="0"/>
              <a:t>umumnya beroperasi pada frekuensi dari 2 sampai 13 megahertz</a:t>
            </a:r>
            <a:endParaRPr dirty="0"/>
          </a:p>
        </p:txBody>
      </p:sp>
    </p:spTree>
    <p:extLst>
      <p:ext uri="{BB962C8B-B14F-4D97-AF65-F5344CB8AC3E}">
        <p14:creationId xmlns:p14="http://schemas.microsoft.com/office/powerpoint/2010/main" val="3990657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44"/>
          <p:cNvSpPr txBox="1">
            <a:spLocks noGrp="1"/>
          </p:cNvSpPr>
          <p:nvPr>
            <p:ph type="title"/>
          </p:nvPr>
        </p:nvSpPr>
        <p:spPr>
          <a:xfrm>
            <a:off x="558661" y="1981615"/>
            <a:ext cx="8064000" cy="1598400"/>
          </a:xfrm>
          <a:prstGeom prst="rect">
            <a:avLst/>
          </a:prstGeom>
        </p:spPr>
        <p:txBody>
          <a:bodyPr spcFirstLastPara="1" wrap="square" lIns="91425" tIns="91425" rIns="91425" bIns="91425" anchor="ctr" anchorCtr="0">
            <a:noAutofit/>
          </a:bodyPr>
          <a:lstStyle/>
          <a:p>
            <a:r>
              <a:rPr lang="id-ID" sz="2000" dirty="0"/>
              <a:t>Dalam kasus kehamilan, Ultrasonografi (USG) digunakan oleh dokter spesialis kedokteran (DSOG) untuk memperkirakan usia kandungan dan memperkirakan hari persalinan. Dalam dunia kedokteran secara luas, alat USG (ultrasonografi) digunakan sebagai alat bantu untuk melakukan diagnosa atas bagian tubuh yang terbangun dari cairan. Sonograf ini menunjukkan citra kepala sebuah janin dalam kandungan.</a:t>
            </a:r>
            <a:endParaRPr lang="en-US" sz="2000" dirty="0"/>
          </a:p>
        </p:txBody>
      </p:sp>
    </p:spTree>
    <p:extLst>
      <p:ext uri="{BB962C8B-B14F-4D97-AF65-F5344CB8AC3E}">
        <p14:creationId xmlns:p14="http://schemas.microsoft.com/office/powerpoint/2010/main" val="2669637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3361" y="183768"/>
            <a:ext cx="3834600" cy="572700"/>
          </a:xfrm>
        </p:spPr>
        <p:txBody>
          <a:bodyPr/>
          <a:lstStyle/>
          <a:p>
            <a:r>
              <a:rPr lang="en-US" dirty="0" smtClean="0"/>
              <a:t>Cara </a:t>
            </a:r>
            <a:r>
              <a:rPr lang="en-US" dirty="0" err="1" smtClean="0"/>
              <a:t>pemeriksaan</a:t>
            </a:r>
            <a:endParaRPr lang="en-US" dirty="0"/>
          </a:p>
        </p:txBody>
      </p:sp>
      <p:sp>
        <p:nvSpPr>
          <p:cNvPr id="5" name="Subtitle 4"/>
          <p:cNvSpPr>
            <a:spLocks noGrp="1"/>
          </p:cNvSpPr>
          <p:nvPr>
            <p:ph type="subTitle" idx="1"/>
          </p:nvPr>
        </p:nvSpPr>
        <p:spPr>
          <a:xfrm>
            <a:off x="1101011" y="1138335"/>
            <a:ext cx="6680719" cy="3236740"/>
          </a:xfrm>
        </p:spPr>
        <p:txBody>
          <a:bodyPr/>
          <a:lstStyle/>
          <a:p>
            <a:pPr>
              <a:buFont typeface="Wingdings" pitchFamily="2" charset="2"/>
              <a:buChar char="ü"/>
            </a:pPr>
            <a:r>
              <a:rPr lang="id-ID" sz="2000" u="sng" dirty="0"/>
              <a:t>Pervaginam </a:t>
            </a:r>
            <a:r>
              <a:rPr lang="id-ID" sz="2000" dirty="0"/>
              <a:t/>
            </a:r>
            <a:br>
              <a:rPr lang="id-ID" sz="2000" dirty="0"/>
            </a:br>
            <a:r>
              <a:rPr lang="id-ID" sz="2000" dirty="0"/>
              <a:t/>
            </a:r>
            <a:br>
              <a:rPr lang="id-ID" sz="2000" dirty="0"/>
            </a:br>
            <a:r>
              <a:rPr lang="en-US" sz="2000" dirty="0" smtClean="0"/>
              <a:t>*</a:t>
            </a:r>
            <a:r>
              <a:rPr lang="id-ID" sz="2000" dirty="0" smtClean="0"/>
              <a:t>Memasukkan </a:t>
            </a:r>
            <a:r>
              <a:rPr lang="id-ID" sz="2000" dirty="0"/>
              <a:t>probe USG transvaginal/seperti melakukan pemeriksaan dalam. </a:t>
            </a:r>
            <a:br>
              <a:rPr lang="id-ID" sz="2000" dirty="0"/>
            </a:br>
            <a:r>
              <a:rPr lang="en-US" sz="2000" dirty="0"/>
              <a:t>*</a:t>
            </a:r>
            <a:r>
              <a:rPr lang="id-ID" sz="2000" dirty="0" smtClean="0"/>
              <a:t>Dilakukan </a:t>
            </a:r>
            <a:r>
              <a:rPr lang="id-ID" sz="2000" dirty="0"/>
              <a:t>pada kehamilan di bawah 8 minggu. </a:t>
            </a:r>
            <a:br>
              <a:rPr lang="id-ID" sz="2000" dirty="0"/>
            </a:br>
            <a:r>
              <a:rPr lang="en-US" sz="2000" dirty="0"/>
              <a:t>*</a:t>
            </a:r>
            <a:r>
              <a:rPr lang="id-ID" sz="2000" dirty="0" smtClean="0"/>
              <a:t>Lebih </a:t>
            </a:r>
            <a:r>
              <a:rPr lang="id-ID" sz="2000" dirty="0"/>
              <a:t>mudah dan ibu tidak perlu menahan kencing. </a:t>
            </a:r>
            <a:br>
              <a:rPr lang="id-ID" sz="2000" dirty="0"/>
            </a:br>
            <a:r>
              <a:rPr lang="en-US" sz="2000" dirty="0"/>
              <a:t>*</a:t>
            </a:r>
            <a:r>
              <a:rPr lang="id-ID" sz="2000" dirty="0" smtClean="0"/>
              <a:t>Lebih </a:t>
            </a:r>
            <a:r>
              <a:rPr lang="id-ID" sz="2000" dirty="0"/>
              <a:t>jelas karena bisa lebih dekat pada rahim. </a:t>
            </a:r>
            <a:br>
              <a:rPr lang="id-ID" sz="2000" dirty="0"/>
            </a:br>
            <a:r>
              <a:rPr lang="en-US" sz="2000" dirty="0"/>
              <a:t>*</a:t>
            </a:r>
            <a:r>
              <a:rPr lang="id-ID" sz="2000" dirty="0" smtClean="0"/>
              <a:t>Daya </a:t>
            </a:r>
            <a:r>
              <a:rPr lang="id-ID" sz="2000" dirty="0"/>
              <a:t>tembusnya 8-10 cm dengan resolusi tinggi. </a:t>
            </a:r>
            <a:br>
              <a:rPr lang="id-ID" sz="2000" dirty="0"/>
            </a:br>
            <a:r>
              <a:rPr lang="en-US" sz="2000" dirty="0"/>
              <a:t>*</a:t>
            </a:r>
            <a:r>
              <a:rPr lang="id-ID" sz="2000" dirty="0" smtClean="0"/>
              <a:t>Tidak </a:t>
            </a:r>
            <a:r>
              <a:rPr lang="id-ID" sz="2000" dirty="0"/>
              <a:t>menyebabkan keguguran. </a:t>
            </a:r>
            <a:br>
              <a:rPr lang="id-ID" sz="2000" dirty="0"/>
            </a:br>
            <a:endParaRPr lang="en-US" sz="2000" dirty="0"/>
          </a:p>
        </p:txBody>
      </p:sp>
    </p:spTree>
    <p:extLst>
      <p:ext uri="{BB962C8B-B14F-4D97-AF65-F5344CB8AC3E}">
        <p14:creationId xmlns:p14="http://schemas.microsoft.com/office/powerpoint/2010/main" val="3516819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Cara </a:t>
            </a:r>
            <a:r>
              <a:rPr lang="en-US" dirty="0" err="1"/>
              <a:t>pemeriksaan</a:t>
            </a:r>
            <a:endParaRPr lang="en-US" dirty="0"/>
          </a:p>
        </p:txBody>
      </p:sp>
      <p:sp>
        <p:nvSpPr>
          <p:cNvPr id="3" name="Subtitle 2"/>
          <p:cNvSpPr>
            <a:spLocks noGrp="1"/>
          </p:cNvSpPr>
          <p:nvPr>
            <p:ph type="subTitle" idx="1"/>
          </p:nvPr>
        </p:nvSpPr>
        <p:spPr>
          <a:xfrm>
            <a:off x="783771" y="1496874"/>
            <a:ext cx="7371184" cy="3448349"/>
          </a:xfrm>
        </p:spPr>
        <p:txBody>
          <a:bodyPr/>
          <a:lstStyle/>
          <a:p>
            <a:pPr>
              <a:buFont typeface="Wingdings" pitchFamily="2" charset="2"/>
              <a:buChar char="Ø"/>
            </a:pPr>
            <a:r>
              <a:rPr lang="id-ID" sz="2000" dirty="0"/>
              <a:t>Perabdominan </a:t>
            </a:r>
            <a:br>
              <a:rPr lang="id-ID" sz="2000" dirty="0"/>
            </a:br>
            <a:r>
              <a:rPr lang="id-ID" sz="2000" dirty="0"/>
              <a:t/>
            </a:r>
            <a:br>
              <a:rPr lang="id-ID" sz="2000" dirty="0"/>
            </a:br>
            <a:r>
              <a:rPr lang="id-ID" sz="2000" dirty="0"/>
              <a:t>- Probe USG di atas perut. </a:t>
            </a:r>
            <a:br>
              <a:rPr lang="id-ID" sz="2000" dirty="0"/>
            </a:br>
            <a:r>
              <a:rPr lang="id-ID" sz="2000" dirty="0"/>
              <a:t>- Biasa dilakukan pada kehamilan lebih dari 12 minggu. </a:t>
            </a:r>
            <a:br>
              <a:rPr lang="id-ID" sz="2000" dirty="0"/>
            </a:br>
            <a:r>
              <a:rPr lang="id-ID" sz="2000" dirty="0"/>
              <a:t>- Karena dari atas perut maka daya tembusnya akan melewati otot perut, lemak baru menembus rahim. </a:t>
            </a:r>
            <a:br>
              <a:rPr lang="id-ID" sz="2000" dirty="0"/>
            </a:br>
            <a:r>
              <a:rPr lang="id-ID" sz="2000" dirty="0"/>
              <a:t>- Daya tembusnya bisa 15 cm namun resolusinya berkurang. </a:t>
            </a:r>
            <a:br>
              <a:rPr lang="id-ID" sz="2000" dirty="0"/>
            </a:br>
            <a:endParaRPr lang="en-US" sz="2000" dirty="0"/>
          </a:p>
        </p:txBody>
      </p:sp>
    </p:spTree>
    <p:extLst>
      <p:ext uri="{BB962C8B-B14F-4D97-AF65-F5344CB8AC3E}">
        <p14:creationId xmlns:p14="http://schemas.microsoft.com/office/powerpoint/2010/main" val="1817605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718" y="445025"/>
            <a:ext cx="5057192" cy="572700"/>
          </a:xfrm>
        </p:spPr>
        <p:txBody>
          <a:bodyPr/>
          <a:lstStyle/>
          <a:p>
            <a:r>
              <a:rPr lang="id-ID" dirty="0"/>
              <a:t>JENIS PEMERIKSAAN USG </a:t>
            </a:r>
            <a:endParaRPr lang="en-US" dirty="0"/>
          </a:p>
        </p:txBody>
      </p:sp>
      <p:sp>
        <p:nvSpPr>
          <p:cNvPr id="3" name="Subtitle 2"/>
          <p:cNvSpPr>
            <a:spLocks noGrp="1"/>
          </p:cNvSpPr>
          <p:nvPr>
            <p:ph type="subTitle" idx="1"/>
          </p:nvPr>
        </p:nvSpPr>
        <p:spPr>
          <a:xfrm>
            <a:off x="242595" y="1216957"/>
            <a:ext cx="8397551" cy="2878200"/>
          </a:xfrm>
        </p:spPr>
        <p:txBody>
          <a:bodyPr/>
          <a:lstStyle/>
          <a:p>
            <a:pPr marL="114300" indent="0">
              <a:buNone/>
            </a:pPr>
            <a:r>
              <a:rPr lang="id-ID" sz="1800" dirty="0"/>
              <a:t>1. USG 2 Dimensi </a:t>
            </a:r>
            <a:br>
              <a:rPr lang="id-ID" sz="1800" dirty="0"/>
            </a:br>
            <a:r>
              <a:rPr lang="id-ID" sz="1800" dirty="0"/>
              <a:t/>
            </a:r>
            <a:br>
              <a:rPr lang="id-ID" sz="1800" dirty="0"/>
            </a:br>
            <a:r>
              <a:rPr lang="id-ID" sz="1800" dirty="0"/>
              <a:t>Menampilkan gambar dua bidang (memanjang dan melintang). Kualitas gambar yang baik sebagian besar keadaan janin dapat ditampilkan. </a:t>
            </a:r>
            <a:br>
              <a:rPr lang="id-ID" sz="1800" dirty="0"/>
            </a:br>
            <a:r>
              <a:rPr lang="id-ID" sz="1800" dirty="0"/>
              <a:t/>
            </a:r>
            <a:br>
              <a:rPr lang="id-ID" sz="1800" dirty="0"/>
            </a:br>
            <a:r>
              <a:rPr lang="id-ID" sz="1800" dirty="0"/>
              <a:t>2. USG 3 Dimensi </a:t>
            </a:r>
            <a:br>
              <a:rPr lang="id-ID" sz="1800" dirty="0"/>
            </a:br>
            <a:r>
              <a:rPr lang="id-ID" sz="1800" dirty="0"/>
              <a:t/>
            </a:r>
            <a:br>
              <a:rPr lang="id-ID" sz="1800" dirty="0"/>
            </a:br>
            <a:r>
              <a:rPr lang="id-ID" sz="1800" dirty="0"/>
              <a:t>Dengan alat USG ini maka ada tambahan 1 bidang gambar lagi yang disebut koronal. Gambar yang tampil mirip seperti aslinya. Permukaan suatu benda (dalam hal ini tubuh janin) dapat dilihat dengan jelas. Begitupun keadaan janin dari posisi yang berbeda. Ini dimungkinkan karena gambarnya dapat diputar (bukan janinnya yang diputar). </a:t>
            </a:r>
            <a:r>
              <a:rPr lang="id-ID" dirty="0"/>
              <a:t/>
            </a:r>
            <a:br>
              <a:rPr lang="id-ID" dirty="0"/>
            </a:br>
            <a:endParaRPr lang="en-US" dirty="0"/>
          </a:p>
        </p:txBody>
      </p:sp>
    </p:spTree>
    <p:extLst>
      <p:ext uri="{BB962C8B-B14F-4D97-AF65-F5344CB8AC3E}">
        <p14:creationId xmlns:p14="http://schemas.microsoft.com/office/powerpoint/2010/main" val="439754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4"/>
          <p:cNvSpPr txBox="1">
            <a:spLocks noGrp="1"/>
          </p:cNvSpPr>
          <p:nvPr>
            <p:ph type="title"/>
          </p:nvPr>
        </p:nvSpPr>
        <p:spPr>
          <a:xfrm>
            <a:off x="2292998" y="277074"/>
            <a:ext cx="4686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Capaian Pembelajaran</a:t>
            </a:r>
            <a:endParaRPr dirty="0"/>
          </a:p>
        </p:txBody>
      </p:sp>
      <p:sp>
        <p:nvSpPr>
          <p:cNvPr id="635" name="Google Shape;635;p34"/>
          <p:cNvSpPr txBox="1">
            <a:spLocks noGrp="1"/>
          </p:cNvSpPr>
          <p:nvPr>
            <p:ph type="subTitle" idx="1"/>
          </p:nvPr>
        </p:nvSpPr>
        <p:spPr>
          <a:xfrm>
            <a:off x="3178650" y="1923050"/>
            <a:ext cx="2786700" cy="357000"/>
          </a:xfrm>
          <a:prstGeom prst="rect">
            <a:avLst/>
          </a:prstGeom>
        </p:spPr>
        <p:txBody>
          <a:bodyPr spcFirstLastPara="1" wrap="square" lIns="91425" tIns="91425" rIns="91425" bIns="91425" anchor="t" anchorCtr="0">
            <a:noAutofit/>
          </a:bodyPr>
          <a:lstStyle/>
          <a:p>
            <a:pPr marL="114300" indent="0"/>
            <a:r>
              <a:rPr lang="en-US" dirty="0" err="1"/>
              <a:t>Prinsip</a:t>
            </a:r>
            <a:r>
              <a:rPr lang="en-US" dirty="0"/>
              <a:t> </a:t>
            </a:r>
            <a:r>
              <a:rPr lang="en-US" dirty="0" err="1"/>
              <a:t>penggunaan</a:t>
            </a:r>
            <a:r>
              <a:rPr lang="en-US" dirty="0"/>
              <a:t> ultrasonic</a:t>
            </a:r>
          </a:p>
        </p:txBody>
      </p:sp>
      <p:sp>
        <p:nvSpPr>
          <p:cNvPr id="637" name="Google Shape;637;p34"/>
          <p:cNvSpPr txBox="1">
            <a:spLocks noGrp="1"/>
          </p:cNvSpPr>
          <p:nvPr>
            <p:ph type="subTitle" idx="3"/>
          </p:nvPr>
        </p:nvSpPr>
        <p:spPr>
          <a:xfrm>
            <a:off x="466100" y="1923050"/>
            <a:ext cx="2786700" cy="357000"/>
          </a:xfrm>
          <a:prstGeom prst="rect">
            <a:avLst/>
          </a:prstGeom>
        </p:spPr>
        <p:txBody>
          <a:bodyPr spcFirstLastPara="1" wrap="square" lIns="91425" tIns="91425" rIns="91425" bIns="91425" anchor="t" anchorCtr="0">
            <a:noAutofit/>
          </a:bodyPr>
          <a:lstStyle/>
          <a:p>
            <a:pPr marL="114300" indent="0"/>
            <a:r>
              <a:rPr lang="en-US" dirty="0" err="1"/>
              <a:t>Daya</a:t>
            </a:r>
            <a:r>
              <a:rPr lang="en-US" dirty="0"/>
              <a:t> ultrasonic</a:t>
            </a:r>
          </a:p>
        </p:txBody>
      </p:sp>
      <p:sp>
        <p:nvSpPr>
          <p:cNvPr id="641" name="Google Shape;641;p34"/>
          <p:cNvSpPr txBox="1">
            <a:spLocks noGrp="1"/>
          </p:cNvSpPr>
          <p:nvPr>
            <p:ph type="subTitle" idx="7"/>
          </p:nvPr>
        </p:nvSpPr>
        <p:spPr>
          <a:xfrm>
            <a:off x="391455" y="3665197"/>
            <a:ext cx="2786700" cy="357000"/>
          </a:xfrm>
          <a:prstGeom prst="rect">
            <a:avLst/>
          </a:prstGeom>
        </p:spPr>
        <p:txBody>
          <a:bodyPr spcFirstLastPara="1" wrap="square" lIns="91425" tIns="91425" rIns="91425" bIns="91425" anchor="t" anchorCtr="0">
            <a:noAutofit/>
          </a:bodyPr>
          <a:lstStyle/>
          <a:p>
            <a:pPr marL="0" lvl="0" indent="0">
              <a:spcAft>
                <a:spcPts val="1600"/>
              </a:spcAft>
            </a:pPr>
            <a:r>
              <a:rPr lang="en-US" dirty="0"/>
              <a:t>Hal – </a:t>
            </a:r>
            <a:r>
              <a:rPr lang="en-US" dirty="0" err="1"/>
              <a:t>hal</a:t>
            </a:r>
            <a:r>
              <a:rPr lang="en-US" dirty="0"/>
              <a:t> diagnosis </a:t>
            </a:r>
            <a:r>
              <a:rPr lang="en-US" dirty="0" err="1"/>
              <a:t>dengan</a:t>
            </a:r>
            <a:r>
              <a:rPr lang="en-US" dirty="0"/>
              <a:t> ultrasonic</a:t>
            </a:r>
            <a:endParaRPr dirty="0"/>
          </a:p>
        </p:txBody>
      </p:sp>
      <p:sp>
        <p:nvSpPr>
          <p:cNvPr id="643" name="Google Shape;643;p34"/>
          <p:cNvSpPr txBox="1">
            <a:spLocks noGrp="1"/>
          </p:cNvSpPr>
          <p:nvPr>
            <p:ph type="subTitle" idx="9"/>
          </p:nvPr>
        </p:nvSpPr>
        <p:spPr>
          <a:xfrm>
            <a:off x="5891150" y="1923050"/>
            <a:ext cx="2786700" cy="357000"/>
          </a:xfrm>
          <a:prstGeom prst="rect">
            <a:avLst/>
          </a:prstGeom>
        </p:spPr>
        <p:txBody>
          <a:bodyPr spcFirstLastPara="1" wrap="square" lIns="91425" tIns="91425" rIns="91425" bIns="91425" anchor="t" anchorCtr="0">
            <a:noAutofit/>
          </a:bodyPr>
          <a:lstStyle/>
          <a:p>
            <a:pPr marL="114300" indent="0"/>
            <a:r>
              <a:rPr lang="en-US" dirty="0" err="1"/>
              <a:t>Penggunaan</a:t>
            </a:r>
            <a:r>
              <a:rPr lang="en-US" dirty="0"/>
              <a:t> </a:t>
            </a:r>
            <a:r>
              <a:rPr lang="en-US" dirty="0" err="1"/>
              <a:t>gelombang</a:t>
            </a:r>
            <a:r>
              <a:rPr lang="en-US" dirty="0"/>
              <a:t> ultrasonic </a:t>
            </a:r>
            <a:r>
              <a:rPr lang="en-US" dirty="0" err="1"/>
              <a:t>dalam</a:t>
            </a:r>
            <a:r>
              <a:rPr lang="en-US" dirty="0"/>
              <a:t> </a:t>
            </a:r>
            <a:r>
              <a:rPr lang="en-US" dirty="0" err="1"/>
              <a:t>bidang</a:t>
            </a:r>
            <a:r>
              <a:rPr lang="en-US" dirty="0"/>
              <a:t> </a:t>
            </a:r>
            <a:r>
              <a:rPr lang="en-US" dirty="0" err="1" smtClean="0"/>
              <a:t>kedokteran</a:t>
            </a:r>
            <a:r>
              <a:rPr lang="en-US" dirty="0" smtClean="0"/>
              <a:t> </a:t>
            </a:r>
            <a:r>
              <a:rPr lang="en-US" dirty="0" err="1" smtClean="0"/>
              <a:t>dan</a:t>
            </a:r>
            <a:r>
              <a:rPr lang="en-US" dirty="0" smtClean="0"/>
              <a:t> </a:t>
            </a:r>
            <a:r>
              <a:rPr lang="en-US" dirty="0" err="1" smtClean="0"/>
              <a:t>kebidanan</a:t>
            </a:r>
            <a:endParaRPr lang="en-US" dirty="0"/>
          </a:p>
        </p:txBody>
      </p:sp>
      <p:sp>
        <p:nvSpPr>
          <p:cNvPr id="647" name="Google Shape;647;p34"/>
          <p:cNvSpPr txBox="1">
            <a:spLocks noGrp="1"/>
          </p:cNvSpPr>
          <p:nvPr>
            <p:ph type="title" idx="16"/>
          </p:nvPr>
        </p:nvSpPr>
        <p:spPr>
          <a:xfrm>
            <a:off x="1359700" y="1271550"/>
            <a:ext cx="999600" cy="7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48" name="Google Shape;648;p34"/>
          <p:cNvSpPr txBox="1">
            <a:spLocks noGrp="1"/>
          </p:cNvSpPr>
          <p:nvPr>
            <p:ph type="title" idx="17"/>
          </p:nvPr>
        </p:nvSpPr>
        <p:spPr>
          <a:xfrm>
            <a:off x="1359700" y="2976450"/>
            <a:ext cx="999600" cy="7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49" name="Google Shape;649;p34"/>
          <p:cNvSpPr txBox="1">
            <a:spLocks noGrp="1"/>
          </p:cNvSpPr>
          <p:nvPr>
            <p:ph type="title" idx="18"/>
          </p:nvPr>
        </p:nvSpPr>
        <p:spPr>
          <a:xfrm>
            <a:off x="4072200" y="1271550"/>
            <a:ext cx="999600" cy="7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51" name="Google Shape;651;p34"/>
          <p:cNvSpPr txBox="1">
            <a:spLocks noGrp="1"/>
          </p:cNvSpPr>
          <p:nvPr>
            <p:ph type="title" idx="20"/>
          </p:nvPr>
        </p:nvSpPr>
        <p:spPr>
          <a:xfrm>
            <a:off x="6784625" y="1271550"/>
            <a:ext cx="999600" cy="7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79918"/>
            <a:ext cx="9144000" cy="4721290"/>
          </a:xfrm>
        </p:spPr>
        <p:txBody>
          <a:bodyPr/>
          <a:lstStyle/>
          <a:p>
            <a:pPr marL="114300" indent="0">
              <a:buNone/>
            </a:pPr>
            <a:r>
              <a:rPr lang="id-ID" sz="1800" dirty="0"/>
              <a:t>3. USG 4 Dimensi </a:t>
            </a:r>
            <a:br>
              <a:rPr lang="id-ID" sz="1800" dirty="0"/>
            </a:br>
            <a:r>
              <a:rPr lang="id-ID" sz="1800" dirty="0"/>
              <a:t/>
            </a:r>
            <a:br>
              <a:rPr lang="id-ID" sz="1800" dirty="0"/>
            </a:br>
            <a:r>
              <a:rPr lang="id-ID" sz="1800" dirty="0"/>
              <a:t>Sebetulnya USG 4 Dimensi ini hanya istilah untuk USG 3 dimensi yang dapat bergerak (live 3D). Kalau gambar yang diambil dari USG 3 Dimensi statis, sementara pada USG 4 Dimensi, gambar janinnya dapat "bergerak". Jadi pasien dapat melihat lebih jelas dan membayangkan keadaan janin di dalam rahim. </a:t>
            </a:r>
            <a:br>
              <a:rPr lang="id-ID" sz="1800" dirty="0"/>
            </a:br>
            <a:r>
              <a:rPr lang="id-ID" sz="1800" dirty="0"/>
              <a:t/>
            </a:r>
            <a:br>
              <a:rPr lang="id-ID" sz="1800" dirty="0"/>
            </a:br>
            <a:r>
              <a:rPr lang="id-ID" sz="1800" dirty="0"/>
              <a:t>4. USG Doppler </a:t>
            </a:r>
            <a:br>
              <a:rPr lang="id-ID" sz="1800" dirty="0"/>
            </a:br>
            <a:r>
              <a:rPr lang="id-ID" sz="1800" dirty="0"/>
              <a:t/>
            </a:r>
            <a:br>
              <a:rPr lang="id-ID" sz="1800" dirty="0"/>
            </a:br>
            <a:r>
              <a:rPr lang="id-ID" sz="1800" dirty="0"/>
              <a:t>Pemeriksaan USG yang mengutamakan pengukuran aliran darah terutama aliran tali pusat. Alat ini digunakan untuk menilai keadaan/kesejahteraan janin. Penilaian kesejahteraan janin ini meliputi: </a:t>
            </a:r>
            <a:br>
              <a:rPr lang="id-ID" sz="1800" dirty="0"/>
            </a:br>
            <a:r>
              <a:rPr lang="id-ID" sz="1800" dirty="0"/>
              <a:t>- Gerak napas janin (minimal 2x/10 menit). </a:t>
            </a:r>
            <a:br>
              <a:rPr lang="id-ID" sz="1800" dirty="0"/>
            </a:br>
            <a:r>
              <a:rPr lang="id-ID" sz="1800" dirty="0"/>
              <a:t>- Tonus (gerak janin). </a:t>
            </a:r>
            <a:br>
              <a:rPr lang="id-ID" sz="1800" dirty="0"/>
            </a:br>
            <a:r>
              <a:rPr lang="id-ID" sz="1800" dirty="0"/>
              <a:t>- Indeks cairan ketuban (normalnya 10-20 cm). </a:t>
            </a:r>
            <a:br>
              <a:rPr lang="id-ID" sz="1800" dirty="0"/>
            </a:br>
            <a:r>
              <a:rPr lang="id-ID" sz="1800" dirty="0"/>
              <a:t>- Doppler arteri umbilikalis. </a:t>
            </a:r>
            <a:br>
              <a:rPr lang="id-ID" sz="1800" dirty="0"/>
            </a:br>
            <a:r>
              <a:rPr lang="id-ID" sz="1800" dirty="0"/>
              <a:t>- Reaktivitas denyut jantung janin.</a:t>
            </a:r>
            <a:endParaRPr lang="en-US" sz="1800" dirty="0"/>
          </a:p>
          <a:p>
            <a:endParaRPr lang="en-US" dirty="0"/>
          </a:p>
        </p:txBody>
      </p:sp>
    </p:spTree>
    <p:extLst>
      <p:ext uri="{BB962C8B-B14F-4D97-AF65-F5344CB8AC3E}">
        <p14:creationId xmlns:p14="http://schemas.microsoft.com/office/powerpoint/2010/main" val="3386870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795" y="146445"/>
            <a:ext cx="4179600" cy="572700"/>
          </a:xfrm>
        </p:spPr>
        <p:txBody>
          <a:bodyPr/>
          <a:lstStyle/>
          <a:p>
            <a:r>
              <a:rPr lang="id-ID" dirty="0"/>
              <a:t>MANFAAT  USG</a:t>
            </a:r>
            <a:endParaRPr lang="en-US" dirty="0"/>
          </a:p>
        </p:txBody>
      </p:sp>
      <p:sp>
        <p:nvSpPr>
          <p:cNvPr id="4" name="Subtitle 3"/>
          <p:cNvSpPr>
            <a:spLocks noGrp="1"/>
          </p:cNvSpPr>
          <p:nvPr>
            <p:ph type="subTitle" idx="1"/>
          </p:nvPr>
        </p:nvSpPr>
        <p:spPr>
          <a:xfrm>
            <a:off x="291201" y="746449"/>
            <a:ext cx="2750579" cy="4105469"/>
          </a:xfrm>
        </p:spPr>
        <p:txBody>
          <a:bodyPr/>
          <a:lstStyle/>
          <a:p>
            <a:r>
              <a:rPr lang="id-ID" sz="1600" dirty="0"/>
              <a:t>Trimester I</a:t>
            </a:r>
            <a:br>
              <a:rPr lang="id-ID" sz="1600" dirty="0"/>
            </a:br>
            <a:r>
              <a:rPr lang="id-ID" sz="1600" dirty="0"/>
              <a:t>- Memastikan hamil atau tidak.</a:t>
            </a:r>
            <a:br>
              <a:rPr lang="id-ID" sz="1600" dirty="0"/>
            </a:br>
            <a:r>
              <a:rPr lang="id-ID" sz="1600" dirty="0"/>
              <a:t>- Mengetahui keadaan janin, lokasi hamil, jumlah janin dan tanda kehidupannya.</a:t>
            </a:r>
            <a:br>
              <a:rPr lang="id-ID" sz="1600" dirty="0"/>
            </a:br>
            <a:r>
              <a:rPr lang="id-ID" sz="1600" dirty="0"/>
              <a:t>- Mengetahui keadaan rahim dan organ sekitarnya.</a:t>
            </a:r>
            <a:br>
              <a:rPr lang="id-ID" sz="1600" dirty="0"/>
            </a:br>
            <a:r>
              <a:rPr lang="id-ID" sz="1600" dirty="0"/>
              <a:t>- Melakukan penapisan awal dengan mengukur ketebalan selaput lendir, denyut janin, dan sebagainya.</a:t>
            </a:r>
            <a:br>
              <a:rPr lang="id-ID" sz="1600" dirty="0"/>
            </a:br>
            <a:endParaRPr lang="en-US" sz="1600" dirty="0"/>
          </a:p>
        </p:txBody>
      </p:sp>
      <p:sp>
        <p:nvSpPr>
          <p:cNvPr id="5" name="Subtitle 4"/>
          <p:cNvSpPr>
            <a:spLocks noGrp="1"/>
          </p:cNvSpPr>
          <p:nvPr>
            <p:ph type="subTitle" idx="2"/>
          </p:nvPr>
        </p:nvSpPr>
        <p:spPr>
          <a:xfrm>
            <a:off x="3290509" y="920535"/>
            <a:ext cx="2839703" cy="2398200"/>
          </a:xfrm>
        </p:spPr>
        <p:txBody>
          <a:bodyPr/>
          <a:lstStyle/>
          <a:p>
            <a:r>
              <a:rPr lang="id-ID" sz="1600" dirty="0"/>
              <a:t>Trimester II:</a:t>
            </a:r>
            <a:br>
              <a:rPr lang="id-ID" sz="1600" dirty="0"/>
            </a:br>
            <a:r>
              <a:rPr lang="id-ID" sz="1600" dirty="0"/>
              <a:t>- Melakukan penapisan secara menyeluruh.</a:t>
            </a:r>
            <a:br>
              <a:rPr lang="id-ID" sz="1600" dirty="0"/>
            </a:br>
            <a:r>
              <a:rPr lang="id-ID" sz="1600" dirty="0"/>
              <a:t>- Menentukan lokasi plasenta.</a:t>
            </a:r>
            <a:br>
              <a:rPr lang="id-ID" sz="1600" dirty="0"/>
            </a:br>
            <a:r>
              <a:rPr lang="id-ID" sz="1600" dirty="0"/>
              <a:t>- Mengukur panjang serviks.</a:t>
            </a:r>
            <a:br>
              <a:rPr lang="id-ID" sz="1600" dirty="0"/>
            </a:br>
            <a:endParaRPr lang="en-US" sz="1600" dirty="0"/>
          </a:p>
        </p:txBody>
      </p:sp>
      <p:sp>
        <p:nvSpPr>
          <p:cNvPr id="6" name="Rectangle 5"/>
          <p:cNvSpPr/>
          <p:nvPr/>
        </p:nvSpPr>
        <p:spPr>
          <a:xfrm>
            <a:off x="6130212" y="941946"/>
            <a:ext cx="3013788" cy="1815882"/>
          </a:xfrm>
          <a:prstGeom prst="rect">
            <a:avLst/>
          </a:prstGeom>
        </p:spPr>
        <p:txBody>
          <a:bodyPr wrap="square">
            <a:spAutoFit/>
          </a:bodyPr>
          <a:lstStyle/>
          <a:p>
            <a:r>
              <a:rPr lang="id-ID" sz="1600" dirty="0">
                <a:latin typeface="Roboto" charset="0"/>
                <a:ea typeface="Roboto" charset="0"/>
              </a:rPr>
              <a:t>Trimester III:</a:t>
            </a:r>
            <a:br>
              <a:rPr lang="id-ID" sz="1600" dirty="0">
                <a:latin typeface="Roboto" charset="0"/>
                <a:ea typeface="Roboto" charset="0"/>
              </a:rPr>
            </a:br>
            <a:r>
              <a:rPr lang="id-ID" sz="1600" dirty="0">
                <a:latin typeface="Roboto" charset="0"/>
                <a:ea typeface="Roboto" charset="0"/>
              </a:rPr>
              <a:t>- Menilai kesejahteraan janin.</a:t>
            </a:r>
            <a:br>
              <a:rPr lang="id-ID" sz="1600" dirty="0">
                <a:latin typeface="Roboto" charset="0"/>
                <a:ea typeface="Roboto" charset="0"/>
              </a:rPr>
            </a:br>
            <a:r>
              <a:rPr lang="id-ID" sz="1600" dirty="0">
                <a:latin typeface="Roboto" charset="0"/>
                <a:ea typeface="Roboto" charset="0"/>
              </a:rPr>
              <a:t>- Mengukur biometri janin untuk taksiran berat badan.</a:t>
            </a:r>
            <a:br>
              <a:rPr lang="id-ID" sz="1600" dirty="0">
                <a:latin typeface="Roboto" charset="0"/>
                <a:ea typeface="Roboto" charset="0"/>
              </a:rPr>
            </a:br>
            <a:r>
              <a:rPr lang="id-ID" sz="1600" dirty="0">
                <a:latin typeface="Roboto" charset="0"/>
                <a:ea typeface="Roboto" charset="0"/>
              </a:rPr>
              <a:t>- Melihat posisi janin dan tali pusat.</a:t>
            </a:r>
            <a:br>
              <a:rPr lang="id-ID" sz="1600" dirty="0">
                <a:latin typeface="Roboto" charset="0"/>
                <a:ea typeface="Roboto" charset="0"/>
              </a:rPr>
            </a:br>
            <a:r>
              <a:rPr lang="id-ID" sz="1600" dirty="0">
                <a:latin typeface="Roboto" charset="0"/>
                <a:ea typeface="Roboto" charset="0"/>
              </a:rPr>
              <a:t>- Menilai keadaan plasenta.</a:t>
            </a:r>
            <a:endParaRPr lang="en-US" sz="1600" dirty="0">
              <a:latin typeface="Roboto" charset="0"/>
              <a:ea typeface="Roboto" charset="0"/>
            </a:endParaRPr>
          </a:p>
        </p:txBody>
      </p:sp>
    </p:spTree>
    <p:extLst>
      <p:ext uri="{BB962C8B-B14F-4D97-AF65-F5344CB8AC3E}">
        <p14:creationId xmlns:p14="http://schemas.microsoft.com/office/powerpoint/2010/main" val="135713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6" descr="medphy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62600" y="3914775"/>
            <a:ext cx="1981200" cy="200025"/>
          </a:xfrm>
          <a:noFill/>
        </p:spPr>
      </p:pic>
      <p:sp>
        <p:nvSpPr>
          <p:cNvPr id="70659" name="Line 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0660" name="Line 5"/>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70661" name="Picture 63" descr="logiq3-018">
            <a:hlinkClick r:id="rId4" action="ppaction://hlinkfile"/>
          </p:cNvPr>
          <p:cNvPicPr>
            <a:picLocks noChangeAspect="1" noChangeArrowheads="1"/>
          </p:cNvPicPr>
          <p:nvPr/>
        </p:nvPicPr>
        <p:blipFill>
          <a:blip r:embed="rId5">
            <a:lum bright="20000" contrast="-20000"/>
            <a:extLst>
              <a:ext uri="{28A0092B-C50C-407E-A947-70E740481C1C}">
                <a14:useLocalDpi xmlns:a14="http://schemas.microsoft.com/office/drawing/2010/main" val="0"/>
              </a:ext>
            </a:extLst>
          </a:blip>
          <a:srcRect/>
          <a:stretch>
            <a:fillRect/>
          </a:stretch>
        </p:blipFill>
        <p:spPr bwMode="auto">
          <a:xfrm>
            <a:off x="4460033" y="800532"/>
            <a:ext cx="4415680" cy="402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7" descr="logiq3-00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781" y="783771"/>
            <a:ext cx="3485093" cy="398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684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descr="medphy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62600" y="3914775"/>
            <a:ext cx="1981200" cy="200025"/>
          </a:xfrm>
          <a:noFill/>
        </p:spPr>
      </p:pic>
      <p:sp>
        <p:nvSpPr>
          <p:cNvPr id="72707" name="Line 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08" name="Line 5"/>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300042" name="Picture 10" descr="msul21i_8w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59656"/>
            <a:ext cx="58547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43" name="Picture 11" descr="clinimg_7_18w"/>
          <p:cNvPicPr>
            <a:picLocks noChangeAspect="1" noChangeArrowheads="1"/>
          </p:cNvPicPr>
          <p:nvPr/>
        </p:nvPicPr>
        <p:blipFill>
          <a:blip r:embed="rId5">
            <a:extLst>
              <a:ext uri="{28A0092B-C50C-407E-A947-70E740481C1C}">
                <a14:useLocalDpi xmlns:a14="http://schemas.microsoft.com/office/drawing/2010/main" val="0"/>
              </a:ext>
            </a:extLst>
          </a:blip>
          <a:srcRect r="-255" b="8809"/>
          <a:stretch>
            <a:fillRect/>
          </a:stretch>
        </p:blipFill>
        <p:spPr bwMode="auto">
          <a:xfrm>
            <a:off x="1908175" y="1545432"/>
            <a:ext cx="6264275" cy="29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44" name="Picture 12" descr="fetal_profile_24w"/>
          <p:cNvPicPr>
            <a:picLocks noChangeAspect="1" noChangeArrowheads="1"/>
          </p:cNvPicPr>
          <p:nvPr/>
        </p:nvPicPr>
        <p:blipFill>
          <a:blip r:embed="rId6">
            <a:extLst>
              <a:ext uri="{28A0092B-C50C-407E-A947-70E740481C1C}">
                <a14:useLocalDpi xmlns:a14="http://schemas.microsoft.com/office/drawing/2010/main" val="0"/>
              </a:ext>
            </a:extLst>
          </a:blip>
          <a:srcRect r="635" b="9196"/>
          <a:stretch>
            <a:fillRect/>
          </a:stretch>
        </p:blipFill>
        <p:spPr bwMode="auto">
          <a:xfrm>
            <a:off x="3419476" y="1869281"/>
            <a:ext cx="5472113" cy="279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45" name="Text Box 13"/>
          <p:cNvSpPr txBox="1">
            <a:spLocks noChangeArrowheads="1"/>
          </p:cNvSpPr>
          <p:nvPr/>
        </p:nvSpPr>
        <p:spPr bwMode="auto">
          <a:xfrm>
            <a:off x="441325" y="4226719"/>
            <a:ext cx="5623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GB" sz="2000" i="0">
                <a:solidFill>
                  <a:schemeClr val="tx1"/>
                </a:solidFill>
                <a:latin typeface="Arial" charset="0"/>
              </a:rPr>
              <a:t>8 weeks gestation (out of a 40 week pregnancy)</a:t>
            </a:r>
          </a:p>
        </p:txBody>
      </p:sp>
      <p:sp>
        <p:nvSpPr>
          <p:cNvPr id="300046" name="Text Box 14"/>
          <p:cNvSpPr txBox="1">
            <a:spLocks noChangeArrowheads="1"/>
          </p:cNvSpPr>
          <p:nvPr/>
        </p:nvSpPr>
        <p:spPr bwMode="auto">
          <a:xfrm>
            <a:off x="3492500" y="4516042"/>
            <a:ext cx="1268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GB" sz="2000" i="0" dirty="0">
                <a:solidFill>
                  <a:schemeClr val="accent1"/>
                </a:solidFill>
                <a:latin typeface="Arial" charset="0"/>
              </a:rPr>
              <a:t>18 weeks</a:t>
            </a:r>
          </a:p>
        </p:txBody>
      </p:sp>
      <p:sp>
        <p:nvSpPr>
          <p:cNvPr id="300047" name="Text Box 15"/>
          <p:cNvSpPr txBox="1">
            <a:spLocks noChangeArrowheads="1"/>
          </p:cNvSpPr>
          <p:nvPr/>
        </p:nvSpPr>
        <p:spPr bwMode="auto">
          <a:xfrm>
            <a:off x="5724525" y="1464469"/>
            <a:ext cx="1268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GB" sz="2000" i="0">
                <a:solidFill>
                  <a:schemeClr val="tx1"/>
                </a:solidFill>
                <a:latin typeface="Arial" charset="0"/>
              </a:rPr>
              <a:t>24 weeks</a:t>
            </a:r>
          </a:p>
        </p:txBody>
      </p:sp>
    </p:spTree>
    <p:extLst>
      <p:ext uri="{BB962C8B-B14F-4D97-AF65-F5344CB8AC3E}">
        <p14:creationId xmlns:p14="http://schemas.microsoft.com/office/powerpoint/2010/main" val="1619097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0042"/>
                                        </p:tgtEl>
                                        <p:attrNameLst>
                                          <p:attrName>style.visibility</p:attrName>
                                        </p:attrNameLst>
                                      </p:cBhvr>
                                      <p:to>
                                        <p:strVal val="visible"/>
                                      </p:to>
                                    </p:set>
                                  </p:childTnLst>
                                  <p:subTnLst>
                                    <p:set>
                                      <p:cBhvr override="childStyle">
                                        <p:cTn dur="1" fill="hold" display="0" masterRel="nextClick" afterEffect="1"/>
                                        <p:tgtEl>
                                          <p:spTgt spid="30004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00045"/>
                                        </p:tgtEl>
                                        <p:attrNameLst>
                                          <p:attrName>style.visibility</p:attrName>
                                        </p:attrNameLst>
                                      </p:cBhvr>
                                      <p:to>
                                        <p:strVal val="visible"/>
                                      </p:to>
                                    </p:set>
                                  </p:childTnLst>
                                  <p:subTnLst>
                                    <p:set>
                                      <p:cBhvr override="childStyle">
                                        <p:cTn dur="1" fill="hold" display="0" masterRel="nextClick" afterEffect="1"/>
                                        <p:tgtEl>
                                          <p:spTgt spid="300045"/>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00043"/>
                                        </p:tgtEl>
                                        <p:attrNameLst>
                                          <p:attrName>style.visibility</p:attrName>
                                        </p:attrNameLst>
                                      </p:cBhvr>
                                      <p:to>
                                        <p:strVal val="visible"/>
                                      </p:to>
                                    </p:set>
                                    <p:animEffect transition="in" filter="dissolve">
                                      <p:cBhvr>
                                        <p:cTn id="13" dur="500"/>
                                        <p:tgtEl>
                                          <p:spTgt spid="300043"/>
                                        </p:tgtEl>
                                      </p:cBhvr>
                                    </p:animEffect>
                                  </p:childTnLst>
                                  <p:subTnLst>
                                    <p:set>
                                      <p:cBhvr override="childStyle">
                                        <p:cTn dur="1" fill="hold" display="0" masterRel="nextClick" afterEffect="1"/>
                                        <p:tgtEl>
                                          <p:spTgt spid="300043"/>
                                        </p:tgtEl>
                                        <p:attrNameLst>
                                          <p:attrName>style.visibility</p:attrName>
                                        </p:attrNameLst>
                                      </p:cBhvr>
                                      <p:to>
                                        <p:strVal val="hidden"/>
                                      </p:to>
                                    </p:set>
                                  </p:subTnLst>
                                </p:cTn>
                              </p:par>
                              <p:par>
                                <p:cTn id="14" presetID="1" presetClass="entr" presetSubtype="0" fill="hold" grpId="0" nodeType="withEffect">
                                  <p:stCondLst>
                                    <p:cond delay="0"/>
                                  </p:stCondLst>
                                  <p:childTnLst>
                                    <p:set>
                                      <p:cBhvr>
                                        <p:cTn id="15" dur="1" fill="hold">
                                          <p:stCondLst>
                                            <p:cond delay="0"/>
                                          </p:stCondLst>
                                        </p:cTn>
                                        <p:tgtEl>
                                          <p:spTgt spid="300046"/>
                                        </p:tgtEl>
                                        <p:attrNameLst>
                                          <p:attrName>style.visibility</p:attrName>
                                        </p:attrNameLst>
                                      </p:cBhvr>
                                      <p:to>
                                        <p:strVal val="visible"/>
                                      </p:to>
                                    </p:set>
                                  </p:childTnLst>
                                  <p:subTnLst>
                                    <p:set>
                                      <p:cBhvr override="childStyle">
                                        <p:cTn dur="1" fill="hold" display="0" masterRel="nextClick" afterEffect="1"/>
                                        <p:tgtEl>
                                          <p:spTgt spid="300046"/>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00044"/>
                                        </p:tgtEl>
                                        <p:attrNameLst>
                                          <p:attrName>style.visibility</p:attrName>
                                        </p:attrNameLst>
                                      </p:cBhvr>
                                      <p:to>
                                        <p:strVal val="visible"/>
                                      </p:to>
                                    </p:set>
                                    <p:animEffect transition="in" filter="dissolve">
                                      <p:cBhvr>
                                        <p:cTn id="20" dur="500"/>
                                        <p:tgtEl>
                                          <p:spTgt spid="30004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00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5" grpId="0"/>
      <p:bldP spid="300046" grpId="0"/>
      <p:bldP spid="3000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539750" y="364331"/>
            <a:ext cx="7772400" cy="857250"/>
          </a:xfrm>
        </p:spPr>
        <p:txBody>
          <a:bodyPr/>
          <a:lstStyle/>
          <a:p>
            <a:pPr eaLnBrk="1" fontAlgn="auto" hangingPunct="1">
              <a:spcAft>
                <a:spcPts val="0"/>
              </a:spcAft>
              <a:defRPr/>
            </a:pPr>
            <a:r>
              <a:rPr lang="en-GB" sz="2800" i="1" dirty="0">
                <a:latin typeface="Times New Roman" pitchFamily="18" charset="0"/>
              </a:rPr>
              <a:t>Ultrasound imaging</a:t>
            </a:r>
            <a:r>
              <a:rPr lang="en-GB" sz="2800" dirty="0">
                <a:latin typeface="Times New Roman" pitchFamily="18" charset="0"/>
              </a:rPr>
              <a:t>:</a:t>
            </a:r>
            <a:r>
              <a:rPr lang="en-GB" sz="2800" dirty="0">
                <a:solidFill>
                  <a:schemeClr val="tx1"/>
                </a:solidFill>
                <a:latin typeface="Times New Roman" pitchFamily="18" charset="0"/>
              </a:rPr>
              <a:t> </a:t>
            </a:r>
            <a:r>
              <a:rPr lang="en-GB" sz="2800" dirty="0">
                <a:solidFill>
                  <a:schemeClr val="tx1"/>
                </a:solidFill>
                <a:latin typeface="Arial" charset="0"/>
              </a:rPr>
              <a:t>foetus feet</a:t>
            </a:r>
          </a:p>
        </p:txBody>
      </p:sp>
      <p:pic>
        <p:nvPicPr>
          <p:cNvPr id="73731" name="Picture 6" descr="medphy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983413" y="103585"/>
            <a:ext cx="1981200" cy="200025"/>
          </a:xfrm>
          <a:noFill/>
        </p:spPr>
      </p:pic>
      <p:sp>
        <p:nvSpPr>
          <p:cNvPr id="73732" name="Line 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3733" name="Line 5"/>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73734" name="Picture 8" descr="fo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02557"/>
            <a:ext cx="8208962" cy="22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30" name="Text Box 10"/>
          <p:cNvSpPr txBox="1">
            <a:spLocks noChangeArrowheads="1"/>
          </p:cNvSpPr>
          <p:nvPr/>
        </p:nvSpPr>
        <p:spPr bwMode="auto">
          <a:xfrm>
            <a:off x="179696" y="3720292"/>
            <a:ext cx="42846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GB" sz="1800" i="0" dirty="0">
                <a:solidFill>
                  <a:schemeClr val="tx1"/>
                </a:solidFill>
                <a:latin typeface="Arial" charset="0"/>
              </a:rPr>
              <a:t>This is a 2D ultrasound scan</a:t>
            </a:r>
          </a:p>
          <a:p>
            <a:r>
              <a:rPr lang="en-GB" sz="1800" i="0" dirty="0">
                <a:solidFill>
                  <a:schemeClr val="tx1"/>
                </a:solidFill>
                <a:latin typeface="Arial" charset="0"/>
              </a:rPr>
              <a:t>through the foot of a foetus. You can see some of the bones of the foot.</a:t>
            </a:r>
          </a:p>
        </p:txBody>
      </p:sp>
      <p:sp>
        <p:nvSpPr>
          <p:cNvPr id="312331" name="Text Box 11"/>
          <p:cNvSpPr txBox="1">
            <a:spLocks noChangeArrowheads="1"/>
          </p:cNvSpPr>
          <p:nvPr/>
        </p:nvSpPr>
        <p:spPr bwMode="auto">
          <a:xfrm>
            <a:off x="4356101" y="3658366"/>
            <a:ext cx="46085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GB" sz="1800" i="0" dirty="0">
                <a:solidFill>
                  <a:schemeClr val="tx1"/>
                </a:solidFill>
                <a:latin typeface="Arial" charset="0"/>
              </a:rPr>
              <a:t>We can process the image in a computer to find the outline of the foot. This is called </a:t>
            </a:r>
            <a:r>
              <a:rPr lang="en-GB" sz="1800" dirty="0">
                <a:solidFill>
                  <a:schemeClr val="tx1"/>
                </a:solidFill>
                <a:latin typeface="Arial" charset="0"/>
              </a:rPr>
              <a:t>surface rendering</a:t>
            </a:r>
            <a:r>
              <a:rPr lang="en-GB" sz="1800" i="0" dirty="0">
                <a:solidFill>
                  <a:schemeClr val="tx1"/>
                </a:solidFill>
                <a:latin typeface="Arial" charset="0"/>
              </a:rPr>
              <a:t>. Here, the foot has been surface rendered </a:t>
            </a:r>
          </a:p>
        </p:txBody>
      </p:sp>
    </p:spTree>
    <p:extLst>
      <p:ext uri="{BB962C8B-B14F-4D97-AF65-F5344CB8AC3E}">
        <p14:creationId xmlns:p14="http://schemas.microsoft.com/office/powerpoint/2010/main" val="713054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2330"/>
                                        </p:tgtEl>
                                        <p:attrNameLst>
                                          <p:attrName>style.visibility</p:attrName>
                                        </p:attrNameLst>
                                      </p:cBhvr>
                                      <p:to>
                                        <p:strVal val="visible"/>
                                      </p:to>
                                    </p:set>
                                    <p:animEffect transition="in" filter="dissolve">
                                      <p:cBhvr>
                                        <p:cTn id="7" dur="500"/>
                                        <p:tgtEl>
                                          <p:spTgt spid="312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2331"/>
                                        </p:tgtEl>
                                        <p:attrNameLst>
                                          <p:attrName>style.visibility</p:attrName>
                                        </p:attrNameLst>
                                      </p:cBhvr>
                                      <p:to>
                                        <p:strVal val="visible"/>
                                      </p:to>
                                    </p:set>
                                    <p:animEffect transition="in" filter="dissolve">
                                      <p:cBhvr>
                                        <p:cTn id="12" dur="500"/>
                                        <p:tgtEl>
                                          <p:spTgt spid="312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0" grpId="0"/>
      <p:bldP spid="3123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539750" y="364331"/>
            <a:ext cx="7772400" cy="857250"/>
          </a:xfrm>
        </p:spPr>
        <p:txBody>
          <a:bodyPr/>
          <a:lstStyle/>
          <a:p>
            <a:pPr eaLnBrk="1" fontAlgn="auto" hangingPunct="1">
              <a:spcAft>
                <a:spcPts val="0"/>
              </a:spcAft>
              <a:defRPr/>
            </a:pPr>
            <a:r>
              <a:rPr lang="en-GB" sz="2800" i="1" dirty="0">
                <a:latin typeface="Times New Roman" pitchFamily="18" charset="0"/>
              </a:rPr>
              <a:t>Ultrasound imaging</a:t>
            </a:r>
            <a:r>
              <a:rPr lang="en-GB" sz="2800" dirty="0">
                <a:latin typeface="Times New Roman" pitchFamily="18" charset="0"/>
              </a:rPr>
              <a:t>:</a:t>
            </a:r>
            <a:r>
              <a:rPr lang="en-GB" sz="2800" dirty="0">
                <a:solidFill>
                  <a:schemeClr val="tx1"/>
                </a:solidFill>
                <a:latin typeface="Times New Roman" pitchFamily="18" charset="0"/>
              </a:rPr>
              <a:t> </a:t>
            </a:r>
            <a:r>
              <a:rPr lang="en-GB" sz="2800" dirty="0">
                <a:solidFill>
                  <a:schemeClr val="tx1"/>
                </a:solidFill>
                <a:latin typeface="Arial" charset="0"/>
              </a:rPr>
              <a:t>more surface rendering</a:t>
            </a:r>
          </a:p>
        </p:txBody>
      </p:sp>
      <p:pic>
        <p:nvPicPr>
          <p:cNvPr id="74755" name="Picture 3" descr="iop_logo_larg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88126" y="0"/>
            <a:ext cx="2333625" cy="292894"/>
          </a:xfrm>
          <a:noFill/>
        </p:spPr>
      </p:pic>
      <p:pic>
        <p:nvPicPr>
          <p:cNvPr id="74756" name="Picture 6" descr="medphy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62600" y="3914775"/>
            <a:ext cx="1981200" cy="200025"/>
          </a:xfrm>
          <a:noFill/>
        </p:spPr>
      </p:pic>
      <p:sp>
        <p:nvSpPr>
          <p:cNvPr id="74757" name="Line 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4758" name="Line 5"/>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325640" name="Picture 8" descr="realt_2"/>
          <p:cNvPicPr>
            <a:picLocks noChangeAspect="1" noChangeArrowheads="1"/>
          </p:cNvPicPr>
          <p:nvPr/>
        </p:nvPicPr>
        <p:blipFill>
          <a:blip r:embed="rId5">
            <a:extLst>
              <a:ext uri="{28A0092B-C50C-407E-A947-70E740481C1C}">
                <a14:useLocalDpi xmlns:a14="http://schemas.microsoft.com/office/drawing/2010/main" val="0"/>
              </a:ext>
            </a:extLst>
          </a:blip>
          <a:srcRect t="15073" b="12856"/>
          <a:stretch>
            <a:fillRect/>
          </a:stretch>
        </p:blipFill>
        <p:spPr bwMode="auto">
          <a:xfrm>
            <a:off x="4643438" y="2356247"/>
            <a:ext cx="4297362" cy="232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41" name="Picture 9" descr="surface_re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1437085"/>
            <a:ext cx="3865562" cy="28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42" name="Picture 10" descr="ob2_500"/>
          <p:cNvPicPr>
            <a:picLocks noChangeAspect="1" noChangeArrowheads="1"/>
          </p:cNvPicPr>
          <p:nvPr/>
        </p:nvPicPr>
        <p:blipFill>
          <a:blip r:embed="rId7">
            <a:extLst>
              <a:ext uri="{28A0092B-C50C-407E-A947-70E740481C1C}">
                <a14:useLocalDpi xmlns:a14="http://schemas.microsoft.com/office/drawing/2010/main" val="0"/>
              </a:ext>
            </a:extLst>
          </a:blip>
          <a:srcRect t="11908"/>
          <a:stretch>
            <a:fillRect/>
          </a:stretch>
        </p:blipFill>
        <p:spPr bwMode="auto">
          <a:xfrm>
            <a:off x="395289" y="1059656"/>
            <a:ext cx="4225925" cy="279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17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5642"/>
                                        </p:tgtEl>
                                        <p:attrNameLst>
                                          <p:attrName>style.visibility</p:attrName>
                                        </p:attrNameLst>
                                      </p:cBhvr>
                                      <p:to>
                                        <p:strVal val="visible"/>
                                      </p:to>
                                    </p:set>
                                    <p:animEffect transition="in" filter="dissolve">
                                      <p:cBhvr>
                                        <p:cTn id="7" dur="500"/>
                                        <p:tgtEl>
                                          <p:spTgt spid="325642"/>
                                        </p:tgtEl>
                                      </p:cBhvr>
                                    </p:animEffect>
                                  </p:childTnLst>
                                  <p:subTnLst>
                                    <p:set>
                                      <p:cBhvr override="childStyle">
                                        <p:cTn dur="1" fill="hold" display="0" masterRel="nextClick" afterEffect="1"/>
                                        <p:tgtEl>
                                          <p:spTgt spid="32564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5641"/>
                                        </p:tgtEl>
                                        <p:attrNameLst>
                                          <p:attrName>style.visibility</p:attrName>
                                        </p:attrNameLst>
                                      </p:cBhvr>
                                      <p:to>
                                        <p:strVal val="visible"/>
                                      </p:to>
                                    </p:set>
                                    <p:animEffect transition="in" filter="dissolve">
                                      <p:cBhvr>
                                        <p:cTn id="12" dur="500"/>
                                        <p:tgtEl>
                                          <p:spTgt spid="325641"/>
                                        </p:tgtEl>
                                      </p:cBhvr>
                                    </p:animEffect>
                                  </p:childTnLst>
                                  <p:subTnLst>
                                    <p:set>
                                      <p:cBhvr override="childStyle">
                                        <p:cTn dur="1" fill="hold" display="0" masterRel="nextClick" afterEffect="1"/>
                                        <p:tgtEl>
                                          <p:spTgt spid="32564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25640"/>
                                        </p:tgtEl>
                                        <p:attrNameLst>
                                          <p:attrName>style.visibility</p:attrName>
                                        </p:attrNameLst>
                                      </p:cBhvr>
                                      <p:to>
                                        <p:strVal val="visible"/>
                                      </p:to>
                                    </p:set>
                                    <p:animEffect transition="in" filter="dissolve">
                                      <p:cBhvr>
                                        <p:cTn id="17" dur="500"/>
                                        <p:tgtEl>
                                          <p:spTgt spid="325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49" name="heart.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539750" y="1275160"/>
            <a:ext cx="60579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826" name="Rectangle 2"/>
          <p:cNvSpPr>
            <a:spLocks noGrp="1" noChangeArrowheads="1"/>
          </p:cNvSpPr>
          <p:nvPr>
            <p:ph type="title"/>
          </p:nvPr>
        </p:nvSpPr>
        <p:spPr>
          <a:xfrm>
            <a:off x="539750" y="364331"/>
            <a:ext cx="7772400" cy="857250"/>
          </a:xfrm>
        </p:spPr>
        <p:txBody>
          <a:bodyPr/>
          <a:lstStyle/>
          <a:p>
            <a:pPr eaLnBrk="1" fontAlgn="auto" hangingPunct="1">
              <a:spcAft>
                <a:spcPts val="0"/>
              </a:spcAft>
              <a:defRPr/>
            </a:pPr>
            <a:r>
              <a:rPr lang="en-GB" sz="2800" i="1" dirty="0">
                <a:latin typeface="Times New Roman" pitchFamily="18" charset="0"/>
              </a:rPr>
              <a:t>Ultrasound imaging</a:t>
            </a:r>
            <a:r>
              <a:rPr lang="en-GB" sz="2800" dirty="0">
                <a:latin typeface="Times New Roman" pitchFamily="18" charset="0"/>
              </a:rPr>
              <a:t>:</a:t>
            </a:r>
            <a:r>
              <a:rPr lang="en-GB" sz="2800" dirty="0">
                <a:solidFill>
                  <a:schemeClr val="tx1"/>
                </a:solidFill>
                <a:latin typeface="Times New Roman" pitchFamily="18" charset="0"/>
              </a:rPr>
              <a:t> </a:t>
            </a:r>
            <a:r>
              <a:rPr lang="en-GB" sz="2800" dirty="0">
                <a:solidFill>
                  <a:schemeClr val="tx1"/>
                </a:solidFill>
                <a:latin typeface="Arial" charset="0"/>
              </a:rPr>
              <a:t>imaging the heart</a:t>
            </a:r>
          </a:p>
        </p:txBody>
      </p:sp>
      <p:sp>
        <p:nvSpPr>
          <p:cNvPr id="75780" name="Line 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5781" name="Line 5"/>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nvGrpSpPr>
          <p:cNvPr id="75782" name="Group 26"/>
          <p:cNvGrpSpPr>
            <a:grpSpLocks/>
          </p:cNvGrpSpPr>
          <p:nvPr/>
        </p:nvGrpSpPr>
        <p:grpSpPr bwMode="auto">
          <a:xfrm>
            <a:off x="4787900" y="1821656"/>
            <a:ext cx="4394200" cy="1760935"/>
            <a:chOff x="3016" y="1530"/>
            <a:chExt cx="2768" cy="1479"/>
          </a:xfrm>
        </p:grpSpPr>
        <p:sp>
          <p:nvSpPr>
            <p:cNvPr id="75783" name="Text Box 8"/>
            <p:cNvSpPr txBox="1">
              <a:spLocks noChangeArrowheads="1"/>
            </p:cNvSpPr>
            <p:nvPr/>
          </p:nvSpPr>
          <p:spPr bwMode="auto">
            <a:xfrm>
              <a:off x="4468" y="1992"/>
              <a:ext cx="131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GB" sz="2000" i="0" dirty="0">
                  <a:solidFill>
                    <a:schemeClr val="tx1"/>
                  </a:solidFill>
                  <a:latin typeface="Arial" charset="0"/>
                </a:rPr>
                <a:t>heart valves</a:t>
              </a:r>
            </a:p>
          </p:txBody>
        </p:sp>
        <p:sp>
          <p:nvSpPr>
            <p:cNvPr id="75784" name="Line 9"/>
            <p:cNvSpPr>
              <a:spLocks noChangeShapeType="1"/>
            </p:cNvSpPr>
            <p:nvPr/>
          </p:nvSpPr>
          <p:spPr bwMode="auto">
            <a:xfrm flipH="1">
              <a:off x="3107" y="2160"/>
              <a:ext cx="1361" cy="136"/>
            </a:xfrm>
            <a:prstGeom prst="line">
              <a:avLst/>
            </a:prstGeom>
            <a:noFill/>
            <a:ln w="508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p>
              <a:endParaRPr lang="en-US"/>
            </a:p>
          </p:txBody>
        </p:sp>
        <p:sp>
          <p:nvSpPr>
            <p:cNvPr id="75785" name="Text Box 12"/>
            <p:cNvSpPr txBox="1">
              <a:spLocks noChangeArrowheads="1"/>
            </p:cNvSpPr>
            <p:nvPr/>
          </p:nvSpPr>
          <p:spPr bwMode="auto">
            <a:xfrm>
              <a:off x="4444" y="1530"/>
              <a:ext cx="131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GB" sz="2000" i="0" dirty="0">
                  <a:solidFill>
                    <a:schemeClr val="tx1"/>
                  </a:solidFill>
                  <a:latin typeface="Arial" charset="0"/>
                </a:rPr>
                <a:t>atrium</a:t>
              </a:r>
            </a:p>
          </p:txBody>
        </p:sp>
        <p:sp>
          <p:nvSpPr>
            <p:cNvPr id="75786" name="Line 13"/>
            <p:cNvSpPr>
              <a:spLocks noChangeShapeType="1"/>
            </p:cNvSpPr>
            <p:nvPr/>
          </p:nvSpPr>
          <p:spPr bwMode="auto">
            <a:xfrm flipH="1">
              <a:off x="3016" y="1752"/>
              <a:ext cx="1452" cy="227"/>
            </a:xfrm>
            <a:prstGeom prst="line">
              <a:avLst/>
            </a:prstGeom>
            <a:noFill/>
            <a:ln w="508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p>
              <a:endParaRPr lang="en-US"/>
            </a:p>
          </p:txBody>
        </p:sp>
        <p:sp>
          <p:nvSpPr>
            <p:cNvPr id="75787" name="Text Box 15"/>
            <p:cNvSpPr txBox="1">
              <a:spLocks noChangeArrowheads="1"/>
            </p:cNvSpPr>
            <p:nvPr/>
          </p:nvSpPr>
          <p:spPr bwMode="auto">
            <a:xfrm>
              <a:off x="4376" y="2673"/>
              <a:ext cx="131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r>
                <a:rPr lang="en-GB" sz="2000" i="0" dirty="0">
                  <a:solidFill>
                    <a:schemeClr val="tx1"/>
                  </a:solidFill>
                  <a:latin typeface="Arial" charset="0"/>
                </a:rPr>
                <a:t>ventricle</a:t>
              </a:r>
            </a:p>
          </p:txBody>
        </p:sp>
        <p:sp>
          <p:nvSpPr>
            <p:cNvPr id="75788" name="Line 16"/>
            <p:cNvSpPr>
              <a:spLocks noChangeShapeType="1"/>
            </p:cNvSpPr>
            <p:nvPr/>
          </p:nvSpPr>
          <p:spPr bwMode="auto">
            <a:xfrm flipH="1">
              <a:off x="3016" y="2841"/>
              <a:ext cx="1360" cy="90"/>
            </a:xfrm>
            <a:prstGeom prst="line">
              <a:avLst/>
            </a:prstGeom>
            <a:noFill/>
            <a:ln w="508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2944100963"/>
      </p:ext>
    </p:extLst>
  </p:cSld>
  <p:clrMapOvr>
    <a:masterClrMapping/>
  </p:clrMapOvr>
  <p:timing>
    <p:tnLst>
      <p:par>
        <p:cTn id="1" dur="indefinite" restart="never" nodeType="tmRoot">
          <p:childTnLst>
            <p:video>
              <p:cMediaNode>
                <p:cTn id="2" repeatCount="indefinite" fill="remove" display="0">
                  <p:stCondLst>
                    <p:cond delay="indefinite"/>
                  </p:stCondLst>
                  <p:endCondLst>
                    <p:cond evt="onNext" delay="0">
                      <p:tgtEl>
                        <p:sldTgt/>
                      </p:tgtEl>
                    </p:cond>
                    <p:cond evt="onPrev" delay="0">
                      <p:tgtEl>
                        <p:sldTgt/>
                      </p:tgtEl>
                    </p:cond>
                  </p:endCondLst>
                </p:cTn>
                <p:tgtEl>
                  <p:spTgt spid="333849"/>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
            <a:ext cx="8229600" cy="535779"/>
          </a:xfrm>
        </p:spPr>
        <p:txBody>
          <a:bodyPr>
            <a:normAutofit fontScale="90000"/>
          </a:bodyPr>
          <a:lstStyle/>
          <a:p>
            <a:pPr eaLnBrk="1" fontAlgn="auto" hangingPunct="1">
              <a:spcAft>
                <a:spcPts val="0"/>
              </a:spcAft>
              <a:defRPr/>
            </a:pPr>
            <a:r>
              <a:rPr lang="en-US" dirty="0" smtClean="0"/>
              <a:t>M SCANNING</a:t>
            </a:r>
            <a:endParaRPr lang="en-US" dirty="0"/>
          </a:p>
        </p:txBody>
      </p:sp>
      <p:sp>
        <p:nvSpPr>
          <p:cNvPr id="4" name="Rectangle 3"/>
          <p:cNvSpPr/>
          <p:nvPr/>
        </p:nvSpPr>
        <p:spPr>
          <a:xfrm rot="20930705">
            <a:off x="719986" y="2395927"/>
            <a:ext cx="8858281" cy="923330"/>
          </a:xfrm>
          <a:prstGeom prst="rect">
            <a:avLst/>
          </a:prstGeom>
          <a:noFill/>
        </p:spPr>
        <p:txBody>
          <a:bodyPr>
            <a:spAutoFit/>
          </a:bodyPr>
          <a:lstStyle/>
          <a:p>
            <a:pP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DOPPLER ULTRASOUND</a:t>
            </a:r>
          </a:p>
        </p:txBody>
      </p:sp>
      <p:sp>
        <p:nvSpPr>
          <p:cNvPr id="3" name="Content Placeholder 2"/>
          <p:cNvSpPr>
            <a:spLocks noGrp="1"/>
          </p:cNvSpPr>
          <p:nvPr>
            <p:ph idx="1"/>
          </p:nvPr>
        </p:nvSpPr>
        <p:spPr>
          <a:xfrm>
            <a:off x="0" y="750094"/>
            <a:ext cx="9144000" cy="4661297"/>
          </a:xfrm>
        </p:spPr>
        <p:txBody>
          <a:bodyPr/>
          <a:lstStyle/>
          <a:p>
            <a:pPr eaLnBrk="1" hangingPunct="1">
              <a:buFont typeface="Wingdings 2" pitchFamily="18" charset="2"/>
              <a:buNone/>
            </a:pPr>
            <a:r>
              <a:rPr lang="en-US" sz="2400" dirty="0" smtClean="0">
                <a:solidFill>
                  <a:schemeClr val="bg2"/>
                </a:solidFill>
                <a:latin typeface="Arial Narrow" pitchFamily="34" charset="0"/>
                <a:ea typeface="Arial Unicode MS" pitchFamily="34" charset="-128"/>
                <a:cs typeface="Arial Unicode MS" pitchFamily="34" charset="-128"/>
              </a:rPr>
              <a:t>CARA: (</a:t>
            </a:r>
            <a:r>
              <a:rPr lang="en-US" sz="2400" dirty="0" err="1" smtClean="0">
                <a:solidFill>
                  <a:schemeClr val="bg2"/>
                </a:solidFill>
                <a:latin typeface="Arial Narrow" pitchFamily="34" charset="0"/>
                <a:ea typeface="Arial Unicode MS" pitchFamily="34" charset="-128"/>
                <a:cs typeface="Arial Unicode MS" pitchFamily="34" charset="-128"/>
              </a:rPr>
              <a:t>Gabungan</a:t>
            </a:r>
            <a:r>
              <a:rPr lang="en-US" sz="2400" dirty="0" smtClean="0">
                <a:solidFill>
                  <a:schemeClr val="bg2"/>
                </a:solidFill>
                <a:latin typeface="Arial Narrow" pitchFamily="34" charset="0"/>
                <a:ea typeface="Arial Unicode MS" pitchFamily="34" charset="-128"/>
                <a:cs typeface="Arial Unicode MS" pitchFamily="34" charset="-128"/>
              </a:rPr>
              <a:t>  A Scanning </a:t>
            </a:r>
            <a:r>
              <a:rPr lang="en-US" sz="2400" dirty="0" err="1" smtClean="0">
                <a:solidFill>
                  <a:schemeClr val="bg2"/>
                </a:solidFill>
                <a:latin typeface="Arial Narrow" pitchFamily="34" charset="0"/>
                <a:ea typeface="Arial Unicode MS" pitchFamily="34" charset="-128"/>
                <a:cs typeface="Arial Unicode MS" pitchFamily="34" charset="-128"/>
              </a:rPr>
              <a:t>dan</a:t>
            </a:r>
            <a:r>
              <a:rPr lang="en-US" sz="2400" dirty="0" smtClean="0">
                <a:solidFill>
                  <a:schemeClr val="bg2"/>
                </a:solidFill>
                <a:latin typeface="Arial Narrow" pitchFamily="34" charset="0"/>
                <a:ea typeface="Arial Unicode MS" pitchFamily="34" charset="-128"/>
                <a:cs typeface="Arial Unicode MS" pitchFamily="34" charset="-128"/>
              </a:rPr>
              <a:t> M Scanning)</a:t>
            </a:r>
          </a:p>
          <a:p>
            <a:pPr eaLnBrk="1" hangingPunct="1"/>
            <a:r>
              <a:rPr lang="en-US" sz="2400" dirty="0" err="1" smtClean="0">
                <a:solidFill>
                  <a:schemeClr val="bg2"/>
                </a:solidFill>
                <a:latin typeface="Arial Narrow" pitchFamily="34" charset="0"/>
                <a:ea typeface="Arial Unicode MS" pitchFamily="34" charset="-128"/>
                <a:cs typeface="Arial Unicode MS" pitchFamily="34" charset="-128"/>
              </a:rPr>
              <a:t>Gelombang</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ultrasonik</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dari</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transduser</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dipantulkan</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oleh</a:t>
            </a:r>
            <a:r>
              <a:rPr lang="en-US" sz="2400" dirty="0" smtClean="0">
                <a:solidFill>
                  <a:schemeClr val="bg2"/>
                </a:solidFill>
                <a:latin typeface="Arial Narrow" pitchFamily="34" charset="0"/>
                <a:ea typeface="Arial Unicode MS" pitchFamily="34" charset="-128"/>
                <a:cs typeface="Arial Unicode MS" pitchFamily="34" charset="-128"/>
              </a:rPr>
              <a:t> organ yang </a:t>
            </a:r>
            <a:r>
              <a:rPr lang="en-US" sz="2400" dirty="0" err="1" smtClean="0">
                <a:solidFill>
                  <a:schemeClr val="bg2"/>
                </a:solidFill>
                <a:latin typeface="Arial Narrow" pitchFamily="34" charset="0"/>
                <a:ea typeface="Arial Unicode MS" pitchFamily="34" charset="-128"/>
                <a:cs typeface="Arial Unicode MS" pitchFamily="34" charset="-128"/>
              </a:rPr>
              <a:t>selalu</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bergerak</a:t>
            </a:r>
            <a:endParaRPr lang="en-US" sz="2400" dirty="0" smtClean="0">
              <a:solidFill>
                <a:schemeClr val="bg2"/>
              </a:solidFill>
              <a:latin typeface="Arial Narrow" pitchFamily="34" charset="0"/>
              <a:ea typeface="Arial Unicode MS" pitchFamily="34" charset="-128"/>
              <a:cs typeface="Arial Unicode MS" pitchFamily="34" charset="-128"/>
            </a:endParaRPr>
          </a:p>
          <a:p>
            <a:pPr eaLnBrk="1" hangingPunct="1"/>
            <a:r>
              <a:rPr lang="en-US" sz="2400" dirty="0" err="1" smtClean="0">
                <a:solidFill>
                  <a:schemeClr val="bg2"/>
                </a:solidFill>
                <a:latin typeface="Arial Narrow" pitchFamily="34" charset="0"/>
                <a:ea typeface="Arial Unicode MS" pitchFamily="34" charset="-128"/>
                <a:cs typeface="Arial Unicode MS" pitchFamily="34" charset="-128"/>
              </a:rPr>
              <a:t>Pantulan</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berasal</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dari</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jarak</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dan</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frekuensi</a:t>
            </a:r>
            <a:r>
              <a:rPr lang="en-US" sz="2400" dirty="0" smtClean="0">
                <a:solidFill>
                  <a:schemeClr val="bg2"/>
                </a:solidFill>
                <a:latin typeface="Arial Narrow" pitchFamily="34" charset="0"/>
                <a:ea typeface="Arial Unicode MS" pitchFamily="34" charset="-128"/>
                <a:cs typeface="Arial Unicode MS" pitchFamily="34" charset="-128"/>
              </a:rPr>
              <a:t> yang </a:t>
            </a:r>
            <a:r>
              <a:rPr lang="en-US" sz="2400" dirty="0" err="1" smtClean="0">
                <a:solidFill>
                  <a:schemeClr val="bg2"/>
                </a:solidFill>
                <a:latin typeface="Arial Narrow" pitchFamily="34" charset="0"/>
                <a:ea typeface="Arial Unicode MS" pitchFamily="34" charset="-128"/>
                <a:cs typeface="Arial Unicode MS" pitchFamily="34" charset="-128"/>
              </a:rPr>
              <a:t>berbeda-beda</a:t>
            </a:r>
            <a:endParaRPr lang="en-US" sz="2400" dirty="0" smtClean="0">
              <a:solidFill>
                <a:schemeClr val="bg2"/>
              </a:solidFill>
              <a:latin typeface="Arial Narrow" pitchFamily="34" charset="0"/>
              <a:ea typeface="Arial Unicode MS" pitchFamily="34" charset="-128"/>
              <a:cs typeface="Arial Unicode MS" pitchFamily="34" charset="-128"/>
            </a:endParaRPr>
          </a:p>
          <a:p>
            <a:pPr eaLnBrk="1" hangingPunct="1">
              <a:buFont typeface="Wingdings 2" pitchFamily="18" charset="2"/>
              <a:buNone/>
            </a:pPr>
            <a:endParaRPr lang="en-US" sz="2400" dirty="0" smtClean="0">
              <a:solidFill>
                <a:schemeClr val="bg2"/>
              </a:solidFill>
              <a:latin typeface="Arial Narrow" pitchFamily="34" charset="0"/>
              <a:ea typeface="Arial Unicode MS" pitchFamily="34" charset="-128"/>
              <a:cs typeface="Arial Unicode MS" pitchFamily="34" charset="-128"/>
            </a:endParaRPr>
          </a:p>
          <a:p>
            <a:pPr eaLnBrk="1" hangingPunct="1">
              <a:buFont typeface="Wingdings 2" pitchFamily="18" charset="2"/>
              <a:buNone/>
            </a:pPr>
            <a:r>
              <a:rPr lang="en-US" sz="2400" dirty="0" smtClean="0">
                <a:solidFill>
                  <a:schemeClr val="bg2"/>
                </a:solidFill>
                <a:latin typeface="Arial Narrow" pitchFamily="34" charset="0"/>
                <a:ea typeface="Arial Unicode MS" pitchFamily="34" charset="-128"/>
                <a:cs typeface="Arial Unicode MS" pitchFamily="34" charset="-128"/>
              </a:rPr>
              <a:t>FUNGSI</a:t>
            </a:r>
          </a:p>
          <a:p>
            <a:pPr eaLnBrk="1" hangingPunct="1">
              <a:buFont typeface="Wingdings 2" pitchFamily="18" charset="2"/>
              <a:buNone/>
            </a:pPr>
            <a:r>
              <a:rPr lang="en-US" sz="2400" dirty="0" err="1" smtClean="0">
                <a:solidFill>
                  <a:schemeClr val="bg2"/>
                </a:solidFill>
                <a:latin typeface="Arial Narrow" pitchFamily="34" charset="0"/>
                <a:ea typeface="Arial Unicode MS" pitchFamily="34" charset="-128"/>
                <a:cs typeface="Arial Unicode MS" pitchFamily="34" charset="-128"/>
              </a:rPr>
              <a:t>Mencari</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informasi</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tentang</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gerakan</a:t>
            </a:r>
            <a:r>
              <a:rPr lang="en-US" sz="2400" dirty="0" smtClean="0">
                <a:solidFill>
                  <a:schemeClr val="bg2"/>
                </a:solidFill>
                <a:latin typeface="Arial Narrow" pitchFamily="34" charset="0"/>
                <a:ea typeface="Arial Unicode MS" pitchFamily="34" charset="-128"/>
                <a:cs typeface="Arial Unicode MS" pitchFamily="34" charset="-128"/>
              </a:rPr>
              <a:t> organ </a:t>
            </a:r>
            <a:r>
              <a:rPr lang="en-US" sz="2400" dirty="0" err="1" smtClean="0">
                <a:solidFill>
                  <a:schemeClr val="bg2"/>
                </a:solidFill>
                <a:latin typeface="Arial Narrow" pitchFamily="34" charset="0"/>
                <a:ea typeface="Arial Unicode MS" pitchFamily="34" charset="-128"/>
                <a:cs typeface="Arial Unicode MS" pitchFamily="34" charset="-128"/>
              </a:rPr>
              <a:t>tubuh</a:t>
            </a:r>
            <a:r>
              <a:rPr lang="en-US" sz="2400" dirty="0" smtClean="0">
                <a:solidFill>
                  <a:schemeClr val="bg2"/>
                </a:solidFill>
                <a:latin typeface="Arial Narrow" pitchFamily="34" charset="0"/>
                <a:ea typeface="Arial Unicode MS" pitchFamily="34" charset="-128"/>
                <a:cs typeface="Arial Unicode MS" pitchFamily="34" charset="-128"/>
              </a:rPr>
              <a:t>, </a:t>
            </a:r>
            <a:r>
              <a:rPr lang="en-US" sz="2400" dirty="0" err="1" smtClean="0">
                <a:solidFill>
                  <a:schemeClr val="bg2"/>
                </a:solidFill>
                <a:latin typeface="Arial Narrow" pitchFamily="34" charset="0"/>
                <a:ea typeface="Arial Unicode MS" pitchFamily="34" charset="-128"/>
                <a:cs typeface="Arial Unicode MS" pitchFamily="34" charset="-128"/>
              </a:rPr>
              <a:t>contoh</a:t>
            </a:r>
            <a:r>
              <a:rPr lang="en-US" sz="2400" dirty="0" smtClean="0">
                <a:solidFill>
                  <a:schemeClr val="bg2"/>
                </a:solidFill>
                <a:latin typeface="Arial Narrow" pitchFamily="34" charset="0"/>
                <a:ea typeface="Arial Unicode MS" pitchFamily="34" charset="-128"/>
                <a:cs typeface="Arial Unicode MS" pitchFamily="34" charset="-128"/>
              </a:rPr>
              <a:t>:</a:t>
            </a:r>
          </a:p>
          <a:p>
            <a:pPr eaLnBrk="1" hangingPunct="1"/>
            <a:r>
              <a:rPr lang="en-US" sz="2400" dirty="0" smtClean="0">
                <a:solidFill>
                  <a:schemeClr val="bg2"/>
                </a:solidFill>
                <a:latin typeface="Arial Narrow" pitchFamily="34" charset="0"/>
                <a:ea typeface="Arial Unicode MS" pitchFamily="34" charset="-128"/>
                <a:cs typeface="Arial Unicode MS" pitchFamily="34" charset="-128"/>
                <a:sym typeface="Wingdings" pitchFamily="2" charset="2"/>
              </a:rPr>
              <a:t>Info </a:t>
            </a:r>
            <a:r>
              <a:rPr lang="en-US" sz="2400" dirty="0" err="1" smtClean="0">
                <a:solidFill>
                  <a:schemeClr val="bg2"/>
                </a:solidFill>
                <a:latin typeface="Arial Narrow" pitchFamily="34" charset="0"/>
                <a:ea typeface="Arial Unicode MS" pitchFamily="34" charset="-128"/>
                <a:cs typeface="Arial Unicode MS" pitchFamily="34" charset="-128"/>
                <a:sym typeface="Wingdings" pitchFamily="2" charset="2"/>
              </a:rPr>
              <a:t>gerakan</a:t>
            </a:r>
            <a:r>
              <a:rPr lang="en-US" sz="2400" dirty="0" smtClean="0">
                <a:solidFill>
                  <a:schemeClr val="bg2"/>
                </a:solidFill>
                <a:latin typeface="Arial Narrow" pitchFamily="34" charset="0"/>
                <a:ea typeface="Arial Unicode MS" pitchFamily="34" charset="-128"/>
                <a:cs typeface="Arial Unicode MS" pitchFamily="34" charset="-128"/>
                <a:sym typeface="Wingdings" pitchFamily="2" charset="2"/>
              </a:rPr>
              <a:t> </a:t>
            </a:r>
            <a:r>
              <a:rPr lang="en-US" sz="2400" dirty="0" err="1" smtClean="0">
                <a:solidFill>
                  <a:schemeClr val="bg2"/>
                </a:solidFill>
                <a:latin typeface="Arial Narrow" pitchFamily="34" charset="0"/>
                <a:ea typeface="Arial Unicode MS" pitchFamily="34" charset="-128"/>
                <a:cs typeface="Arial Unicode MS" pitchFamily="34" charset="-128"/>
                <a:sym typeface="Wingdings" pitchFamily="2" charset="2"/>
              </a:rPr>
              <a:t>jantung</a:t>
            </a:r>
            <a:r>
              <a:rPr lang="en-US" sz="2400" dirty="0" smtClean="0">
                <a:solidFill>
                  <a:schemeClr val="bg2"/>
                </a:solidFill>
                <a:latin typeface="Arial Narrow" pitchFamily="34" charset="0"/>
                <a:ea typeface="Arial Unicode MS" pitchFamily="34" charset="-128"/>
                <a:cs typeface="Arial Unicode MS" pitchFamily="34" charset="-128"/>
                <a:sym typeface="Wingdings" pitchFamily="2" charset="2"/>
              </a:rPr>
              <a:t> </a:t>
            </a:r>
            <a:r>
              <a:rPr lang="en-US" sz="2400" dirty="0" smtClean="0">
                <a:solidFill>
                  <a:schemeClr val="bg2"/>
                </a:solidFill>
                <a:latin typeface="Arial Narrow" pitchFamily="34" charset="0"/>
              </a:rPr>
              <a:t>(</a:t>
            </a:r>
            <a:r>
              <a:rPr lang="en-US" sz="2400" dirty="0" err="1" smtClean="0">
                <a:solidFill>
                  <a:schemeClr val="bg2"/>
                </a:solidFill>
                <a:latin typeface="Arial Narrow" pitchFamily="34" charset="0"/>
              </a:rPr>
              <a:t>katup</a:t>
            </a:r>
            <a:r>
              <a:rPr lang="en-US" sz="2400" dirty="0" smtClean="0">
                <a:solidFill>
                  <a:schemeClr val="bg2"/>
                </a:solidFill>
                <a:latin typeface="Arial Narrow" pitchFamily="34" charset="0"/>
              </a:rPr>
              <a:t>, </a:t>
            </a:r>
            <a:r>
              <a:rPr lang="en-US" sz="2400" dirty="0" err="1" smtClean="0">
                <a:solidFill>
                  <a:schemeClr val="bg2"/>
                </a:solidFill>
                <a:latin typeface="Arial Narrow" pitchFamily="34" charset="0"/>
              </a:rPr>
              <a:t>efusi</a:t>
            </a:r>
            <a:r>
              <a:rPr lang="en-US" sz="2400" dirty="0" smtClean="0">
                <a:solidFill>
                  <a:schemeClr val="bg2"/>
                </a:solidFill>
                <a:latin typeface="Arial Narrow" pitchFamily="34" charset="0"/>
              </a:rPr>
              <a:t> </a:t>
            </a:r>
            <a:r>
              <a:rPr lang="en-US" sz="2400" dirty="0" err="1" smtClean="0">
                <a:solidFill>
                  <a:schemeClr val="bg2"/>
                </a:solidFill>
                <a:latin typeface="Arial Narrow" pitchFamily="34" charset="0"/>
              </a:rPr>
              <a:t>perikardial</a:t>
            </a:r>
            <a:r>
              <a:rPr lang="en-US" sz="2400" dirty="0" smtClean="0">
                <a:solidFill>
                  <a:schemeClr val="bg2"/>
                </a:solidFill>
                <a:latin typeface="Arial Narrow" pitchFamily="34" charset="0"/>
              </a:rPr>
              <a:t> </a:t>
            </a:r>
            <a:r>
              <a:rPr lang="en-US" sz="2400" dirty="0" err="1" smtClean="0">
                <a:solidFill>
                  <a:schemeClr val="bg2"/>
                </a:solidFill>
                <a:latin typeface="Arial Narrow" pitchFamily="34" charset="0"/>
              </a:rPr>
              <a:t>dll</a:t>
            </a:r>
            <a:r>
              <a:rPr lang="en-US" sz="2400" dirty="0" smtClean="0">
                <a:solidFill>
                  <a:schemeClr val="bg2"/>
                </a:solidFill>
                <a:latin typeface="Arial Narrow" pitchFamily="34" charset="0"/>
              </a:rPr>
              <a:t>)</a:t>
            </a:r>
          </a:p>
          <a:p>
            <a:pPr eaLnBrk="1" hangingPunct="1"/>
            <a:r>
              <a:rPr lang="en-US" sz="2400" dirty="0" err="1" smtClean="0">
                <a:solidFill>
                  <a:schemeClr val="bg2"/>
                </a:solidFill>
                <a:latin typeface="Arial Narrow" pitchFamily="34" charset="0"/>
              </a:rPr>
              <a:t>Evaluasi</a:t>
            </a:r>
            <a:r>
              <a:rPr lang="en-US" sz="2400" dirty="0" smtClean="0">
                <a:solidFill>
                  <a:schemeClr val="bg2"/>
                </a:solidFill>
                <a:latin typeface="Arial Narrow" pitchFamily="34" charset="0"/>
              </a:rPr>
              <a:t> </a:t>
            </a:r>
            <a:r>
              <a:rPr lang="en-US" sz="2400" dirty="0" err="1" smtClean="0">
                <a:solidFill>
                  <a:schemeClr val="bg2"/>
                </a:solidFill>
                <a:latin typeface="Arial Narrow" pitchFamily="34" charset="0"/>
              </a:rPr>
              <a:t>kemajuan</a:t>
            </a:r>
            <a:r>
              <a:rPr lang="en-US" sz="2400" dirty="0" smtClean="0">
                <a:solidFill>
                  <a:schemeClr val="bg2"/>
                </a:solidFill>
                <a:latin typeface="Arial Narrow" pitchFamily="34" charset="0"/>
              </a:rPr>
              <a:t> </a:t>
            </a:r>
            <a:r>
              <a:rPr lang="en-US" sz="2400" dirty="0" err="1" smtClean="0">
                <a:solidFill>
                  <a:schemeClr val="bg2"/>
                </a:solidFill>
                <a:latin typeface="Arial Narrow" pitchFamily="34" charset="0"/>
              </a:rPr>
              <a:t>terapi</a:t>
            </a:r>
            <a:endParaRPr lang="en-US" sz="2400" dirty="0" smtClean="0">
              <a:solidFill>
                <a:schemeClr val="bg2"/>
              </a:solidFill>
              <a:latin typeface="Arial Narrow" pitchFamily="34" charset="0"/>
            </a:endParaRPr>
          </a:p>
        </p:txBody>
      </p:sp>
    </p:spTree>
    <p:extLst>
      <p:ext uri="{BB962C8B-B14F-4D97-AF65-F5344CB8AC3E}">
        <p14:creationId xmlns:p14="http://schemas.microsoft.com/office/powerpoint/2010/main" val="2152568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Line 22"/>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 name="Line 2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4104" name="Picture 8" descr="Medical Uses Of Ultrasound"/>
          <p:cNvPicPr>
            <a:picLocks noChangeAspect="1" noChangeArrowheads="1"/>
          </p:cNvPicPr>
          <p:nvPr/>
        </p:nvPicPr>
        <p:blipFill rotWithShape="1">
          <a:blip r:embed="rId2">
            <a:extLst>
              <a:ext uri="{28A0092B-C50C-407E-A947-70E740481C1C}">
                <a14:useLocalDpi xmlns:a14="http://schemas.microsoft.com/office/drawing/2010/main" val="0"/>
              </a:ext>
            </a:extLst>
          </a:blip>
          <a:srcRect t="6937" b="8348"/>
          <a:stretch/>
        </p:blipFill>
        <p:spPr bwMode="auto">
          <a:xfrm>
            <a:off x="322262" y="303610"/>
            <a:ext cx="7139651" cy="453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332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Line 17"/>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151" name="Line 19"/>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5128" name="Picture 8" descr="Medical uses of Ultrasound -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t="8203" b="9718"/>
          <a:stretch/>
        </p:blipFill>
        <p:spPr bwMode="auto">
          <a:xfrm>
            <a:off x="322263" y="303608"/>
            <a:ext cx="7369064" cy="453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24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5"/>
          <p:cNvSpPr txBox="1">
            <a:spLocks noGrp="1"/>
          </p:cNvSpPr>
          <p:nvPr>
            <p:ph type="title"/>
          </p:nvPr>
        </p:nvSpPr>
        <p:spPr>
          <a:xfrm>
            <a:off x="889921" y="604672"/>
            <a:ext cx="5011200" cy="60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Pengertian</a:t>
            </a:r>
            <a:endParaRPr dirty="0"/>
          </a:p>
        </p:txBody>
      </p:sp>
      <p:sp>
        <p:nvSpPr>
          <p:cNvPr id="658" name="Google Shape;658;p35"/>
          <p:cNvSpPr txBox="1">
            <a:spLocks noGrp="1"/>
          </p:cNvSpPr>
          <p:nvPr>
            <p:ph type="subTitle" idx="1"/>
          </p:nvPr>
        </p:nvSpPr>
        <p:spPr>
          <a:xfrm>
            <a:off x="218118" y="1333814"/>
            <a:ext cx="6686536" cy="608700"/>
          </a:xfrm>
          <a:prstGeom prst="rect">
            <a:avLst/>
          </a:prstGeom>
        </p:spPr>
        <p:txBody>
          <a:bodyPr spcFirstLastPara="1" wrap="square" lIns="91425" tIns="91425" rIns="91425" bIns="91425" anchor="t" anchorCtr="0">
            <a:noAutofit/>
          </a:bodyPr>
          <a:lstStyle/>
          <a:p>
            <a:r>
              <a:rPr lang="en-US" dirty="0" smtClean="0"/>
              <a:t>	</a:t>
            </a:r>
            <a:r>
              <a:rPr lang="id-ID" dirty="0" smtClean="0"/>
              <a:t>Ultrasonik </a:t>
            </a:r>
            <a:r>
              <a:rPr lang="id-ID" dirty="0"/>
              <a:t>adalah </a:t>
            </a:r>
            <a:r>
              <a:rPr lang="id-ID" dirty="0">
                <a:hlinkClick r:id="rId3"/>
              </a:rPr>
              <a:t>suara </a:t>
            </a:r>
            <a:r>
              <a:rPr lang="id-ID" dirty="0"/>
              <a:t>atau</a:t>
            </a:r>
            <a:r>
              <a:rPr lang="id-ID" u="sng" dirty="0">
                <a:hlinkClick r:id="rId4"/>
              </a:rPr>
              <a:t> </a:t>
            </a:r>
            <a:r>
              <a:rPr lang="id-ID" dirty="0">
                <a:hlinkClick r:id="rId4"/>
              </a:rPr>
              <a:t>getaran</a:t>
            </a:r>
            <a:r>
              <a:rPr lang="id-ID" dirty="0"/>
              <a:t> dengan </a:t>
            </a:r>
            <a:r>
              <a:rPr lang="id-ID" dirty="0">
                <a:hlinkClick r:id="rId5"/>
              </a:rPr>
              <a:t>frekuensi</a:t>
            </a:r>
            <a:r>
              <a:rPr lang="id-ID" dirty="0"/>
              <a:t> yang terlalu tinggi untuk bisa didengar oleh </a:t>
            </a:r>
            <a:r>
              <a:rPr lang="id-ID" dirty="0">
                <a:hlinkClick r:id="rId6"/>
              </a:rPr>
              <a:t>telinga</a:t>
            </a:r>
            <a:r>
              <a:rPr lang="id-ID" dirty="0"/>
              <a:t> </a:t>
            </a:r>
            <a:r>
              <a:rPr lang="id-ID" dirty="0">
                <a:hlinkClick r:id="rId7"/>
              </a:rPr>
              <a:t>manusia</a:t>
            </a:r>
            <a:r>
              <a:rPr lang="id-ID" dirty="0"/>
              <a:t>, yaitu kira-kira di atas 20 </a:t>
            </a:r>
            <a:r>
              <a:rPr lang="id-ID" dirty="0">
                <a:hlinkClick r:id="rId8"/>
              </a:rPr>
              <a:t>kiloHertz.</a:t>
            </a:r>
            <a:r>
              <a:rPr lang="id-ID" dirty="0"/>
              <a:t> Hanya  beberapa hewan, seperti lumba-lumba menggunakannya untuk komunikasi,sedangkan kelelawar menggunakan gelombang ultrasonik untuk navigasi. Dalam hal ini, gelombang ultrasonik merupakan gelombang ultra (diatas) </a:t>
            </a:r>
            <a:r>
              <a:rPr lang="id-ID" dirty="0">
                <a:hlinkClick r:id="rId5"/>
              </a:rPr>
              <a:t>frekuensi</a:t>
            </a:r>
            <a:r>
              <a:rPr lang="id-ID" dirty="0"/>
              <a:t> gelombang </a:t>
            </a:r>
            <a:r>
              <a:rPr lang="id-ID" dirty="0">
                <a:hlinkClick r:id="rId3"/>
              </a:rPr>
              <a:t>suara</a:t>
            </a:r>
            <a:r>
              <a:rPr lang="id-ID" dirty="0"/>
              <a:t>(sonik). </a:t>
            </a:r>
            <a:endParaRPr lang="en-US" dirty="0"/>
          </a:p>
        </p:txBody>
      </p:sp>
    </p:spTree>
    <p:extLst>
      <p:ext uri="{BB962C8B-B14F-4D97-AF65-F5344CB8AC3E}">
        <p14:creationId xmlns:p14="http://schemas.microsoft.com/office/powerpoint/2010/main" val="1350987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Line 18"/>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175" name="Line 20"/>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6152" name="Picture 8" descr="Medical uses of Ultrasound -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t="7875" b="13598"/>
          <a:stretch/>
        </p:blipFill>
        <p:spPr bwMode="auto">
          <a:xfrm>
            <a:off x="322263" y="335106"/>
            <a:ext cx="7648903" cy="450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485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539750" y="364332"/>
            <a:ext cx="8604250" cy="492907"/>
          </a:xfrm>
        </p:spPr>
        <p:txBody>
          <a:bodyPr/>
          <a:lstStyle/>
          <a:p>
            <a:pPr eaLnBrk="1" fontAlgn="auto" hangingPunct="1">
              <a:spcAft>
                <a:spcPts val="0"/>
              </a:spcAft>
              <a:defRPr/>
            </a:pPr>
            <a:r>
              <a:rPr lang="en-GB" sz="4000" dirty="0" smtClean="0">
                <a:solidFill>
                  <a:schemeClr val="tx1"/>
                </a:solidFill>
                <a:latin typeface="Arial" charset="0"/>
              </a:rPr>
              <a:t>ALIRAN DARAH ARTERI</a:t>
            </a:r>
            <a:endParaRPr lang="en-GB" sz="4000" dirty="0">
              <a:solidFill>
                <a:schemeClr val="tx1"/>
              </a:solidFill>
              <a:latin typeface="Arial" charset="0"/>
            </a:endParaRPr>
          </a:p>
        </p:txBody>
      </p:sp>
      <p:pic>
        <p:nvPicPr>
          <p:cNvPr id="77827" name="Picture 3" descr="iop_logo_larg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588126" y="0"/>
            <a:ext cx="2333625" cy="292894"/>
          </a:xfrm>
          <a:noFill/>
        </p:spPr>
      </p:pic>
      <p:pic>
        <p:nvPicPr>
          <p:cNvPr id="77828" name="Picture 6" descr="medphy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562600" y="3914775"/>
            <a:ext cx="1981200" cy="200025"/>
          </a:xfrm>
          <a:noFill/>
        </p:spPr>
      </p:pic>
      <p:sp>
        <p:nvSpPr>
          <p:cNvPr id="77829" name="Line 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7830" name="Line 5"/>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77831" name="Picture 10" descr="doppler"/>
          <p:cNvPicPr>
            <a:picLocks noChangeAspect="1" noChangeArrowheads="1"/>
          </p:cNvPicPr>
          <p:nvPr/>
        </p:nvPicPr>
        <p:blipFill>
          <a:blip r:embed="rId6">
            <a:lum bright="6000" contrast="36000"/>
            <a:extLst>
              <a:ext uri="{28A0092B-C50C-407E-A947-70E740481C1C}">
                <a14:useLocalDpi xmlns:a14="http://schemas.microsoft.com/office/drawing/2010/main" val="0"/>
              </a:ext>
            </a:extLst>
          </a:blip>
          <a:srcRect/>
          <a:stretch>
            <a:fillRect/>
          </a:stretch>
        </p:blipFill>
        <p:spPr bwMode="auto">
          <a:xfrm>
            <a:off x="5265738" y="1212056"/>
            <a:ext cx="319405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23" name="doppler.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116013" y="3598069"/>
            <a:ext cx="576262"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13" descr="doppler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1895475"/>
            <a:ext cx="45339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985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61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9355" fill="hold"/>
                                        <p:tgtEl>
                                          <p:spTgt spid="346123"/>
                                        </p:tgtEl>
                                      </p:cBhvr>
                                    </p:cmd>
                                  </p:childTnLst>
                                </p:cTn>
                              </p:par>
                            </p:childTnLst>
                          </p:cTn>
                        </p:par>
                      </p:childTnLst>
                    </p:cTn>
                  </p:par>
                </p:childTnLst>
              </p:cTn>
              <p:nextCondLst>
                <p:cond evt="onClick" delay="0">
                  <p:tgtEl>
                    <p:spTgt spid="346123"/>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4612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539750" y="364331"/>
            <a:ext cx="8604250" cy="857250"/>
          </a:xfrm>
        </p:spPr>
        <p:txBody>
          <a:bodyPr/>
          <a:lstStyle/>
          <a:p>
            <a:pPr eaLnBrk="1" fontAlgn="auto" hangingPunct="1">
              <a:spcAft>
                <a:spcPts val="0"/>
              </a:spcAft>
              <a:defRPr/>
            </a:pPr>
            <a:r>
              <a:rPr lang="en-GB" sz="2800" i="1" dirty="0">
                <a:latin typeface="Times New Roman" pitchFamily="18" charset="0"/>
              </a:rPr>
              <a:t>Doppler imaging</a:t>
            </a:r>
            <a:r>
              <a:rPr lang="en-GB" sz="2800" dirty="0">
                <a:latin typeface="Times New Roman" pitchFamily="18" charset="0"/>
              </a:rPr>
              <a:t>:</a:t>
            </a:r>
            <a:r>
              <a:rPr lang="en-GB" sz="2800" dirty="0">
                <a:solidFill>
                  <a:schemeClr val="tx1"/>
                </a:solidFill>
                <a:latin typeface="Times New Roman" pitchFamily="18" charset="0"/>
              </a:rPr>
              <a:t> </a:t>
            </a:r>
            <a:r>
              <a:rPr lang="en-GB" sz="2800" dirty="0" smtClean="0">
                <a:solidFill>
                  <a:schemeClr val="tx1"/>
                </a:solidFill>
                <a:latin typeface="Times New Roman" pitchFamily="18" charset="0"/>
              </a:rPr>
              <a:t/>
            </a:r>
            <a:br>
              <a:rPr lang="en-GB" sz="2800" dirty="0" smtClean="0">
                <a:solidFill>
                  <a:schemeClr val="tx1"/>
                </a:solidFill>
                <a:latin typeface="Times New Roman" pitchFamily="18" charset="0"/>
              </a:rPr>
            </a:br>
            <a:r>
              <a:rPr lang="en-GB" sz="2800" dirty="0" smtClean="0">
                <a:solidFill>
                  <a:schemeClr val="tx1"/>
                </a:solidFill>
                <a:latin typeface="Arial" charset="0"/>
              </a:rPr>
              <a:t>GABUNGAN imaging </a:t>
            </a:r>
            <a:r>
              <a:rPr lang="en-GB" sz="2800" dirty="0">
                <a:solidFill>
                  <a:schemeClr val="tx1"/>
                </a:solidFill>
                <a:latin typeface="Arial" charset="0"/>
              </a:rPr>
              <a:t>and Doppler</a:t>
            </a:r>
          </a:p>
        </p:txBody>
      </p:sp>
      <p:sp>
        <p:nvSpPr>
          <p:cNvPr id="350215" name="Rectangle 7"/>
          <p:cNvSpPr>
            <a:spLocks noGrp="1" noChangeArrowheads="1"/>
          </p:cNvSpPr>
          <p:nvPr>
            <p:ph type="body" sz="half" idx="1"/>
          </p:nvPr>
        </p:nvSpPr>
        <p:spPr>
          <a:xfrm>
            <a:off x="1258889" y="1221581"/>
            <a:ext cx="7056437" cy="3348038"/>
          </a:xfrm>
          <a:noFill/>
        </p:spPr>
        <p:txBody>
          <a:bodyPr/>
          <a:lstStyle/>
          <a:p>
            <a:pPr eaLnBrk="1" hangingPunct="1"/>
            <a:r>
              <a:rPr lang="en-GB" sz="2800" smtClean="0"/>
              <a:t>Use BOTH normal ultrasound imaging and Doppler imaging</a:t>
            </a:r>
          </a:p>
          <a:p>
            <a:pPr eaLnBrk="1" hangingPunct="1"/>
            <a:r>
              <a:rPr lang="en-GB" sz="3200" smtClean="0"/>
              <a:t>Untuk menggambarkan aliran darah</a:t>
            </a:r>
            <a:endParaRPr lang="el-GR" sz="3200" smtClean="0"/>
          </a:p>
        </p:txBody>
      </p:sp>
      <p:pic>
        <p:nvPicPr>
          <p:cNvPr id="78852" name="Picture 3" descr="iop_logo_larg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88126" y="0"/>
            <a:ext cx="2333625" cy="292894"/>
          </a:xfrm>
          <a:noFill/>
        </p:spPr>
      </p:pic>
      <p:pic>
        <p:nvPicPr>
          <p:cNvPr id="78853" name="Picture 6" descr="medphy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22263" y="103585"/>
            <a:ext cx="1981200" cy="200025"/>
          </a:xfrm>
          <a:noFill/>
        </p:spPr>
      </p:pic>
      <p:sp>
        <p:nvSpPr>
          <p:cNvPr id="78854" name="Line 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855" name="Line 5"/>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3020342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0215">
                                            <p:txEl>
                                              <p:pRg st="0" end="0"/>
                                            </p:txEl>
                                          </p:spTgt>
                                        </p:tgtEl>
                                        <p:attrNameLst>
                                          <p:attrName>style.visibility</p:attrName>
                                        </p:attrNameLst>
                                      </p:cBhvr>
                                      <p:to>
                                        <p:strVal val="visible"/>
                                      </p:to>
                                    </p:set>
                                    <p:animEffect transition="in" filter="dissolve">
                                      <p:cBhvr>
                                        <p:cTn id="7" dur="1000"/>
                                        <p:tgtEl>
                                          <p:spTgt spid="3502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0215">
                                            <p:txEl>
                                              <p:pRg st="1" end="1"/>
                                            </p:txEl>
                                          </p:spTgt>
                                        </p:tgtEl>
                                        <p:attrNameLst>
                                          <p:attrName>style.visibility</p:attrName>
                                        </p:attrNameLst>
                                      </p:cBhvr>
                                      <p:to>
                                        <p:strVal val="visible"/>
                                      </p:to>
                                    </p:set>
                                    <p:animEffect transition="in" filter="dissolve">
                                      <p:cBhvr>
                                        <p:cTn id="12" dur="1000"/>
                                        <p:tgtEl>
                                          <p:spTgt spid="3502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539750" y="364332"/>
            <a:ext cx="7772400" cy="332171"/>
          </a:xfrm>
        </p:spPr>
        <p:txBody>
          <a:bodyPr/>
          <a:lstStyle/>
          <a:p>
            <a:pPr eaLnBrk="1" fontAlgn="auto" hangingPunct="1">
              <a:spcAft>
                <a:spcPts val="0"/>
              </a:spcAft>
              <a:defRPr/>
            </a:pPr>
            <a:r>
              <a:rPr lang="en-GB" sz="2800" dirty="0" smtClean="0">
                <a:solidFill>
                  <a:schemeClr val="tx1"/>
                </a:solidFill>
                <a:latin typeface="Arial" charset="0"/>
              </a:rPr>
              <a:t>ARTERI KAROTIS</a:t>
            </a:r>
            <a:endParaRPr lang="en-GB" sz="2800" dirty="0">
              <a:solidFill>
                <a:schemeClr val="tx1"/>
              </a:solidFill>
              <a:latin typeface="Arial" charset="0"/>
            </a:endParaRPr>
          </a:p>
        </p:txBody>
      </p:sp>
      <p:sp>
        <p:nvSpPr>
          <p:cNvPr id="306185" name="Rectangle 9"/>
          <p:cNvSpPr>
            <a:spLocks noGrp="1" noChangeArrowheads="1"/>
          </p:cNvSpPr>
          <p:nvPr>
            <p:ph type="body" sz="half" idx="1"/>
          </p:nvPr>
        </p:nvSpPr>
        <p:spPr>
          <a:xfrm>
            <a:off x="468314" y="1168004"/>
            <a:ext cx="2879725" cy="2807494"/>
          </a:xfrm>
          <a:noFill/>
        </p:spPr>
        <p:txBody>
          <a:bodyPr/>
          <a:lstStyle/>
          <a:p>
            <a:pPr eaLnBrk="1" hangingPunct="1"/>
            <a:r>
              <a:rPr lang="en-GB" sz="2000" dirty="0" smtClean="0"/>
              <a:t>CITRA ARTERI </a:t>
            </a:r>
          </a:p>
          <a:p>
            <a:pPr eaLnBrk="1" hangingPunct="1"/>
            <a:r>
              <a:rPr lang="en-GB" sz="2000" dirty="0" smtClean="0"/>
              <a:t>ADA GAMBARAN ALIRAN DARAH  INI ARTERI SEHAT.</a:t>
            </a:r>
          </a:p>
          <a:p>
            <a:pPr eaLnBrk="1" hangingPunct="1"/>
            <a:r>
              <a:rPr lang="en-GB" sz="2000" dirty="0" smtClean="0"/>
              <a:t>ALIRAN HARUS DAN SEARAH, SEPERTI ALIRAN SUNGAI TENANG</a:t>
            </a:r>
            <a:endParaRPr lang="el-GR" sz="2000" dirty="0" smtClean="0"/>
          </a:p>
        </p:txBody>
      </p:sp>
      <p:pic>
        <p:nvPicPr>
          <p:cNvPr id="79876" name="Picture 3" descr="iop_logo_larg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88126" y="0"/>
            <a:ext cx="2333625" cy="292894"/>
          </a:xfrm>
          <a:noFill/>
        </p:spPr>
      </p:pic>
      <p:pic>
        <p:nvPicPr>
          <p:cNvPr id="79877" name="Picture 6" descr="medphy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62600" y="3914775"/>
            <a:ext cx="1981200" cy="200025"/>
          </a:xfrm>
          <a:noFill/>
        </p:spPr>
      </p:pic>
      <p:sp>
        <p:nvSpPr>
          <p:cNvPr id="79878" name="Line 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9879" name="Line 5"/>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79880" name="Picture 7" descr="carotid_5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1113235"/>
            <a:ext cx="4802188" cy="360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715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6185">
                                            <p:txEl>
                                              <p:pRg st="0" end="0"/>
                                            </p:txEl>
                                          </p:spTgt>
                                        </p:tgtEl>
                                        <p:attrNameLst>
                                          <p:attrName>style.visibility</p:attrName>
                                        </p:attrNameLst>
                                      </p:cBhvr>
                                      <p:to>
                                        <p:strVal val="visible"/>
                                      </p:to>
                                    </p:set>
                                    <p:animEffect transition="in" filter="dissolve">
                                      <p:cBhvr>
                                        <p:cTn id="7" dur="1000"/>
                                        <p:tgtEl>
                                          <p:spTgt spid="30618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6185">
                                            <p:txEl>
                                              <p:pRg st="1" end="1"/>
                                            </p:txEl>
                                          </p:spTgt>
                                        </p:tgtEl>
                                        <p:attrNameLst>
                                          <p:attrName>style.visibility</p:attrName>
                                        </p:attrNameLst>
                                      </p:cBhvr>
                                      <p:to>
                                        <p:strVal val="visible"/>
                                      </p:to>
                                    </p:set>
                                    <p:animEffect transition="in" filter="dissolve">
                                      <p:cBhvr>
                                        <p:cTn id="10" dur="1000"/>
                                        <p:tgtEl>
                                          <p:spTgt spid="30618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6185">
                                            <p:txEl>
                                              <p:pRg st="2" end="2"/>
                                            </p:txEl>
                                          </p:spTgt>
                                        </p:tgtEl>
                                        <p:attrNameLst>
                                          <p:attrName>style.visibility</p:attrName>
                                        </p:attrNameLst>
                                      </p:cBhvr>
                                      <p:to>
                                        <p:strVal val="visible"/>
                                      </p:to>
                                    </p:set>
                                    <p:animEffect transition="in" filter="dissolve">
                                      <p:cBhvr>
                                        <p:cTn id="13" dur="1000"/>
                                        <p:tgtEl>
                                          <p:spTgt spid="3061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539750" y="364332"/>
            <a:ext cx="7772400" cy="385750"/>
          </a:xfrm>
        </p:spPr>
        <p:txBody>
          <a:bodyPr/>
          <a:lstStyle/>
          <a:p>
            <a:pPr eaLnBrk="1" fontAlgn="auto" hangingPunct="1">
              <a:spcAft>
                <a:spcPts val="0"/>
              </a:spcAft>
              <a:defRPr/>
            </a:pPr>
            <a:r>
              <a:rPr lang="en-GB" sz="2800" dirty="0" smtClean="0">
                <a:solidFill>
                  <a:schemeClr val="tx1"/>
                </a:solidFill>
                <a:latin typeface="Arial" charset="0"/>
              </a:rPr>
              <a:t>ARTERI KAROTIS</a:t>
            </a:r>
            <a:endParaRPr lang="en-GB" sz="2800" dirty="0">
              <a:solidFill>
                <a:schemeClr val="tx1"/>
              </a:solidFill>
              <a:latin typeface="Arial" charset="0"/>
            </a:endParaRPr>
          </a:p>
        </p:txBody>
      </p:sp>
      <p:sp>
        <p:nvSpPr>
          <p:cNvPr id="352264" name="Rectangle 8"/>
          <p:cNvSpPr>
            <a:spLocks noGrp="1" noChangeArrowheads="1"/>
          </p:cNvSpPr>
          <p:nvPr>
            <p:ph type="body" sz="half" idx="1"/>
          </p:nvPr>
        </p:nvSpPr>
        <p:spPr>
          <a:xfrm>
            <a:off x="452439" y="1168004"/>
            <a:ext cx="2879725" cy="3600450"/>
          </a:xfrm>
          <a:noFill/>
        </p:spPr>
        <p:txBody>
          <a:bodyPr/>
          <a:lstStyle/>
          <a:p>
            <a:pPr eaLnBrk="1" hangingPunct="1"/>
            <a:r>
              <a:rPr lang="en-GB" sz="2000" dirty="0" err="1" smtClean="0"/>
              <a:t>Arteri</a:t>
            </a:r>
            <a:r>
              <a:rPr lang="en-GB" sz="2000" dirty="0" smtClean="0"/>
              <a:t> </a:t>
            </a:r>
            <a:r>
              <a:rPr lang="en-GB" sz="2000" dirty="0" err="1" smtClean="0"/>
              <a:t>kartotis</a:t>
            </a:r>
            <a:endParaRPr lang="en-GB" sz="2000" dirty="0" smtClean="0"/>
          </a:p>
          <a:p>
            <a:pPr eaLnBrk="1" hangingPunct="1"/>
            <a:r>
              <a:rPr lang="en-GB" sz="2000" dirty="0" err="1" smtClean="0"/>
              <a:t>Aliran</a:t>
            </a:r>
            <a:r>
              <a:rPr lang="en-GB" sz="2000" dirty="0" smtClean="0"/>
              <a:t> </a:t>
            </a:r>
            <a:r>
              <a:rPr lang="en-GB" sz="2000" dirty="0" err="1" smtClean="0"/>
              <a:t>berbagai</a:t>
            </a:r>
            <a:r>
              <a:rPr lang="en-GB" sz="2000" dirty="0" smtClean="0"/>
              <a:t> </a:t>
            </a:r>
            <a:r>
              <a:rPr lang="en-GB" sz="2000" dirty="0" err="1" smtClean="0"/>
              <a:t>arah</a:t>
            </a:r>
            <a:r>
              <a:rPr lang="en-GB" sz="2000" dirty="0" smtClean="0"/>
              <a:t> (</a:t>
            </a:r>
            <a:r>
              <a:rPr lang="en-GB" sz="2000" dirty="0" err="1" smtClean="0"/>
              <a:t>turbulensi</a:t>
            </a:r>
            <a:r>
              <a:rPr lang="en-GB" sz="2000" dirty="0" smtClean="0"/>
              <a:t>) </a:t>
            </a:r>
            <a:r>
              <a:rPr lang="en-GB" sz="2000" dirty="0" err="1" smtClean="0"/>
              <a:t>seperti</a:t>
            </a:r>
            <a:r>
              <a:rPr lang="en-GB" sz="2000" dirty="0" smtClean="0"/>
              <a:t> </a:t>
            </a:r>
            <a:r>
              <a:rPr lang="en-GB" sz="2000" dirty="0" err="1" smtClean="0"/>
              <a:t>aliran</a:t>
            </a:r>
            <a:r>
              <a:rPr lang="en-GB" sz="2000" dirty="0" smtClean="0"/>
              <a:t> </a:t>
            </a:r>
            <a:r>
              <a:rPr lang="en-GB" sz="2000" dirty="0" err="1" smtClean="0"/>
              <a:t>sungai</a:t>
            </a:r>
            <a:r>
              <a:rPr lang="en-GB" sz="2000" dirty="0" smtClean="0"/>
              <a:t> </a:t>
            </a:r>
            <a:r>
              <a:rPr lang="en-GB" sz="2000" dirty="0" err="1" smtClean="0"/>
              <a:t>deras</a:t>
            </a:r>
            <a:endParaRPr lang="en-GB" sz="2000" dirty="0" smtClean="0"/>
          </a:p>
          <a:p>
            <a:pPr eaLnBrk="1" hangingPunct="1"/>
            <a:r>
              <a:rPr lang="en-GB" sz="2000" dirty="0" err="1" smtClean="0"/>
              <a:t>Mungkin</a:t>
            </a:r>
            <a:r>
              <a:rPr lang="en-GB" sz="2000" dirty="0" smtClean="0"/>
              <a:t> </a:t>
            </a:r>
            <a:r>
              <a:rPr lang="en-GB" sz="2000" dirty="0" err="1" smtClean="0"/>
              <a:t>terkait</a:t>
            </a:r>
            <a:r>
              <a:rPr lang="en-GB" sz="2000" dirty="0" smtClean="0"/>
              <a:t> </a:t>
            </a:r>
            <a:r>
              <a:rPr lang="en-GB" sz="2000" dirty="0" err="1" smtClean="0"/>
              <a:t>dengan</a:t>
            </a:r>
            <a:r>
              <a:rPr lang="en-GB" sz="2000" dirty="0" smtClean="0"/>
              <a:t> </a:t>
            </a:r>
            <a:r>
              <a:rPr lang="en-GB" sz="2000" dirty="0" err="1" smtClean="0"/>
              <a:t>endapan</a:t>
            </a:r>
            <a:r>
              <a:rPr lang="en-GB" sz="2000" dirty="0" smtClean="0"/>
              <a:t> </a:t>
            </a:r>
            <a:r>
              <a:rPr lang="en-GB" sz="2000" dirty="0" err="1" smtClean="0"/>
              <a:t>lemak</a:t>
            </a:r>
            <a:r>
              <a:rPr lang="en-GB" sz="2000" dirty="0" smtClean="0"/>
              <a:t> </a:t>
            </a:r>
            <a:r>
              <a:rPr lang="en-GB" sz="2000" dirty="0" err="1" smtClean="0"/>
              <a:t>dalam</a:t>
            </a:r>
            <a:r>
              <a:rPr lang="en-GB" sz="2000" dirty="0" smtClean="0"/>
              <a:t> </a:t>
            </a:r>
            <a:r>
              <a:rPr lang="en-GB" sz="2000" dirty="0" err="1" smtClean="0"/>
              <a:t>arteri</a:t>
            </a:r>
            <a:endParaRPr lang="el-GR" sz="2000" dirty="0" smtClean="0"/>
          </a:p>
        </p:txBody>
      </p:sp>
      <p:pic>
        <p:nvPicPr>
          <p:cNvPr id="80900" name="Picture 3" descr="iop_logo_larg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88126" y="0"/>
            <a:ext cx="2333625" cy="292894"/>
          </a:xfrm>
          <a:noFill/>
        </p:spPr>
      </p:pic>
      <p:pic>
        <p:nvPicPr>
          <p:cNvPr id="80901" name="Picture 6" descr="medphy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62600" y="3914775"/>
            <a:ext cx="1981200" cy="200025"/>
          </a:xfrm>
          <a:noFill/>
        </p:spPr>
      </p:pic>
      <p:sp>
        <p:nvSpPr>
          <p:cNvPr id="80902" name="Line 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0903" name="Line 5"/>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80904" name="Picture 10" descr="clinimg014_c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1221581"/>
            <a:ext cx="5346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394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2264">
                                            <p:txEl>
                                              <p:pRg st="0" end="0"/>
                                            </p:txEl>
                                          </p:spTgt>
                                        </p:tgtEl>
                                        <p:attrNameLst>
                                          <p:attrName>style.visibility</p:attrName>
                                        </p:attrNameLst>
                                      </p:cBhvr>
                                      <p:to>
                                        <p:strVal val="visible"/>
                                      </p:to>
                                    </p:set>
                                    <p:animEffect transition="in" filter="dissolve">
                                      <p:cBhvr>
                                        <p:cTn id="7" dur="1000"/>
                                        <p:tgtEl>
                                          <p:spTgt spid="3522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2264">
                                            <p:txEl>
                                              <p:pRg st="1" end="1"/>
                                            </p:txEl>
                                          </p:spTgt>
                                        </p:tgtEl>
                                        <p:attrNameLst>
                                          <p:attrName>style.visibility</p:attrName>
                                        </p:attrNameLst>
                                      </p:cBhvr>
                                      <p:to>
                                        <p:strVal val="visible"/>
                                      </p:to>
                                    </p:set>
                                    <p:animEffect transition="in" filter="dissolve">
                                      <p:cBhvr>
                                        <p:cTn id="12" dur="1000"/>
                                        <p:tgtEl>
                                          <p:spTgt spid="3522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2264">
                                            <p:txEl>
                                              <p:pRg st="2" end="2"/>
                                            </p:txEl>
                                          </p:spTgt>
                                        </p:tgtEl>
                                        <p:attrNameLst>
                                          <p:attrName>style.visibility</p:attrName>
                                        </p:attrNameLst>
                                      </p:cBhvr>
                                      <p:to>
                                        <p:strVal val="visible"/>
                                      </p:to>
                                    </p:set>
                                    <p:animEffect transition="in" filter="dissolve">
                                      <p:cBhvr>
                                        <p:cTn id="17" dur="1000"/>
                                        <p:tgtEl>
                                          <p:spTgt spid="3522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24" name="baby_heart.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779839" y="1059657"/>
            <a:ext cx="3944937" cy="313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306" name="Rectangle 2"/>
          <p:cNvSpPr>
            <a:spLocks noGrp="1" noChangeArrowheads="1"/>
          </p:cNvSpPr>
          <p:nvPr>
            <p:ph type="title"/>
          </p:nvPr>
        </p:nvSpPr>
        <p:spPr>
          <a:xfrm>
            <a:off x="539750" y="364332"/>
            <a:ext cx="7772400" cy="385750"/>
          </a:xfrm>
        </p:spPr>
        <p:txBody>
          <a:bodyPr/>
          <a:lstStyle/>
          <a:p>
            <a:pPr eaLnBrk="1" fontAlgn="auto" hangingPunct="1">
              <a:spcAft>
                <a:spcPts val="0"/>
              </a:spcAft>
              <a:defRPr/>
            </a:pPr>
            <a:r>
              <a:rPr lang="en-GB" sz="2800" dirty="0" smtClean="0">
                <a:solidFill>
                  <a:schemeClr val="tx1"/>
                </a:solidFill>
                <a:latin typeface="Arial" charset="0"/>
              </a:rPr>
              <a:t>4D </a:t>
            </a:r>
            <a:r>
              <a:rPr lang="en-GB" sz="2800" dirty="0">
                <a:solidFill>
                  <a:schemeClr val="tx1"/>
                </a:solidFill>
                <a:latin typeface="Arial" charset="0"/>
              </a:rPr>
              <a:t>Doppler ultrasound</a:t>
            </a:r>
          </a:p>
        </p:txBody>
      </p:sp>
      <p:sp>
        <p:nvSpPr>
          <p:cNvPr id="354312" name="Rectangle 8"/>
          <p:cNvSpPr>
            <a:spLocks noGrp="1" noChangeArrowheads="1"/>
          </p:cNvSpPr>
          <p:nvPr>
            <p:ph type="body" sz="half" idx="1"/>
          </p:nvPr>
        </p:nvSpPr>
        <p:spPr>
          <a:xfrm>
            <a:off x="1138335" y="1815703"/>
            <a:ext cx="1704879" cy="594122"/>
          </a:xfrm>
          <a:noFill/>
        </p:spPr>
        <p:txBody>
          <a:bodyPr/>
          <a:lstStyle/>
          <a:p>
            <a:pPr algn="r" eaLnBrk="1" hangingPunct="1">
              <a:buFontTx/>
              <a:buNone/>
            </a:pPr>
            <a:r>
              <a:rPr lang="en-GB" sz="2000" dirty="0" smtClean="0"/>
              <a:t>Ventricles</a:t>
            </a:r>
          </a:p>
          <a:p>
            <a:pPr algn="r" eaLnBrk="1" hangingPunct="1">
              <a:buFontTx/>
              <a:buNone/>
            </a:pPr>
            <a:r>
              <a:rPr lang="en-GB" sz="2000" dirty="0" smtClean="0"/>
              <a:t>Atria</a:t>
            </a:r>
            <a:endParaRPr lang="el-GR" sz="2000" dirty="0" smtClean="0"/>
          </a:p>
        </p:txBody>
      </p:sp>
      <p:sp>
        <p:nvSpPr>
          <p:cNvPr id="81925" name="Line 4"/>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1926" name="Line 5"/>
          <p:cNvSpPr>
            <a:spLocks noChangeShapeType="1"/>
          </p:cNvSpPr>
          <p:nvPr/>
        </p:nvSpPr>
        <p:spPr bwMode="auto">
          <a:xfrm flipH="1">
            <a:off x="322263"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nvGrpSpPr>
          <p:cNvPr id="2" name="Group 17"/>
          <p:cNvGrpSpPr>
            <a:grpSpLocks/>
          </p:cNvGrpSpPr>
          <p:nvPr/>
        </p:nvGrpSpPr>
        <p:grpSpPr bwMode="auto">
          <a:xfrm>
            <a:off x="2843214" y="1977629"/>
            <a:ext cx="3457575" cy="1026319"/>
            <a:chOff x="2154" y="1797"/>
            <a:chExt cx="2178" cy="862"/>
          </a:xfrm>
        </p:grpSpPr>
        <p:sp>
          <p:nvSpPr>
            <p:cNvPr id="81929" name="Line 12"/>
            <p:cNvSpPr>
              <a:spLocks noChangeShapeType="1"/>
            </p:cNvSpPr>
            <p:nvPr/>
          </p:nvSpPr>
          <p:spPr bwMode="auto">
            <a:xfrm>
              <a:off x="2154" y="1797"/>
              <a:ext cx="2087" cy="91"/>
            </a:xfrm>
            <a:prstGeom prst="line">
              <a:avLst/>
            </a:prstGeom>
            <a:noFill/>
            <a:ln w="50800">
              <a:solidFill>
                <a:srgbClr val="FF0000"/>
              </a:solidFill>
              <a:round/>
              <a:headEnd/>
              <a:tailEnd type="oval" w="lg" len="lg"/>
            </a:ln>
            <a:extLst>
              <a:ext uri="{909E8E84-426E-40DD-AFC4-6F175D3DCCD1}">
                <a14:hiddenFill xmlns:a14="http://schemas.microsoft.com/office/drawing/2010/main">
                  <a:noFill/>
                </a14:hiddenFill>
              </a:ext>
            </a:extLst>
          </p:spPr>
          <p:txBody>
            <a:bodyPr anchor="ctr"/>
            <a:lstStyle/>
            <a:p>
              <a:endParaRPr lang="en-US"/>
            </a:p>
          </p:txBody>
        </p:sp>
        <p:sp>
          <p:nvSpPr>
            <p:cNvPr id="81930" name="Line 14"/>
            <p:cNvSpPr>
              <a:spLocks noChangeShapeType="1"/>
            </p:cNvSpPr>
            <p:nvPr/>
          </p:nvSpPr>
          <p:spPr bwMode="auto">
            <a:xfrm>
              <a:off x="2154" y="1842"/>
              <a:ext cx="1452" cy="182"/>
            </a:xfrm>
            <a:prstGeom prst="line">
              <a:avLst/>
            </a:prstGeom>
            <a:noFill/>
            <a:ln w="50800">
              <a:solidFill>
                <a:srgbClr val="FF0000"/>
              </a:solidFill>
              <a:round/>
              <a:headEnd/>
              <a:tailEnd type="oval" w="lg" len="lg"/>
            </a:ln>
            <a:extLst>
              <a:ext uri="{909E8E84-426E-40DD-AFC4-6F175D3DCCD1}">
                <a14:hiddenFill xmlns:a14="http://schemas.microsoft.com/office/drawing/2010/main">
                  <a:noFill/>
                </a14:hiddenFill>
              </a:ext>
            </a:extLst>
          </p:spPr>
          <p:txBody>
            <a:bodyPr anchor="ctr"/>
            <a:lstStyle/>
            <a:p>
              <a:endParaRPr lang="en-US"/>
            </a:p>
          </p:txBody>
        </p:sp>
        <p:sp>
          <p:nvSpPr>
            <p:cNvPr id="81931" name="Line 15"/>
            <p:cNvSpPr>
              <a:spLocks noChangeShapeType="1"/>
            </p:cNvSpPr>
            <p:nvPr/>
          </p:nvSpPr>
          <p:spPr bwMode="auto">
            <a:xfrm>
              <a:off x="2154" y="2024"/>
              <a:ext cx="2178" cy="545"/>
            </a:xfrm>
            <a:prstGeom prst="line">
              <a:avLst/>
            </a:prstGeom>
            <a:noFill/>
            <a:ln w="50800">
              <a:solidFill>
                <a:srgbClr val="FF0000"/>
              </a:solidFill>
              <a:round/>
              <a:headEnd/>
              <a:tailEnd type="oval" w="lg" len="lg"/>
            </a:ln>
            <a:extLst>
              <a:ext uri="{909E8E84-426E-40DD-AFC4-6F175D3DCCD1}">
                <a14:hiddenFill xmlns:a14="http://schemas.microsoft.com/office/drawing/2010/main">
                  <a:noFill/>
                </a14:hiddenFill>
              </a:ext>
            </a:extLst>
          </p:spPr>
          <p:txBody>
            <a:bodyPr anchor="ctr"/>
            <a:lstStyle/>
            <a:p>
              <a:endParaRPr lang="en-US"/>
            </a:p>
          </p:txBody>
        </p:sp>
        <p:sp>
          <p:nvSpPr>
            <p:cNvPr id="81932" name="Line 16"/>
            <p:cNvSpPr>
              <a:spLocks noChangeShapeType="1"/>
            </p:cNvSpPr>
            <p:nvPr/>
          </p:nvSpPr>
          <p:spPr bwMode="auto">
            <a:xfrm>
              <a:off x="2154" y="2069"/>
              <a:ext cx="1497" cy="590"/>
            </a:xfrm>
            <a:prstGeom prst="line">
              <a:avLst/>
            </a:prstGeom>
            <a:noFill/>
            <a:ln w="50800">
              <a:solidFill>
                <a:srgbClr val="FF0000"/>
              </a:solidFill>
              <a:round/>
              <a:headEnd/>
              <a:tailEnd type="oval" w="lg" len="lg"/>
            </a:ln>
            <a:extLst>
              <a:ext uri="{909E8E84-426E-40DD-AFC4-6F175D3DCCD1}">
                <a14:hiddenFill xmlns:a14="http://schemas.microsoft.com/office/drawing/2010/main">
                  <a:noFill/>
                </a14:hiddenFill>
              </a:ext>
            </a:extLst>
          </p:spPr>
          <p:txBody>
            <a:bodyPr anchor="ctr"/>
            <a:lstStyle/>
            <a:p>
              <a:endParaRPr lang="en-US"/>
            </a:p>
          </p:txBody>
        </p:sp>
      </p:grpSp>
      <p:sp>
        <p:nvSpPr>
          <p:cNvPr id="81928" name="Text Box 19"/>
          <p:cNvSpPr txBox="1">
            <a:spLocks noChangeArrowheads="1"/>
          </p:cNvSpPr>
          <p:nvPr/>
        </p:nvSpPr>
        <p:spPr bwMode="auto">
          <a:xfrm>
            <a:off x="250826" y="3057525"/>
            <a:ext cx="3457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pPr algn="l">
              <a:spcBef>
                <a:spcPct val="20000"/>
              </a:spcBef>
            </a:pPr>
            <a:r>
              <a:rPr lang="en-GB" sz="2400" i="0" dirty="0" err="1">
                <a:solidFill>
                  <a:schemeClr val="tx1"/>
                </a:solidFill>
                <a:latin typeface="Arial" charset="0"/>
              </a:rPr>
              <a:t>Gambar</a:t>
            </a:r>
            <a:r>
              <a:rPr lang="en-GB" sz="2400" i="0" dirty="0">
                <a:solidFill>
                  <a:schemeClr val="tx1"/>
                </a:solidFill>
                <a:latin typeface="Arial" charset="0"/>
              </a:rPr>
              <a:t> </a:t>
            </a:r>
            <a:r>
              <a:rPr lang="en-GB" sz="2400" i="0" dirty="0" err="1">
                <a:solidFill>
                  <a:schemeClr val="tx1"/>
                </a:solidFill>
                <a:latin typeface="Arial" charset="0"/>
              </a:rPr>
              <a:t>rumit</a:t>
            </a:r>
            <a:r>
              <a:rPr lang="en-GB" sz="2400" i="0" dirty="0">
                <a:solidFill>
                  <a:schemeClr val="tx1"/>
                </a:solidFill>
                <a:latin typeface="Arial" charset="0"/>
              </a:rPr>
              <a:t> </a:t>
            </a:r>
            <a:r>
              <a:rPr lang="en-GB" sz="2400" i="0" dirty="0" err="1">
                <a:solidFill>
                  <a:schemeClr val="tx1"/>
                </a:solidFill>
                <a:latin typeface="Arial" charset="0"/>
              </a:rPr>
              <a:t>jantung</a:t>
            </a:r>
            <a:r>
              <a:rPr lang="en-GB" sz="2400" i="0" dirty="0">
                <a:solidFill>
                  <a:schemeClr val="tx1"/>
                </a:solidFill>
                <a:latin typeface="Arial" charset="0"/>
              </a:rPr>
              <a:t> </a:t>
            </a:r>
            <a:r>
              <a:rPr lang="en-GB" sz="2400" i="0" dirty="0" err="1">
                <a:solidFill>
                  <a:schemeClr val="tx1"/>
                </a:solidFill>
                <a:latin typeface="Arial" charset="0"/>
              </a:rPr>
              <a:t>janin</a:t>
            </a:r>
            <a:r>
              <a:rPr lang="en-GB" sz="2400" i="0" dirty="0">
                <a:solidFill>
                  <a:schemeClr val="tx1"/>
                </a:solidFill>
                <a:latin typeface="Arial" charset="0"/>
              </a:rPr>
              <a:t>. </a:t>
            </a:r>
            <a:r>
              <a:rPr lang="en-GB" sz="2400" i="0" dirty="0" err="1">
                <a:solidFill>
                  <a:schemeClr val="tx1"/>
                </a:solidFill>
                <a:latin typeface="Arial" charset="0"/>
              </a:rPr>
              <a:t>Tampak</a:t>
            </a:r>
            <a:r>
              <a:rPr lang="en-GB" sz="2400" i="0" dirty="0">
                <a:solidFill>
                  <a:schemeClr val="tx1"/>
                </a:solidFill>
                <a:latin typeface="Arial" charset="0"/>
              </a:rPr>
              <a:t> </a:t>
            </a:r>
            <a:r>
              <a:rPr lang="en-GB" sz="2400" i="0" dirty="0" err="1">
                <a:solidFill>
                  <a:schemeClr val="tx1"/>
                </a:solidFill>
                <a:latin typeface="Arial" charset="0"/>
              </a:rPr>
              <a:t>darah</a:t>
            </a:r>
            <a:r>
              <a:rPr lang="en-GB" sz="2400" i="0" dirty="0">
                <a:solidFill>
                  <a:schemeClr val="tx1"/>
                </a:solidFill>
                <a:latin typeface="Arial" charset="0"/>
              </a:rPr>
              <a:t> </a:t>
            </a:r>
            <a:r>
              <a:rPr lang="en-GB" sz="2400" i="0" dirty="0" err="1">
                <a:solidFill>
                  <a:schemeClr val="tx1"/>
                </a:solidFill>
                <a:latin typeface="Arial" charset="0"/>
              </a:rPr>
              <a:t>mengalir</a:t>
            </a:r>
            <a:r>
              <a:rPr lang="en-GB" sz="2400" i="0" dirty="0">
                <a:solidFill>
                  <a:schemeClr val="tx1"/>
                </a:solidFill>
                <a:latin typeface="Arial" charset="0"/>
              </a:rPr>
              <a:t> </a:t>
            </a:r>
            <a:r>
              <a:rPr lang="en-GB" sz="2400" i="0" dirty="0" err="1">
                <a:solidFill>
                  <a:schemeClr val="tx1"/>
                </a:solidFill>
                <a:latin typeface="Arial" charset="0"/>
              </a:rPr>
              <a:t>antara</a:t>
            </a:r>
            <a:r>
              <a:rPr lang="en-GB" sz="2400" i="0" dirty="0">
                <a:solidFill>
                  <a:schemeClr val="tx1"/>
                </a:solidFill>
                <a:latin typeface="Arial" charset="0"/>
              </a:rPr>
              <a:t> </a:t>
            </a:r>
            <a:r>
              <a:rPr lang="en-GB" sz="2400" i="0" dirty="0" err="1">
                <a:solidFill>
                  <a:schemeClr val="tx1"/>
                </a:solidFill>
                <a:latin typeface="Arial" charset="0"/>
              </a:rPr>
              <a:t>ventrikel</a:t>
            </a:r>
            <a:r>
              <a:rPr lang="en-GB" sz="2400" i="0" dirty="0">
                <a:solidFill>
                  <a:schemeClr val="tx1"/>
                </a:solidFill>
                <a:latin typeface="Arial" charset="0"/>
              </a:rPr>
              <a:t> </a:t>
            </a:r>
            <a:r>
              <a:rPr lang="en-GB" sz="2400" i="0" dirty="0" err="1">
                <a:solidFill>
                  <a:schemeClr val="tx1"/>
                </a:solidFill>
                <a:latin typeface="Arial" charset="0"/>
              </a:rPr>
              <a:t>dan</a:t>
            </a:r>
            <a:r>
              <a:rPr lang="en-GB" sz="2400" i="0" dirty="0">
                <a:solidFill>
                  <a:schemeClr val="tx1"/>
                </a:solidFill>
                <a:latin typeface="Arial" charset="0"/>
              </a:rPr>
              <a:t> </a:t>
            </a:r>
            <a:r>
              <a:rPr lang="en-GB" sz="2400" i="0" dirty="0" err="1">
                <a:solidFill>
                  <a:schemeClr val="tx1"/>
                </a:solidFill>
                <a:latin typeface="Arial" charset="0"/>
              </a:rPr>
              <a:t>arteri</a:t>
            </a:r>
            <a:endParaRPr lang="en-GB" sz="2400" dirty="0">
              <a:latin typeface="Arial" charset="0"/>
            </a:endParaRPr>
          </a:p>
        </p:txBody>
      </p:sp>
    </p:spTree>
    <p:extLst>
      <p:ext uri="{BB962C8B-B14F-4D97-AF65-F5344CB8AC3E}">
        <p14:creationId xmlns:p14="http://schemas.microsoft.com/office/powerpoint/2010/main" val="399814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4312"/>
                                        </p:tgtEl>
                                        <p:attrNameLst>
                                          <p:attrName>style.visibility</p:attrName>
                                        </p:attrNameLst>
                                      </p:cBhvr>
                                      <p:to>
                                        <p:strVal val="visible"/>
                                      </p:to>
                                    </p:set>
                                    <p:animEffect transition="in" filter="dissolve">
                                      <p:cBhvr>
                                        <p:cTn id="7" dur="1000"/>
                                        <p:tgtEl>
                                          <p:spTgt spid="354312"/>
                                        </p:tgtEl>
                                      </p:cBhvr>
                                    </p:animEffect>
                                  </p:childTnLst>
                                  <p:subTnLst>
                                    <p:set>
                                      <p:cBhvr override="childStyle">
                                        <p:cTn dur="1" fill="hold" display="0" masterRel="nextClick" afterEffect="1"/>
                                        <p:tgtEl>
                                          <p:spTgt spid="354312"/>
                                        </p:tgtEl>
                                        <p:attrNameLst>
                                          <p:attrName>style.visibility</p:attrName>
                                        </p:attrNameLst>
                                      </p:cBhvr>
                                      <p:to>
                                        <p:strVal val="hidden"/>
                                      </p:to>
                                    </p:set>
                                  </p:sub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354324"/>
                </p:tgtEl>
              </p:cMediaNode>
            </p:video>
            <p:seq concurrent="1" nextAc="seek">
              <p:cTn id="12" restart="whenNotActive" fill="hold" evtFilter="cancelBubble" nodeType="interactiveSeq">
                <p:stCondLst>
                  <p:cond evt="onClick" delay="0">
                    <p:tgtEl>
                      <p:spTgt spid="35432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354324"/>
                                        </p:tgtEl>
                                      </p:cBhvr>
                                    </p:cmd>
                                  </p:childTnLst>
                                </p:cTn>
                              </p:par>
                            </p:childTnLst>
                          </p:cTn>
                        </p:par>
                      </p:childTnLst>
                    </p:cTn>
                  </p:par>
                </p:childTnLst>
              </p:cTn>
              <p:nextCondLst>
                <p:cond evt="onClick" delay="0">
                  <p:tgtEl>
                    <p:spTgt spid="354324"/>
                  </p:tgtEl>
                </p:cond>
              </p:nextCondLst>
            </p:seq>
          </p:childTnLst>
        </p:cTn>
      </p:par>
    </p:tnLst>
    <p:bldLst>
      <p:bldP spid="3543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539750" y="221724"/>
            <a:ext cx="4750905" cy="479822"/>
          </a:xfrm>
        </p:spPr>
        <p:txBody>
          <a:bodyPr/>
          <a:lstStyle/>
          <a:p>
            <a:pPr eaLnBrk="1" fontAlgn="auto" hangingPunct="1">
              <a:spcAft>
                <a:spcPts val="0"/>
              </a:spcAft>
              <a:defRPr/>
            </a:pPr>
            <a:r>
              <a:rPr lang="en-GB" sz="2800" dirty="0" smtClean="0">
                <a:solidFill>
                  <a:schemeClr val="tx1"/>
                </a:solidFill>
                <a:latin typeface="Arial" charset="0"/>
              </a:rPr>
              <a:t>KEAMANAN</a:t>
            </a:r>
            <a:endParaRPr lang="en-GB" sz="2800" dirty="0">
              <a:solidFill>
                <a:schemeClr val="tx1"/>
              </a:solidFill>
              <a:latin typeface="Arial" charset="0"/>
            </a:endParaRPr>
          </a:p>
        </p:txBody>
      </p:sp>
      <p:sp>
        <p:nvSpPr>
          <p:cNvPr id="335875" name="Rectangle 3"/>
          <p:cNvSpPr>
            <a:spLocks noGrp="1" noChangeArrowheads="1"/>
          </p:cNvSpPr>
          <p:nvPr>
            <p:ph type="body" sz="half" idx="1"/>
          </p:nvPr>
        </p:nvSpPr>
        <p:spPr>
          <a:xfrm>
            <a:off x="0" y="1518776"/>
            <a:ext cx="5148262" cy="917972"/>
          </a:xfrm>
          <a:noFill/>
        </p:spPr>
        <p:txBody>
          <a:bodyPr/>
          <a:lstStyle/>
          <a:p>
            <a:pPr eaLnBrk="1" hangingPunct="1">
              <a:lnSpc>
                <a:spcPct val="90000"/>
              </a:lnSpc>
              <a:spcBef>
                <a:spcPct val="50000"/>
              </a:spcBef>
            </a:pPr>
            <a:r>
              <a:rPr lang="en-GB" sz="2800" dirty="0" smtClean="0"/>
              <a:t>USG </a:t>
            </a:r>
            <a:r>
              <a:rPr lang="en-GB" sz="2800" dirty="0" err="1" smtClean="0"/>
              <a:t>janin</a:t>
            </a:r>
            <a:r>
              <a:rPr lang="en-GB" sz="2800" dirty="0" smtClean="0"/>
              <a:t> 2D </a:t>
            </a:r>
            <a:r>
              <a:rPr lang="en-GB" sz="2800" dirty="0" smtClean="0">
                <a:sym typeface="Wingdings" pitchFamily="2" charset="2"/>
              </a:rPr>
              <a:t> </a:t>
            </a:r>
            <a:r>
              <a:rPr lang="en-GB" sz="2800" dirty="0" err="1" smtClean="0">
                <a:sym typeface="Wingdings" pitchFamily="2" charset="2"/>
              </a:rPr>
              <a:t>aman</a:t>
            </a:r>
            <a:r>
              <a:rPr lang="en-GB" sz="2800" dirty="0" smtClean="0">
                <a:sym typeface="Wingdings" pitchFamily="2" charset="2"/>
              </a:rPr>
              <a:t> (</a:t>
            </a:r>
            <a:r>
              <a:rPr lang="en-GB" sz="2800" dirty="0" err="1" smtClean="0">
                <a:sym typeface="Wingdings" pitchFamily="2" charset="2"/>
              </a:rPr>
              <a:t>telah</a:t>
            </a:r>
            <a:r>
              <a:rPr lang="en-GB" sz="2800" dirty="0" smtClean="0">
                <a:sym typeface="Wingdings" pitchFamily="2" charset="2"/>
              </a:rPr>
              <a:t> 50 </a:t>
            </a:r>
            <a:r>
              <a:rPr lang="en-GB" sz="2800" dirty="0" err="1" smtClean="0">
                <a:sym typeface="Wingdings" pitchFamily="2" charset="2"/>
              </a:rPr>
              <a:t>tahun</a:t>
            </a:r>
            <a:r>
              <a:rPr lang="en-GB" sz="2800" dirty="0" smtClean="0">
                <a:sym typeface="Wingdings" pitchFamily="2" charset="2"/>
              </a:rPr>
              <a:t> </a:t>
            </a:r>
            <a:r>
              <a:rPr lang="en-GB" sz="2800" dirty="0" err="1" smtClean="0">
                <a:sym typeface="Wingdings" pitchFamily="2" charset="2"/>
              </a:rPr>
              <a:t>digunakan</a:t>
            </a:r>
            <a:r>
              <a:rPr lang="en-GB" sz="2800" dirty="0" smtClean="0">
                <a:sym typeface="Wingdings" pitchFamily="2" charset="2"/>
              </a:rPr>
              <a:t>)</a:t>
            </a:r>
            <a:endParaRPr lang="en-GB" sz="2800" dirty="0" smtClean="0"/>
          </a:p>
        </p:txBody>
      </p:sp>
      <p:pic>
        <p:nvPicPr>
          <p:cNvPr id="82948" name="Picture 7" descr="medphy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983413" y="103585"/>
            <a:ext cx="1981200" cy="200025"/>
          </a:xfrm>
          <a:noFill/>
        </p:spPr>
      </p:pic>
      <p:sp>
        <p:nvSpPr>
          <p:cNvPr id="82949" name="Line 5"/>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2950" name="Line 6"/>
          <p:cNvSpPr>
            <a:spLocks noChangeShapeType="1"/>
          </p:cNvSpPr>
          <p:nvPr/>
        </p:nvSpPr>
        <p:spPr bwMode="auto">
          <a:xfrm flipH="1">
            <a:off x="501650" y="303610"/>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335881" name="Picture 9" descr="clinimg_7_18w_c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6" y="844154"/>
            <a:ext cx="2881313" cy="174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82" name="4d-doppler-4ch-color.avi">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5795963" y="2787253"/>
            <a:ext cx="2709862"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83" name="Rectangle 11"/>
          <p:cNvSpPr>
            <a:spLocks noChangeArrowheads="1"/>
          </p:cNvSpPr>
          <p:nvPr/>
        </p:nvSpPr>
        <p:spPr bwMode="auto">
          <a:xfrm>
            <a:off x="142392" y="2578919"/>
            <a:ext cx="51482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50000"/>
              </a:spcBef>
              <a:buFontTx/>
              <a:buChar char="•"/>
            </a:pPr>
            <a:r>
              <a:rPr lang="en-GB" sz="2800" i="0">
                <a:solidFill>
                  <a:schemeClr val="tx1"/>
                </a:solidFill>
                <a:latin typeface="Arial" charset="0"/>
              </a:rPr>
              <a:t>USG 4D </a:t>
            </a:r>
            <a:r>
              <a:rPr lang="en-GB" sz="2800" i="0">
                <a:solidFill>
                  <a:schemeClr val="tx1"/>
                </a:solidFill>
                <a:latin typeface="Arial" charset="0"/>
                <a:sym typeface="Wingdings" pitchFamily="2" charset="2"/>
              </a:rPr>
              <a:t> energi besar  masih aman</a:t>
            </a:r>
            <a:endParaRPr lang="en-GB" sz="2800" i="0">
              <a:solidFill>
                <a:schemeClr val="tx1"/>
              </a:solidFill>
              <a:latin typeface="Arial" charset="0"/>
            </a:endParaRPr>
          </a:p>
        </p:txBody>
      </p:sp>
      <p:sp>
        <p:nvSpPr>
          <p:cNvPr id="82954" name="Rectangle 12"/>
          <p:cNvSpPr>
            <a:spLocks noChangeArrowheads="1"/>
          </p:cNvSpPr>
          <p:nvPr/>
        </p:nvSpPr>
        <p:spPr bwMode="auto">
          <a:xfrm>
            <a:off x="142392" y="696516"/>
            <a:ext cx="546417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50000"/>
              </a:spcBef>
              <a:buFontTx/>
              <a:buChar char="•"/>
            </a:pPr>
            <a:r>
              <a:rPr lang="en-GB" sz="3200" i="0" dirty="0" err="1">
                <a:solidFill>
                  <a:schemeClr val="tx1"/>
                </a:solidFill>
                <a:latin typeface="Arial" charset="0"/>
              </a:rPr>
              <a:t>Energi</a:t>
            </a:r>
            <a:r>
              <a:rPr lang="en-GB" sz="3200" i="0" dirty="0">
                <a:solidFill>
                  <a:schemeClr val="tx1"/>
                </a:solidFill>
                <a:latin typeface="Arial" charset="0"/>
              </a:rPr>
              <a:t> </a:t>
            </a:r>
            <a:r>
              <a:rPr lang="en-GB" sz="3200" i="0" dirty="0" err="1">
                <a:solidFill>
                  <a:schemeClr val="tx1"/>
                </a:solidFill>
                <a:latin typeface="Arial" charset="0"/>
              </a:rPr>
              <a:t>ultrasonik</a:t>
            </a:r>
            <a:r>
              <a:rPr lang="en-GB" sz="3200" i="0" dirty="0">
                <a:solidFill>
                  <a:schemeClr val="tx1"/>
                </a:solidFill>
                <a:latin typeface="Arial" charset="0"/>
              </a:rPr>
              <a:t> </a:t>
            </a:r>
            <a:r>
              <a:rPr lang="en-GB" sz="3200" i="0" dirty="0" err="1">
                <a:solidFill>
                  <a:schemeClr val="tx1"/>
                </a:solidFill>
                <a:latin typeface="Arial" charset="0"/>
              </a:rPr>
              <a:t>diserap</a:t>
            </a:r>
            <a:r>
              <a:rPr lang="en-GB" sz="3200" i="0" dirty="0">
                <a:solidFill>
                  <a:schemeClr val="tx1"/>
                </a:solidFill>
                <a:latin typeface="Arial" charset="0"/>
              </a:rPr>
              <a:t> </a:t>
            </a:r>
            <a:r>
              <a:rPr lang="en-GB" sz="3200" i="0" dirty="0" err="1">
                <a:solidFill>
                  <a:schemeClr val="tx1"/>
                </a:solidFill>
                <a:latin typeface="Arial" charset="0"/>
              </a:rPr>
              <a:t>jaringan</a:t>
            </a:r>
            <a:r>
              <a:rPr lang="en-GB" sz="3200" i="0" dirty="0">
                <a:solidFill>
                  <a:schemeClr val="tx1"/>
                </a:solidFill>
                <a:latin typeface="Arial" charset="0"/>
              </a:rPr>
              <a:t> </a:t>
            </a:r>
            <a:r>
              <a:rPr lang="en-GB" sz="3200" i="0" dirty="0">
                <a:solidFill>
                  <a:schemeClr val="tx1"/>
                </a:solidFill>
                <a:latin typeface="Arial" charset="0"/>
                <a:sym typeface="Wingdings" pitchFamily="2" charset="2"/>
              </a:rPr>
              <a:t> </a:t>
            </a:r>
            <a:r>
              <a:rPr lang="en-GB" sz="3200" i="0" dirty="0" err="1">
                <a:solidFill>
                  <a:schemeClr val="tx1"/>
                </a:solidFill>
                <a:latin typeface="Arial" charset="0"/>
              </a:rPr>
              <a:t>panas</a:t>
            </a:r>
            <a:endParaRPr lang="en-GB" sz="3200" i="0" dirty="0">
              <a:solidFill>
                <a:schemeClr val="tx1"/>
              </a:solidFill>
              <a:latin typeface="Arial" charset="0"/>
            </a:endParaRPr>
          </a:p>
        </p:txBody>
      </p:sp>
      <p:sp>
        <p:nvSpPr>
          <p:cNvPr id="335886" name="Rectangle 14"/>
          <p:cNvSpPr>
            <a:spLocks noChangeArrowheads="1"/>
          </p:cNvSpPr>
          <p:nvPr/>
        </p:nvSpPr>
        <p:spPr bwMode="auto">
          <a:xfrm>
            <a:off x="250826" y="3543300"/>
            <a:ext cx="5148263"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50000"/>
              </a:spcBef>
            </a:pPr>
            <a:r>
              <a:rPr lang="en-GB" sz="2000" i="0" dirty="0" err="1">
                <a:latin typeface="Arial" charset="0"/>
              </a:rPr>
              <a:t>Seharusnya</a:t>
            </a:r>
            <a:r>
              <a:rPr lang="en-GB" sz="2000" i="0" dirty="0">
                <a:latin typeface="Arial" charset="0"/>
              </a:rPr>
              <a:t> </a:t>
            </a:r>
            <a:r>
              <a:rPr lang="en-GB" sz="2000" i="0" dirty="0" err="1">
                <a:latin typeface="Arial" charset="0"/>
              </a:rPr>
              <a:t>untuk</a:t>
            </a:r>
            <a:r>
              <a:rPr lang="en-GB" sz="2000" i="0" dirty="0">
                <a:latin typeface="Arial" charset="0"/>
              </a:rPr>
              <a:t> diagnosis </a:t>
            </a:r>
            <a:r>
              <a:rPr lang="en-GB" sz="2000" i="0" dirty="0" err="1">
                <a:latin typeface="Arial" charset="0"/>
              </a:rPr>
              <a:t>kelainan</a:t>
            </a:r>
            <a:r>
              <a:rPr lang="en-GB" sz="2000" i="0" dirty="0">
                <a:latin typeface="Arial" charset="0"/>
              </a:rPr>
              <a:t> </a:t>
            </a:r>
            <a:r>
              <a:rPr lang="en-GB" sz="2000" i="0" dirty="0" err="1">
                <a:latin typeface="Arial" charset="0"/>
              </a:rPr>
              <a:t>fetus</a:t>
            </a:r>
            <a:r>
              <a:rPr lang="en-GB" sz="2000" i="0" dirty="0">
                <a:latin typeface="Arial" charset="0"/>
              </a:rPr>
              <a:t>?</a:t>
            </a:r>
          </a:p>
        </p:txBody>
      </p:sp>
      <p:sp>
        <p:nvSpPr>
          <p:cNvPr id="335887" name="Rectangle 15"/>
          <p:cNvSpPr>
            <a:spLocks noChangeArrowheads="1"/>
          </p:cNvSpPr>
          <p:nvPr/>
        </p:nvSpPr>
        <p:spPr bwMode="auto">
          <a:xfrm>
            <a:off x="250826" y="4232212"/>
            <a:ext cx="5148263"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50000"/>
              </a:spcBef>
            </a:pPr>
            <a:r>
              <a:rPr lang="en-GB" sz="2000" i="0" dirty="0" err="1">
                <a:latin typeface="Arial" charset="0"/>
              </a:rPr>
              <a:t>Seharusnya</a:t>
            </a:r>
            <a:r>
              <a:rPr lang="en-GB" sz="2000" i="0" dirty="0">
                <a:latin typeface="Arial" charset="0"/>
              </a:rPr>
              <a:t> </a:t>
            </a:r>
            <a:r>
              <a:rPr lang="en-GB" sz="2000" i="0" dirty="0" err="1">
                <a:latin typeface="Arial" charset="0"/>
              </a:rPr>
              <a:t>untuk</a:t>
            </a:r>
            <a:r>
              <a:rPr lang="en-GB" sz="2000" i="0" dirty="0">
                <a:latin typeface="Arial" charset="0"/>
              </a:rPr>
              <a:t> </a:t>
            </a:r>
            <a:r>
              <a:rPr lang="en-GB" sz="2000" i="0" dirty="0" err="1">
                <a:latin typeface="Arial" charset="0"/>
              </a:rPr>
              <a:t>membuat</a:t>
            </a:r>
            <a:r>
              <a:rPr lang="en-GB" sz="2000" i="0" dirty="0">
                <a:latin typeface="Arial" charset="0"/>
              </a:rPr>
              <a:t> video </a:t>
            </a:r>
            <a:r>
              <a:rPr lang="en-GB" sz="2000" i="0" dirty="0" err="1">
                <a:latin typeface="Arial" charset="0"/>
              </a:rPr>
              <a:t>janin</a:t>
            </a:r>
            <a:r>
              <a:rPr lang="en-GB" sz="2000" i="0" dirty="0">
                <a:latin typeface="Arial" charset="0"/>
              </a:rPr>
              <a:t> </a:t>
            </a:r>
            <a:r>
              <a:rPr lang="en-GB" sz="2000" i="0" dirty="0" err="1">
                <a:latin typeface="Arial" charset="0"/>
              </a:rPr>
              <a:t>sehat</a:t>
            </a:r>
            <a:r>
              <a:rPr lang="en-GB" sz="2000" i="0" dirty="0">
                <a:latin typeface="Arial" charset="0"/>
              </a:rPr>
              <a:t> </a:t>
            </a:r>
            <a:r>
              <a:rPr lang="en-GB" sz="2000" i="0" dirty="0" err="1">
                <a:latin typeface="Arial" charset="0"/>
              </a:rPr>
              <a:t>untuk</a:t>
            </a:r>
            <a:r>
              <a:rPr lang="en-GB" sz="2000" i="0" dirty="0">
                <a:latin typeface="Arial" charset="0"/>
              </a:rPr>
              <a:t> </a:t>
            </a:r>
            <a:r>
              <a:rPr lang="en-GB" sz="2000" i="0" dirty="0" err="1">
                <a:latin typeface="Arial" charset="0"/>
              </a:rPr>
              <a:t>orangtua</a:t>
            </a:r>
            <a:r>
              <a:rPr lang="en-GB" sz="2000" i="0" dirty="0">
                <a:latin typeface="Arial" charset="0"/>
              </a:rPr>
              <a:t>?</a:t>
            </a:r>
          </a:p>
        </p:txBody>
      </p:sp>
    </p:spTree>
    <p:extLst>
      <p:ext uri="{BB962C8B-B14F-4D97-AF65-F5344CB8AC3E}">
        <p14:creationId xmlns:p14="http://schemas.microsoft.com/office/powerpoint/2010/main" val="2806626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Effect transition="in" filter="dissolve">
                                      <p:cBhvr>
                                        <p:cTn id="7" dur="500"/>
                                        <p:tgtEl>
                                          <p:spTgt spid="335875">
                                            <p:txEl>
                                              <p:pRg st="0" end="0"/>
                                            </p:txEl>
                                          </p:spTgt>
                                        </p:tgtEl>
                                      </p:cBhvr>
                                    </p:animEffect>
                                  </p:childTnLst>
                                  <p:subTnLst>
                                    <p:animClr clrSpc="rgb" dir="cw">
                                      <p:cBhvr override="childStyle">
                                        <p:cTn dur="1" fill="hold" display="0" masterRel="nextClick" afterEffect="1"/>
                                        <p:tgtEl>
                                          <p:spTgt spid="335875">
                                            <p:txEl>
                                              <p:pRg st="0" end="0"/>
                                            </p:txEl>
                                          </p:spTgt>
                                        </p:tgtEl>
                                        <p:attrNameLst>
                                          <p:attrName>ppt_c</p:attrName>
                                        </p:attrNameLst>
                                      </p:cBhvr>
                                      <p:to>
                                        <a:schemeClr val="folHlink"/>
                                      </p:to>
                                    </p:animClr>
                                  </p:subTnLst>
                                </p:cTn>
                              </p:par>
                              <p:par>
                                <p:cTn id="8" presetID="9" presetClass="entr" presetSubtype="0" fill="hold" nodeType="withEffect">
                                  <p:stCondLst>
                                    <p:cond delay="0"/>
                                  </p:stCondLst>
                                  <p:childTnLst>
                                    <p:set>
                                      <p:cBhvr>
                                        <p:cTn id="9" dur="1" fill="hold">
                                          <p:stCondLst>
                                            <p:cond delay="0"/>
                                          </p:stCondLst>
                                        </p:cTn>
                                        <p:tgtEl>
                                          <p:spTgt spid="335881"/>
                                        </p:tgtEl>
                                        <p:attrNameLst>
                                          <p:attrName>style.visibility</p:attrName>
                                        </p:attrNameLst>
                                      </p:cBhvr>
                                      <p:to>
                                        <p:strVal val="visible"/>
                                      </p:to>
                                    </p:set>
                                    <p:animEffect transition="in" filter="dissolve">
                                      <p:cBhvr>
                                        <p:cTn id="10" dur="500"/>
                                        <p:tgtEl>
                                          <p:spTgt spid="3358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35883"/>
                                        </p:tgtEl>
                                        <p:attrNameLst>
                                          <p:attrName>style.visibility</p:attrName>
                                        </p:attrNameLst>
                                      </p:cBhvr>
                                      <p:to>
                                        <p:strVal val="visible"/>
                                      </p:to>
                                    </p:set>
                                    <p:animEffect transition="in" filter="dissolve">
                                      <p:cBhvr>
                                        <p:cTn id="15" dur="500"/>
                                        <p:tgtEl>
                                          <p:spTgt spid="335883"/>
                                        </p:tgtEl>
                                      </p:cBhvr>
                                    </p:animEffect>
                                  </p:childTnLst>
                                  <p:subTnLst>
                                    <p:animClr clrSpc="rgb" dir="cw">
                                      <p:cBhvr override="childStyle">
                                        <p:cTn dur="1" fill="hold" display="0" masterRel="nextClick" afterEffect="1"/>
                                        <p:tgtEl>
                                          <p:spTgt spid="335883"/>
                                        </p:tgtEl>
                                        <p:attrNameLst>
                                          <p:attrName>ppt_c</p:attrName>
                                        </p:attrNameLst>
                                      </p:cBhvr>
                                      <p:to>
                                        <a:schemeClr val="folHlink"/>
                                      </p:to>
                                    </p:animClr>
                                  </p:subTnLst>
                                </p:cTn>
                              </p:par>
                              <p:par>
                                <p:cTn id="16" presetID="1" presetClass="entr" presetSubtype="0" fill="hold" nodeType="withEffect">
                                  <p:stCondLst>
                                    <p:cond delay="0"/>
                                  </p:stCondLst>
                                  <p:childTnLst>
                                    <p:set>
                                      <p:cBhvr>
                                        <p:cTn id="17" dur="1" fill="hold">
                                          <p:stCondLst>
                                            <p:cond delay="0"/>
                                          </p:stCondLst>
                                        </p:cTn>
                                        <p:tgtEl>
                                          <p:spTgt spid="33588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5886"/>
                                        </p:tgtEl>
                                        <p:attrNameLst>
                                          <p:attrName>style.visibility</p:attrName>
                                        </p:attrNameLst>
                                      </p:cBhvr>
                                      <p:to>
                                        <p:strVal val="visible"/>
                                      </p:to>
                                    </p:set>
                                  </p:childTnLst>
                                  <p:subTnLst>
                                    <p:animClr clrSpc="rgb" dir="cw">
                                      <p:cBhvr override="childStyle">
                                        <p:cTn dur="1" fill="hold" display="0" masterRel="nextClick" afterEffect="1"/>
                                        <p:tgtEl>
                                          <p:spTgt spid="335886"/>
                                        </p:tgtEl>
                                        <p:attrNameLst>
                                          <p:attrName>ppt_c</p:attrName>
                                        </p:attrNameLst>
                                      </p:cBhvr>
                                      <p:to>
                                        <a:srgbClr val="FF5050"/>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35887"/>
                                        </p:tgtEl>
                                        <p:attrNameLst>
                                          <p:attrName>style.visibility</p:attrName>
                                        </p:attrNameLst>
                                      </p:cBhvr>
                                      <p:to>
                                        <p:strVal val="visible"/>
                                      </p:to>
                                    </p:set>
                                    <p:animEffect transition="in" filter="dissolve">
                                      <p:cBhvr>
                                        <p:cTn id="26" dur="500"/>
                                        <p:tgtEl>
                                          <p:spTgt spid="335887"/>
                                        </p:tgtEl>
                                      </p:cBhvr>
                                    </p:animEffect>
                                  </p:childTnLst>
                                  <p:subTnLst>
                                    <p:animClr clrSpc="rgb" dir="cw">
                                      <p:cBhvr override="childStyle">
                                        <p:cTn dur="1" fill="hold" display="0" masterRel="nextClick" afterEffect="1"/>
                                        <p:tgtEl>
                                          <p:spTgt spid="335887"/>
                                        </p:tgtEl>
                                        <p:attrNameLst>
                                          <p:attrName>ppt_c</p:attrName>
                                        </p:attrNameLst>
                                      </p:cBhvr>
                                      <p:to>
                                        <a:srgbClr val="FF5050"/>
                                      </p:to>
                                    </p:animClr>
                                  </p:subTnLst>
                                </p:cTn>
                              </p:par>
                            </p:childTnLst>
                          </p:cTn>
                        </p:par>
                      </p:childTnLst>
                    </p:cTn>
                  </p:par>
                </p:childTnLst>
              </p:cTn>
              <p:prevCondLst>
                <p:cond evt="onPrev" delay="0">
                  <p:tgtEl>
                    <p:sldTgt/>
                  </p:tgtEl>
                </p:cond>
              </p:prevCondLst>
              <p:nextCondLst>
                <p:cond evt="onNext" delay="0">
                  <p:tgtEl>
                    <p:sldTgt/>
                  </p:tgtEl>
                </p:cond>
              </p:nextCondLst>
            </p:seq>
            <p:video>
              <p:cMediaNode>
                <p:cTn id="27" repeatCount="indefinite" fill="remove" display="0">
                  <p:stCondLst>
                    <p:cond delay="indefinite"/>
                  </p:stCondLst>
                  <p:endCondLst>
                    <p:cond evt="onNext" delay="0">
                      <p:tgtEl>
                        <p:sldTgt/>
                      </p:tgtEl>
                    </p:cond>
                    <p:cond evt="onPrev" delay="0">
                      <p:tgtEl>
                        <p:sldTgt/>
                      </p:tgtEl>
                    </p:cond>
                  </p:endCondLst>
                </p:cTn>
                <p:tgtEl>
                  <p:spTgt spid="335882"/>
                </p:tgtEl>
              </p:cMediaNode>
            </p:video>
          </p:childTnLst>
        </p:cTn>
      </p:par>
    </p:tnLst>
    <p:bldLst>
      <p:bldP spid="335875" grpId="0" build="p"/>
      <p:bldP spid="335883" grpId="0"/>
      <p:bldP spid="335886" grpId="0"/>
      <p:bldP spid="33588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25759"/>
            <a:ext cx="7772400" cy="857250"/>
          </a:xfrm>
        </p:spPr>
        <p:txBody>
          <a:bodyPr/>
          <a:lstStyle/>
          <a:p>
            <a:r>
              <a:rPr lang="en-US" dirty="0"/>
              <a:t>P</a:t>
            </a:r>
            <a:r>
              <a:rPr lang="id-ID" dirty="0" smtClean="0"/>
              <a:t>enggunaan </a:t>
            </a:r>
            <a:r>
              <a:rPr lang="id-ID" dirty="0"/>
              <a:t>ultrasonik dalam pengobatan.</a:t>
            </a:r>
            <a:r>
              <a:rPr lang="en-US" dirty="0"/>
              <a:t/>
            </a:r>
            <a:br>
              <a:rPr lang="en-US" dirty="0"/>
            </a:br>
            <a:endParaRPr lang="en-US" dirty="0"/>
          </a:p>
        </p:txBody>
      </p:sp>
      <p:sp>
        <p:nvSpPr>
          <p:cNvPr id="3" name="Text Placeholder 2"/>
          <p:cNvSpPr>
            <a:spLocks noGrp="1"/>
          </p:cNvSpPr>
          <p:nvPr>
            <p:ph type="body" sz="half" idx="1"/>
          </p:nvPr>
        </p:nvSpPr>
        <p:spPr>
          <a:xfrm>
            <a:off x="872412" y="2491273"/>
            <a:ext cx="7543800" cy="1670180"/>
          </a:xfrm>
        </p:spPr>
        <p:txBody>
          <a:bodyPr/>
          <a:lstStyle/>
          <a:p>
            <a:pPr marL="114300" indent="0">
              <a:buNone/>
            </a:pPr>
            <a:r>
              <a:rPr lang="id-ID" dirty="0"/>
              <a:t>Ultrasonik memberi efek kenaikan temperatur dan peningkatan tekanan.efek ini ditimbulkan karena jaringan mengabsorpsi energi bunyi dengan demikian ultrasonik dipakai sebagai pemanasan.</a:t>
            </a:r>
            <a:endParaRPr lang="en-US" dirty="0"/>
          </a:p>
        </p:txBody>
      </p:sp>
    </p:spTree>
    <p:extLst>
      <p:ext uri="{BB962C8B-B14F-4D97-AF65-F5344CB8AC3E}">
        <p14:creationId xmlns:p14="http://schemas.microsoft.com/office/powerpoint/2010/main" val="2984280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5"/>
        <p:cNvGrpSpPr/>
        <p:nvPr/>
      </p:nvGrpSpPr>
      <p:grpSpPr>
        <a:xfrm>
          <a:off x="0" y="0"/>
          <a:ext cx="0" cy="0"/>
          <a:chOff x="0" y="0"/>
          <a:chExt cx="0" cy="0"/>
        </a:xfrm>
      </p:grpSpPr>
      <p:sp>
        <p:nvSpPr>
          <p:cNvPr id="706" name="Google Shape;706;p39"/>
          <p:cNvSpPr txBox="1">
            <a:spLocks noGrp="1"/>
          </p:cNvSpPr>
          <p:nvPr>
            <p:ph type="title"/>
          </p:nvPr>
        </p:nvSpPr>
        <p:spPr>
          <a:xfrm>
            <a:off x="763500" y="795175"/>
            <a:ext cx="3248100" cy="235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Picture Is Worth a Thousand Words</a:t>
            </a:r>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47"/>
          <p:cNvSpPr txBox="1">
            <a:spLocks noGrp="1"/>
          </p:cNvSpPr>
          <p:nvPr>
            <p:ph type="title"/>
          </p:nvPr>
        </p:nvSpPr>
        <p:spPr>
          <a:xfrm>
            <a:off x="2434225" y="2834100"/>
            <a:ext cx="4275600"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a:t>—Someone Famous</a:t>
            </a:r>
            <a:endParaRPr/>
          </a:p>
        </p:txBody>
      </p:sp>
      <p:sp>
        <p:nvSpPr>
          <p:cNvPr id="903" name="Google Shape;903;p47"/>
          <p:cNvSpPr txBox="1">
            <a:spLocks noGrp="1"/>
          </p:cNvSpPr>
          <p:nvPr>
            <p:ph type="subTitle" idx="1"/>
          </p:nvPr>
        </p:nvSpPr>
        <p:spPr>
          <a:xfrm>
            <a:off x="1726650" y="1811700"/>
            <a:ext cx="5690700" cy="72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37"/>
          <p:cNvSpPr txBox="1">
            <a:spLocks noGrp="1"/>
          </p:cNvSpPr>
          <p:nvPr>
            <p:ph type="title"/>
          </p:nvPr>
        </p:nvSpPr>
        <p:spPr>
          <a:xfrm>
            <a:off x="2170575" y="445025"/>
            <a:ext cx="4803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Gelombang Ultrasonik merambat pada</a:t>
            </a:r>
            <a:endParaRPr dirty="0"/>
          </a:p>
        </p:txBody>
      </p:sp>
      <p:sp>
        <p:nvSpPr>
          <p:cNvPr id="671" name="Google Shape;671;p37"/>
          <p:cNvSpPr txBox="1">
            <a:spLocks noGrp="1"/>
          </p:cNvSpPr>
          <p:nvPr>
            <p:ph type="subTitle" idx="1"/>
          </p:nvPr>
        </p:nvSpPr>
        <p:spPr>
          <a:xfrm>
            <a:off x="3217298" y="2319450"/>
            <a:ext cx="20316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Medium cair</a:t>
            </a:r>
            <a:endParaRPr dirty="0"/>
          </a:p>
        </p:txBody>
      </p:sp>
      <p:sp>
        <p:nvSpPr>
          <p:cNvPr id="673" name="Google Shape;673;p37"/>
          <p:cNvSpPr txBox="1">
            <a:spLocks noGrp="1"/>
          </p:cNvSpPr>
          <p:nvPr>
            <p:ph type="subTitle" idx="3"/>
          </p:nvPr>
        </p:nvSpPr>
        <p:spPr>
          <a:xfrm>
            <a:off x="707387" y="2338110"/>
            <a:ext cx="2399017" cy="49839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Medium padat</a:t>
            </a:r>
            <a:endParaRPr dirty="0"/>
          </a:p>
        </p:txBody>
      </p:sp>
      <p:sp>
        <p:nvSpPr>
          <p:cNvPr id="675" name="Google Shape;675;p37"/>
          <p:cNvSpPr txBox="1">
            <a:spLocks noGrp="1"/>
          </p:cNvSpPr>
          <p:nvPr>
            <p:ph type="subTitle" idx="5"/>
          </p:nvPr>
        </p:nvSpPr>
        <p:spPr>
          <a:xfrm>
            <a:off x="2213248" y="3359020"/>
            <a:ext cx="4730840" cy="71183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Reflektivitas  gelombang ultrasonik pada medium cair hampir sama dengan medium padat</a:t>
            </a:r>
            <a:endParaRPr dirty="0"/>
          </a:p>
        </p:txBody>
      </p:sp>
      <p:sp>
        <p:nvSpPr>
          <p:cNvPr id="677" name="Google Shape;677;p37"/>
          <p:cNvSpPr txBox="1">
            <a:spLocks noGrp="1"/>
          </p:cNvSpPr>
          <p:nvPr>
            <p:ph type="subTitle" idx="7"/>
          </p:nvPr>
        </p:nvSpPr>
        <p:spPr>
          <a:xfrm>
            <a:off x="5376111" y="2332919"/>
            <a:ext cx="2031600" cy="35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Medium gas</a:t>
            </a:r>
            <a:endParaRPr dirty="0"/>
          </a:p>
        </p:txBody>
      </p:sp>
      <p:grpSp>
        <p:nvGrpSpPr>
          <p:cNvPr id="679" name="Google Shape;679;p37"/>
          <p:cNvGrpSpPr/>
          <p:nvPr/>
        </p:nvGrpSpPr>
        <p:grpSpPr>
          <a:xfrm>
            <a:off x="1813805" y="1568954"/>
            <a:ext cx="489950" cy="425291"/>
            <a:chOff x="-28462125" y="3199700"/>
            <a:chExt cx="298550" cy="259150"/>
          </a:xfrm>
        </p:grpSpPr>
        <p:sp>
          <p:nvSpPr>
            <p:cNvPr id="680" name="Google Shape;680;p37"/>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37"/>
          <p:cNvGrpSpPr/>
          <p:nvPr/>
        </p:nvGrpSpPr>
        <p:grpSpPr>
          <a:xfrm>
            <a:off x="3843984" y="1550321"/>
            <a:ext cx="473685" cy="462557"/>
            <a:chOff x="-28463700" y="3914875"/>
            <a:chExt cx="303275" cy="296150"/>
          </a:xfrm>
        </p:grpSpPr>
        <p:sp>
          <p:nvSpPr>
            <p:cNvPr id="684" name="Google Shape;684;p37"/>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37"/>
          <p:cNvGrpSpPr/>
          <p:nvPr/>
        </p:nvGrpSpPr>
        <p:grpSpPr>
          <a:xfrm>
            <a:off x="6053095" y="1627191"/>
            <a:ext cx="520672" cy="506651"/>
            <a:chOff x="-25094250" y="3176075"/>
            <a:chExt cx="295400" cy="297750"/>
          </a:xfrm>
        </p:grpSpPr>
        <p:sp>
          <p:nvSpPr>
            <p:cNvPr id="688" name="Google Shape;688;p37"/>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498" y="1378526"/>
            <a:ext cx="4275600" cy="497700"/>
          </a:xfrm>
        </p:spPr>
        <p:txBody>
          <a:bodyPr/>
          <a:lstStyle/>
          <a:p>
            <a:r>
              <a:rPr lang="en-US" dirty="0" smtClean="0"/>
              <a:t>References </a:t>
            </a:r>
            <a:endParaRPr lang="en-US" dirty="0"/>
          </a:p>
        </p:txBody>
      </p:sp>
      <p:sp>
        <p:nvSpPr>
          <p:cNvPr id="3" name="Subtitle 2"/>
          <p:cNvSpPr>
            <a:spLocks noGrp="1"/>
          </p:cNvSpPr>
          <p:nvPr>
            <p:ph type="subTitle" idx="1"/>
          </p:nvPr>
        </p:nvSpPr>
        <p:spPr>
          <a:xfrm>
            <a:off x="1036185" y="2072957"/>
            <a:ext cx="7641284" cy="2293770"/>
          </a:xfrm>
        </p:spPr>
        <p:txBody>
          <a:bodyPr/>
          <a:lstStyle/>
          <a:p>
            <a:pPr algn="l"/>
            <a:endParaRPr lang="en-US" dirty="0"/>
          </a:p>
          <a:p>
            <a:pPr algn="l">
              <a:buFont typeface="Wingdings" pitchFamily="2" charset="2"/>
              <a:buChar char="ü"/>
            </a:pPr>
            <a:r>
              <a:rPr lang="fi-FI" dirty="0" smtClean="0"/>
              <a:t>Cameron</a:t>
            </a:r>
            <a:r>
              <a:rPr lang="fi-FI" dirty="0"/>
              <a:t>, J.R. 2006. Fisika Tubuh Manuasia. Jakarta: EGC </a:t>
            </a:r>
          </a:p>
          <a:p>
            <a:pPr algn="l">
              <a:buFont typeface="Wingdings" pitchFamily="2" charset="2"/>
              <a:buChar char="ü"/>
            </a:pPr>
            <a:r>
              <a:rPr lang="en-US" dirty="0" smtClean="0"/>
              <a:t>Gabriel</a:t>
            </a:r>
            <a:r>
              <a:rPr lang="en-US" dirty="0"/>
              <a:t>, </a:t>
            </a:r>
            <a:r>
              <a:rPr lang="en-US" dirty="0" err="1"/>
              <a:t>dr.J.F</a:t>
            </a:r>
            <a:r>
              <a:rPr lang="en-US" dirty="0"/>
              <a:t>., 1996. </a:t>
            </a:r>
            <a:r>
              <a:rPr lang="en-US" dirty="0" err="1"/>
              <a:t>Fisika</a:t>
            </a:r>
            <a:r>
              <a:rPr lang="en-US" dirty="0"/>
              <a:t> </a:t>
            </a:r>
            <a:r>
              <a:rPr lang="en-US" dirty="0" err="1"/>
              <a:t>Kesehatan</a:t>
            </a:r>
            <a:r>
              <a:rPr lang="en-US" dirty="0"/>
              <a:t>. </a:t>
            </a:r>
            <a:r>
              <a:rPr lang="en-US" dirty="0" err="1"/>
              <a:t>Jakarta:EGC</a:t>
            </a:r>
            <a:r>
              <a:rPr lang="en-US" dirty="0"/>
              <a:t> </a:t>
            </a:r>
          </a:p>
          <a:p>
            <a:pPr algn="l">
              <a:buFont typeface="Wingdings" pitchFamily="2" charset="2"/>
              <a:buChar char="ü"/>
            </a:pPr>
            <a:r>
              <a:rPr lang="fi-FI" dirty="0" smtClean="0"/>
              <a:t>Hani </a:t>
            </a:r>
            <a:r>
              <a:rPr lang="fi-FI" dirty="0"/>
              <a:t>dan Riwidikno, 2007, Fisika Kesehatan, Jakarta: Nuha Medika </a:t>
            </a:r>
          </a:p>
          <a:p>
            <a:pPr algn="l">
              <a:buFont typeface="Wingdings" pitchFamily="2" charset="2"/>
              <a:buChar char="ü"/>
            </a:pPr>
            <a:r>
              <a:rPr lang="fi-FI" dirty="0" smtClean="0"/>
              <a:t>Hani</a:t>
            </a:r>
            <a:r>
              <a:rPr lang="fi-FI" dirty="0"/>
              <a:t>, AR, 2010, Fisika Kesehatan, Jakarta: Nuha Medika </a:t>
            </a:r>
          </a:p>
          <a:p>
            <a:endParaRPr lang="en-US" dirty="0"/>
          </a:p>
        </p:txBody>
      </p:sp>
    </p:spTree>
    <p:extLst>
      <p:ext uri="{BB962C8B-B14F-4D97-AF65-F5344CB8AC3E}">
        <p14:creationId xmlns:p14="http://schemas.microsoft.com/office/powerpoint/2010/main" val="4251186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54"/>
          <p:cNvSpPr txBox="1">
            <a:spLocks noGrp="1"/>
          </p:cNvSpPr>
          <p:nvPr>
            <p:ph type="title"/>
          </p:nvPr>
        </p:nvSpPr>
        <p:spPr>
          <a:xfrm flipH="1">
            <a:off x="3485857" y="280016"/>
            <a:ext cx="5011200" cy="608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Conclusions</a:t>
            </a:r>
            <a:endParaRPr dirty="0"/>
          </a:p>
        </p:txBody>
      </p:sp>
      <p:sp>
        <p:nvSpPr>
          <p:cNvPr id="1028" name="Google Shape;1028;p54"/>
          <p:cNvSpPr txBox="1">
            <a:spLocks noGrp="1"/>
          </p:cNvSpPr>
          <p:nvPr>
            <p:ph type="subTitle" idx="1"/>
          </p:nvPr>
        </p:nvSpPr>
        <p:spPr>
          <a:xfrm flipH="1">
            <a:off x="1698171" y="970384"/>
            <a:ext cx="7147249" cy="3502541"/>
          </a:xfrm>
          <a:prstGeom prst="rect">
            <a:avLst/>
          </a:prstGeom>
        </p:spPr>
        <p:txBody>
          <a:bodyPr spcFirstLastPara="1" wrap="square" lIns="91425" tIns="91425" rIns="91425" bIns="91425" anchor="t" anchorCtr="0">
            <a:noAutofit/>
          </a:bodyPr>
          <a:lstStyle/>
          <a:p>
            <a:pPr algn="l"/>
            <a:r>
              <a:rPr lang="id-ID" dirty="0"/>
              <a:t>Frekuensi yang diasosiasikan dengan gelombang ultrasonik pada aplikasi </a:t>
            </a:r>
            <a:r>
              <a:rPr lang="id-ID" dirty="0">
                <a:hlinkClick r:id="rId3"/>
              </a:rPr>
              <a:t>elektronik </a:t>
            </a:r>
            <a:r>
              <a:rPr lang="id-ID" dirty="0"/>
              <a:t>dihasilkan oleh getaran elastis dari sebuah kristal kuarsa yang diinduksikan oleh resonans dengan suatu medan listrik bolak-balik yang dipakaikan (efek  piezoelektrik). Kadang gelombang ultrasonik menjadi tidak periodik yang disebut derau (noise), dimana dapat dinyatakan sebagai superposisi gelombang-gelombang periodik, tetapi banyaknya komponen adalah sangat besar. Kelebihan gelombang ultrasonik yang tidak dapat didengar, bersifat langsung dan mudah difokuskan.</a:t>
            </a:r>
            <a:endParaRPr lang="en-US" dirty="0"/>
          </a:p>
          <a:p>
            <a:pPr algn="l"/>
            <a:r>
              <a:rPr lang="id-ID" dirty="0"/>
              <a:t>Ultrasonik dalam kesehatan memiliki banyak manfaat seperti Memeriksa bagian dalam tubuh</a:t>
            </a:r>
            <a:endParaRPr lang="en-US" dirty="0"/>
          </a:p>
          <a:p>
            <a:pPr algn="l"/>
            <a:r>
              <a:rPr lang="id-ID" dirty="0"/>
              <a:t>Pemeriksaan dapat dilakukan dengan mengirim pulsa-pulsa ultrasonik ke bagian tubuh yang hendak dianalisis. Pulsa-pulsa ini akan dipantulkan oleh organ-organ tubuh bagian dalam. Masing-masing organ mempunyai struktur, kerapatan, dan kelentingan yang berbeda. Dengan mengukur waktu relatif dari gelombang-gelombang pantul ini, maka didapat kedalaman-kedalaman organ.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58"/>
          <p:cNvSpPr txBox="1">
            <a:spLocks noGrp="1"/>
          </p:cNvSpPr>
          <p:nvPr>
            <p:ph type="title"/>
          </p:nvPr>
        </p:nvSpPr>
        <p:spPr>
          <a:xfrm>
            <a:off x="4722080" y="974475"/>
            <a:ext cx="3267600" cy="716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Thanks</a:t>
            </a:r>
            <a:endParaRPr/>
          </a:p>
        </p:txBody>
      </p:sp>
      <p:sp>
        <p:nvSpPr>
          <p:cNvPr id="1062" name="Google Shape;1062;p58"/>
          <p:cNvSpPr txBox="1">
            <a:spLocks noGrp="1"/>
          </p:cNvSpPr>
          <p:nvPr>
            <p:ph type="subTitle" idx="1"/>
          </p:nvPr>
        </p:nvSpPr>
        <p:spPr>
          <a:xfrm>
            <a:off x="4856780" y="1633175"/>
            <a:ext cx="3132900" cy="1090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Do you have any questions?</a:t>
            </a:r>
            <a:endParaRPr dirty="0"/>
          </a:p>
          <a:p>
            <a:pPr marL="0" lvl="0" indent="0" algn="r" rtl="0">
              <a:spcBef>
                <a:spcPts val="0"/>
              </a:spcBef>
              <a:spcAft>
                <a:spcPts val="0"/>
              </a:spcAft>
              <a:buNone/>
            </a:pPr>
            <a:r>
              <a:rPr lang="en" dirty="0" smtClean="0"/>
              <a:t>elikapuspita@unisayogya.ac.id</a:t>
            </a:r>
            <a:endParaRPr dirty="0"/>
          </a:p>
          <a:p>
            <a:pPr marL="0" lvl="0" indent="0" algn="r" rtl="0">
              <a:spcBef>
                <a:spcPts val="0"/>
              </a:spcBef>
              <a:spcAft>
                <a:spcPts val="0"/>
              </a:spcAft>
              <a:buNone/>
            </a:pPr>
            <a:r>
              <a:rPr lang="en" dirty="0" smtClean="0"/>
              <a:t>+62 877 382 548  64</a:t>
            </a:r>
            <a:endParaRPr dirty="0"/>
          </a:p>
        </p:txBody>
      </p:sp>
      <p:grpSp>
        <p:nvGrpSpPr>
          <p:cNvPr id="1064" name="Google Shape;1064;p58"/>
          <p:cNvGrpSpPr/>
          <p:nvPr/>
        </p:nvGrpSpPr>
        <p:grpSpPr>
          <a:xfrm>
            <a:off x="7492354" y="2719237"/>
            <a:ext cx="387661" cy="387661"/>
            <a:chOff x="1379798" y="1723250"/>
            <a:chExt cx="397887" cy="397887"/>
          </a:xfrm>
        </p:grpSpPr>
        <p:sp>
          <p:nvSpPr>
            <p:cNvPr id="1065" name="Google Shape;1065;p58"/>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8"/>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8"/>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8"/>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58"/>
          <p:cNvGrpSpPr/>
          <p:nvPr/>
        </p:nvGrpSpPr>
        <p:grpSpPr>
          <a:xfrm>
            <a:off x="6430233" y="2719237"/>
            <a:ext cx="387681" cy="387661"/>
            <a:chOff x="266768" y="1721375"/>
            <a:chExt cx="397907" cy="397887"/>
          </a:xfrm>
        </p:grpSpPr>
        <p:sp>
          <p:nvSpPr>
            <p:cNvPr id="1070" name="Google Shape;1070;p58"/>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8"/>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58"/>
          <p:cNvGrpSpPr/>
          <p:nvPr/>
        </p:nvGrpSpPr>
        <p:grpSpPr>
          <a:xfrm>
            <a:off x="6961314" y="2719237"/>
            <a:ext cx="387641" cy="387661"/>
            <a:chOff x="864491" y="1723250"/>
            <a:chExt cx="397866" cy="397887"/>
          </a:xfrm>
        </p:grpSpPr>
        <p:sp>
          <p:nvSpPr>
            <p:cNvPr id="1073" name="Google Shape;1073;p58"/>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8"/>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8"/>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1"/>
          <p:cNvSpPr txBox="1">
            <a:spLocks noChangeArrowheads="1"/>
          </p:cNvSpPr>
          <p:nvPr/>
        </p:nvSpPr>
        <p:spPr bwMode="auto">
          <a:xfrm>
            <a:off x="971453" y="1253947"/>
            <a:ext cx="7391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1pPr>
            <a:lvl2pPr>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2pPr>
            <a:lvl3pPr>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3pPr>
            <a:lvl4pPr>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4pPr>
            <a:lvl5pPr>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9pPr>
          </a:lstStyle>
          <a:p>
            <a:pPr algn="ctr"/>
            <a:r>
              <a:rPr lang="en-US" sz="4000" dirty="0">
                <a:solidFill>
                  <a:srgbClr val="000000"/>
                </a:solidFill>
                <a:latin typeface="Verdana" pitchFamily="34" charset="0"/>
                <a:cs typeface="Arial" pitchFamily="34" charset="0"/>
              </a:rPr>
              <a:t>DOA SESUDAH BELAJAR</a:t>
            </a:r>
            <a:br>
              <a:rPr lang="en-US" sz="4000" dirty="0">
                <a:solidFill>
                  <a:srgbClr val="000000"/>
                </a:solidFill>
                <a:latin typeface="Verdana" pitchFamily="34" charset="0"/>
                <a:cs typeface="Arial" pitchFamily="34" charset="0"/>
              </a:rPr>
            </a:br>
            <a:endParaRPr lang="en-US" sz="4000" dirty="0">
              <a:solidFill>
                <a:srgbClr val="000000"/>
              </a:solidFill>
              <a:latin typeface="Verdana" pitchFamily="34" charset="0"/>
              <a:cs typeface="Arial" pitchFamily="34" charset="0"/>
            </a:endParaRPr>
          </a:p>
        </p:txBody>
      </p:sp>
      <p:sp>
        <p:nvSpPr>
          <p:cNvPr id="137219" name="Text Box 2"/>
          <p:cNvSpPr txBox="1">
            <a:spLocks noChangeArrowheads="1"/>
          </p:cNvSpPr>
          <p:nvPr/>
        </p:nvSpPr>
        <p:spPr bwMode="auto">
          <a:xfrm>
            <a:off x="971453" y="1736151"/>
            <a:ext cx="7086600" cy="2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39725">
              <a:tabLst>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1pPr>
            <a:lvl2pPr>
              <a:tabLst>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2pPr>
            <a:lvl3pPr>
              <a:tabLst>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3pPr>
            <a:lvl4pPr>
              <a:tabLst>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4pPr>
            <a:lvl5pPr>
              <a:tabLst>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chemeClr val="bg1"/>
                </a:solidFill>
                <a:latin typeface="Arial" pitchFamily="34" charset="0"/>
                <a:ea typeface="MS PGothic" pitchFamily="34" charset="-128"/>
              </a:defRPr>
            </a:lvl9pPr>
          </a:lstStyle>
          <a:p>
            <a:pPr algn="ctr">
              <a:spcBef>
                <a:spcPts val="600"/>
              </a:spcBef>
            </a:pPr>
            <a:r>
              <a:rPr lang="ar-SA" b="1" dirty="0">
                <a:solidFill>
                  <a:srgbClr val="000000"/>
                </a:solidFill>
                <a:cs typeface="Arial" pitchFamily="34" charset="0"/>
              </a:rPr>
              <a:t>بِسْمِ اللَّهِ الرَّحْمَنِ الرَّحِيمِ</a:t>
            </a:r>
            <a:endParaRPr lang="en-US" b="1" dirty="0">
              <a:solidFill>
                <a:srgbClr val="000000"/>
              </a:solidFill>
              <a:cs typeface="Arial" pitchFamily="34" charset="0"/>
            </a:endParaRPr>
          </a:p>
          <a:p>
            <a:pPr algn="ctr">
              <a:spcBef>
                <a:spcPts val="600"/>
              </a:spcBef>
            </a:pPr>
            <a:endParaRPr lang="en-US" b="1" dirty="0">
              <a:solidFill>
                <a:srgbClr val="000000"/>
              </a:solidFill>
              <a:cs typeface="Arial" pitchFamily="34" charset="0"/>
            </a:endParaRPr>
          </a:p>
          <a:p>
            <a:pPr algn="ctr">
              <a:spcBef>
                <a:spcPts val="600"/>
              </a:spcBef>
            </a:pPr>
            <a:r>
              <a:rPr lang="ar-SA" b="1" dirty="0">
                <a:solidFill>
                  <a:srgbClr val="000000"/>
                </a:solidFill>
                <a:cs typeface="Arial" pitchFamily="34" charset="0"/>
              </a:rPr>
              <a:t>اَللَّهُمَّ أَرِنَا الْحَقَّ حَقًّا وَارْزُقْنَا اتِّـبَاعَه ُ وَأَرِنَا الْبَاطِلَ بَاطِلاً وَارْزُقْنَا </a:t>
            </a:r>
            <a:r>
              <a:rPr lang="ar-SA" b="1" dirty="0" smtClean="0">
                <a:solidFill>
                  <a:srgbClr val="000000"/>
                </a:solidFill>
                <a:cs typeface="Arial" pitchFamily="34" charset="0"/>
              </a:rPr>
              <a:t>اجْتِنَابَهُ</a:t>
            </a:r>
            <a:endParaRPr lang="en-US" b="1" dirty="0">
              <a:solidFill>
                <a:srgbClr val="000000"/>
              </a:solidFill>
              <a:cs typeface="Arial" pitchFamily="34" charset="0"/>
            </a:endParaRPr>
          </a:p>
          <a:p>
            <a:pPr algn="ctr">
              <a:spcBef>
                <a:spcPts val="600"/>
              </a:spcBef>
            </a:pPr>
            <a:endParaRPr lang="en-US" b="1" dirty="0">
              <a:solidFill>
                <a:srgbClr val="000000"/>
              </a:solidFill>
              <a:cs typeface="Arial" pitchFamily="34" charset="0"/>
            </a:endParaRPr>
          </a:p>
          <a:p>
            <a:pPr algn="ctr">
              <a:spcBef>
                <a:spcPts val="600"/>
              </a:spcBef>
            </a:pPr>
            <a:r>
              <a:rPr lang="en-US" b="1" dirty="0" err="1">
                <a:solidFill>
                  <a:srgbClr val="000000"/>
                </a:solidFill>
                <a:cs typeface="Arial" pitchFamily="34" charset="0"/>
              </a:rPr>
              <a:t>Ya</a:t>
            </a:r>
            <a:r>
              <a:rPr lang="en-US" b="1" dirty="0">
                <a:solidFill>
                  <a:srgbClr val="000000"/>
                </a:solidFill>
                <a:cs typeface="Arial" pitchFamily="34" charset="0"/>
              </a:rPr>
              <a:t> Allah, </a:t>
            </a:r>
            <a:r>
              <a:rPr lang="en-US" b="1" dirty="0" err="1">
                <a:solidFill>
                  <a:srgbClr val="000000"/>
                </a:solidFill>
                <a:cs typeface="Arial" pitchFamily="34" charset="0"/>
              </a:rPr>
              <a:t>Tunjukkanlah</a:t>
            </a:r>
            <a:r>
              <a:rPr lang="en-US" b="1" dirty="0">
                <a:solidFill>
                  <a:srgbClr val="000000"/>
                </a:solidFill>
                <a:cs typeface="Arial" pitchFamily="34" charset="0"/>
              </a:rPr>
              <a:t> </a:t>
            </a:r>
            <a:r>
              <a:rPr lang="en-US" b="1" dirty="0" err="1">
                <a:solidFill>
                  <a:srgbClr val="000000"/>
                </a:solidFill>
                <a:cs typeface="Arial" pitchFamily="34" charset="0"/>
              </a:rPr>
              <a:t>kepada</a:t>
            </a:r>
            <a:r>
              <a:rPr lang="en-US" b="1" dirty="0">
                <a:solidFill>
                  <a:srgbClr val="000000"/>
                </a:solidFill>
                <a:cs typeface="Arial" pitchFamily="34" charset="0"/>
              </a:rPr>
              <a:t> kami </a:t>
            </a:r>
            <a:r>
              <a:rPr lang="en-US" b="1" dirty="0" err="1">
                <a:solidFill>
                  <a:srgbClr val="000000"/>
                </a:solidFill>
                <a:cs typeface="Arial" pitchFamily="34" charset="0"/>
              </a:rPr>
              <a:t>kebenaran</a:t>
            </a:r>
            <a:r>
              <a:rPr lang="en-US" b="1" dirty="0">
                <a:solidFill>
                  <a:srgbClr val="000000"/>
                </a:solidFill>
                <a:cs typeface="Arial" pitchFamily="34" charset="0"/>
              </a:rPr>
              <a:t> </a:t>
            </a:r>
            <a:r>
              <a:rPr lang="en-US" b="1" dirty="0" err="1">
                <a:solidFill>
                  <a:srgbClr val="000000"/>
                </a:solidFill>
                <a:cs typeface="Arial" pitchFamily="34" charset="0"/>
              </a:rPr>
              <a:t>sehinggga</a:t>
            </a:r>
            <a:r>
              <a:rPr lang="en-US" b="1" dirty="0">
                <a:solidFill>
                  <a:srgbClr val="000000"/>
                </a:solidFill>
                <a:cs typeface="Arial" pitchFamily="34" charset="0"/>
              </a:rPr>
              <a:t> kami </a:t>
            </a:r>
            <a:r>
              <a:rPr lang="en-US" b="1" dirty="0" err="1">
                <a:solidFill>
                  <a:srgbClr val="000000"/>
                </a:solidFill>
                <a:cs typeface="Arial" pitchFamily="34" charset="0"/>
              </a:rPr>
              <a:t>dapat</a:t>
            </a:r>
            <a:r>
              <a:rPr lang="en-US" b="1" dirty="0">
                <a:solidFill>
                  <a:srgbClr val="000000"/>
                </a:solidFill>
                <a:cs typeface="Arial" pitchFamily="34" charset="0"/>
              </a:rPr>
              <a:t> </a:t>
            </a:r>
            <a:r>
              <a:rPr lang="en-US" b="1" dirty="0" err="1">
                <a:solidFill>
                  <a:srgbClr val="000000"/>
                </a:solidFill>
                <a:cs typeface="Arial" pitchFamily="34" charset="0"/>
              </a:rPr>
              <a:t>mengikutinya</a:t>
            </a:r>
            <a:r>
              <a:rPr lang="en-US" b="1" dirty="0">
                <a:solidFill>
                  <a:srgbClr val="000000"/>
                </a:solidFill>
                <a:cs typeface="Arial" pitchFamily="34" charset="0"/>
              </a:rPr>
              <a:t> Dan </a:t>
            </a:r>
            <a:r>
              <a:rPr lang="en-US" b="1" dirty="0" err="1">
                <a:solidFill>
                  <a:srgbClr val="000000"/>
                </a:solidFill>
                <a:cs typeface="Arial" pitchFamily="34" charset="0"/>
              </a:rPr>
              <a:t>tunjukkanlah</a:t>
            </a:r>
            <a:r>
              <a:rPr lang="en-US" b="1" dirty="0">
                <a:solidFill>
                  <a:srgbClr val="000000"/>
                </a:solidFill>
                <a:cs typeface="Arial" pitchFamily="34" charset="0"/>
              </a:rPr>
              <a:t> </a:t>
            </a:r>
            <a:r>
              <a:rPr lang="en-US" b="1" dirty="0" err="1">
                <a:solidFill>
                  <a:srgbClr val="000000"/>
                </a:solidFill>
                <a:cs typeface="Arial" pitchFamily="34" charset="0"/>
              </a:rPr>
              <a:t>kepada</a:t>
            </a:r>
            <a:r>
              <a:rPr lang="en-US" b="1" dirty="0">
                <a:solidFill>
                  <a:srgbClr val="000000"/>
                </a:solidFill>
                <a:cs typeface="Arial" pitchFamily="34" charset="0"/>
              </a:rPr>
              <a:t> kami </a:t>
            </a:r>
            <a:r>
              <a:rPr lang="en-US" b="1" dirty="0" err="1">
                <a:solidFill>
                  <a:srgbClr val="000000"/>
                </a:solidFill>
                <a:cs typeface="Arial" pitchFamily="34" charset="0"/>
              </a:rPr>
              <a:t>kejelekan</a:t>
            </a:r>
            <a:r>
              <a:rPr lang="en-US" b="1" dirty="0">
                <a:solidFill>
                  <a:srgbClr val="000000"/>
                </a:solidFill>
                <a:cs typeface="Arial" pitchFamily="34" charset="0"/>
              </a:rPr>
              <a:t> </a:t>
            </a:r>
            <a:r>
              <a:rPr lang="en-US" b="1" dirty="0" err="1">
                <a:solidFill>
                  <a:srgbClr val="000000"/>
                </a:solidFill>
                <a:cs typeface="Arial" pitchFamily="34" charset="0"/>
              </a:rPr>
              <a:t>sehingga</a:t>
            </a:r>
            <a:r>
              <a:rPr lang="en-US" b="1" dirty="0">
                <a:solidFill>
                  <a:srgbClr val="000000"/>
                </a:solidFill>
                <a:cs typeface="Arial" pitchFamily="34" charset="0"/>
              </a:rPr>
              <a:t> kami </a:t>
            </a:r>
            <a:r>
              <a:rPr lang="en-US" b="1" dirty="0" err="1">
                <a:solidFill>
                  <a:srgbClr val="000000"/>
                </a:solidFill>
                <a:cs typeface="Arial" pitchFamily="34" charset="0"/>
              </a:rPr>
              <a:t>dapat</a:t>
            </a:r>
            <a:r>
              <a:rPr lang="en-US" b="1" dirty="0">
                <a:solidFill>
                  <a:srgbClr val="000000"/>
                </a:solidFill>
                <a:cs typeface="Arial" pitchFamily="34" charset="0"/>
              </a:rPr>
              <a:t> </a:t>
            </a:r>
            <a:r>
              <a:rPr lang="en-US" b="1" dirty="0" err="1">
                <a:solidFill>
                  <a:srgbClr val="000000"/>
                </a:solidFill>
                <a:cs typeface="Arial" pitchFamily="34" charset="0"/>
              </a:rPr>
              <a:t>menjauhinya</a:t>
            </a:r>
            <a:endParaRPr lang="en-US" b="1" dirty="0">
              <a:solidFill>
                <a:srgbClr val="000000"/>
              </a:solidFill>
              <a:cs typeface="Arial" pitchFamily="34" charset="0"/>
            </a:endParaRPr>
          </a:p>
          <a:p>
            <a:pPr>
              <a:spcBef>
                <a:spcPts val="600"/>
              </a:spcBef>
            </a:pPr>
            <a:endParaRPr lang="en-US" b="1" dirty="0">
              <a:solidFill>
                <a:srgbClr val="000000"/>
              </a:solidFill>
              <a:cs typeface="Arial" pitchFamily="34" charset="0"/>
            </a:endParaRPr>
          </a:p>
        </p:txBody>
      </p:sp>
      <p:pic>
        <p:nvPicPr>
          <p:cNvPr id="4" name="Picture 4" descr="PERBEDAAN PENGARUH KNEE TUCK JUMP DAN SKIPPING TERHADAP PENINGKATAN  KELINCAHAN PADA PEMAIN BASKET DI SMP NEGERI 3 GAMPING YOG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26261" cy="80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762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1" name="Rectangle 11"/>
          <p:cNvSpPr>
            <a:spLocks noGrp="1" noChangeArrowheads="1"/>
          </p:cNvSpPr>
          <p:nvPr>
            <p:ph type="title"/>
          </p:nvPr>
        </p:nvSpPr>
        <p:spPr>
          <a:xfrm>
            <a:off x="-162486" y="1652824"/>
            <a:ext cx="9477698" cy="1119194"/>
          </a:xfrm>
        </p:spPr>
        <p:txBody>
          <a:bodyPr/>
          <a:lstStyle/>
          <a:p>
            <a:pPr eaLnBrk="1" fontAlgn="auto" hangingPunct="1">
              <a:spcAft>
                <a:spcPts val="0"/>
              </a:spcAft>
              <a:defRPr/>
            </a:pPr>
            <a:r>
              <a:rPr lang="en-GB" sz="5400" dirty="0" smtClean="0">
                <a:effectLst>
                  <a:outerShdw blurRad="38100" dist="38100" dir="2700000" algn="tl">
                    <a:srgbClr val="000000">
                      <a:alpha val="43137"/>
                    </a:srgbClr>
                  </a:outerShdw>
                </a:effectLst>
                <a:latin typeface="Arial" charset="0"/>
              </a:rPr>
              <a:t>ULTRASONIK DALAM KESEHATAN</a:t>
            </a:r>
            <a:endParaRPr lang="en-GB" sz="5400" dirty="0">
              <a:effectLst>
                <a:outerShdw blurRad="38100" dist="38100" dir="2700000" algn="tl">
                  <a:srgbClr val="000000">
                    <a:alpha val="43137"/>
                  </a:srgbClr>
                </a:outerShdw>
              </a:effectLst>
              <a:latin typeface="Arial" charset="0"/>
            </a:endParaRPr>
          </a:p>
        </p:txBody>
      </p:sp>
      <p:sp>
        <p:nvSpPr>
          <p:cNvPr id="53251" name="Line 6"/>
          <p:cNvSpPr>
            <a:spLocks noChangeShapeType="1"/>
          </p:cNvSpPr>
          <p:nvPr/>
        </p:nvSpPr>
        <p:spPr bwMode="auto">
          <a:xfrm flipH="1">
            <a:off x="322263" y="4839891"/>
            <a:ext cx="86423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4184647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3000" fill="hold"/>
                                        <p:tgtEl>
                                          <p:spTgt spid="148491"/>
                                        </p:tgtEl>
                                      </p:cBhvr>
                                      <p:by x="200000" y="20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48491"/>
                                        </p:tgtEl>
                                        <p:attrNameLst>
                                          <p:attrName>style.visibility</p:attrName>
                                        </p:attrNameLst>
                                      </p:cBhvr>
                                      <p:to>
                                        <p:strVal val="visible"/>
                                      </p:to>
                                    </p:set>
                                    <p:animEffect transition="in" filter="blinds(horizontal)">
                                      <p:cBhvr>
                                        <p:cTn id="11" dur="5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0" y="1028136"/>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3200" i="0">
                <a:solidFill>
                  <a:schemeClr val="tx1"/>
                </a:solidFill>
                <a:latin typeface="Tahoma" pitchFamily="34" charset="0"/>
                <a:ea typeface="Times New Roman" pitchFamily="18" charset="0"/>
                <a:cs typeface="Tahoma" pitchFamily="34" charset="0"/>
              </a:rPr>
              <a:t>Ingat penggolongan frekuensi bunyi !</a:t>
            </a:r>
          </a:p>
          <a:p>
            <a:pPr algn="just"/>
            <a:endParaRPr lang="en-US" sz="3200" i="0">
              <a:solidFill>
                <a:schemeClr val="tx1"/>
              </a:solidFill>
              <a:latin typeface="Tahoma" pitchFamily="34" charset="0"/>
              <a:ea typeface="Times New Roman" pitchFamily="18" charset="0"/>
              <a:cs typeface="Tahoma" pitchFamily="34" charset="0"/>
            </a:endParaRPr>
          </a:p>
          <a:p>
            <a:pPr algn="just"/>
            <a:r>
              <a:rPr lang="en-US" sz="3200" i="0">
                <a:solidFill>
                  <a:schemeClr val="tx1"/>
                </a:solidFill>
                <a:latin typeface="Tahoma" pitchFamily="34" charset="0"/>
                <a:ea typeface="Times New Roman" pitchFamily="18" charset="0"/>
                <a:cs typeface="Tahoma" pitchFamily="34" charset="0"/>
              </a:rPr>
              <a:t>Ultrasonik: </a:t>
            </a:r>
          </a:p>
          <a:p>
            <a:pPr algn="just"/>
            <a:r>
              <a:rPr lang="en-US" sz="3200" i="0">
                <a:solidFill>
                  <a:schemeClr val="tx1"/>
                </a:solidFill>
                <a:latin typeface="Tahoma" pitchFamily="34" charset="0"/>
                <a:ea typeface="Times New Roman" pitchFamily="18" charset="0"/>
                <a:cs typeface="Tahoma" pitchFamily="34" charset="0"/>
              </a:rPr>
              <a:t>gelombang bunyi dengan frekuensi &gt;20.000 Hz.</a:t>
            </a:r>
            <a:endParaRPr lang="en-US" sz="7200" i="0">
              <a:solidFill>
                <a:schemeClr val="tx1"/>
              </a:solidFill>
              <a:latin typeface="Times New Roman" pitchFamily="18" charset="0"/>
              <a:ea typeface="Times New Roman" pitchFamily="18" charset="0"/>
              <a:cs typeface="Tahoma" pitchFamily="34" charset="0"/>
            </a:endParaRPr>
          </a:p>
        </p:txBody>
      </p:sp>
    </p:spTree>
    <p:extLst>
      <p:ext uri="{BB962C8B-B14F-4D97-AF65-F5344CB8AC3E}">
        <p14:creationId xmlns:p14="http://schemas.microsoft.com/office/powerpoint/2010/main" val="1013551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62" name="Rectangle 14"/>
          <p:cNvSpPr>
            <a:spLocks noChangeArrowheads="1"/>
          </p:cNvSpPr>
          <p:nvPr/>
        </p:nvSpPr>
        <p:spPr bwMode="auto">
          <a:xfrm>
            <a:off x="0" y="388642"/>
            <a:ext cx="9144000" cy="4493538"/>
          </a:xfrm>
          <a:prstGeom prst="rect">
            <a:avLst/>
          </a:prstGeom>
          <a:noFill/>
          <a:ln w="9525" cap="flat" cmpd="sng">
            <a:noFill/>
            <a:prstDash val="solid"/>
            <a:miter lim="800000"/>
            <a:headEnd/>
            <a:tailEnd/>
          </a:ln>
          <a:effectLst/>
        </p:spPr>
        <p:txBody>
          <a:bodyPr lIns="228528" tIns="0" rIns="0" bIns="0" anchor="ctr">
            <a:spAutoFit/>
          </a:bodyPr>
          <a:lstStyle/>
          <a:p>
            <a:pPr algn="l">
              <a:defRPr/>
            </a:pPr>
            <a:r>
              <a:rPr lang="en-US" sz="2400" b="1" i="0" dirty="0" err="1">
                <a:solidFill>
                  <a:srgbClr val="FF0000"/>
                </a:solidFill>
                <a:latin typeface="Tahoma" pitchFamily="34" charset="0"/>
                <a:ea typeface="Times New Roman" pitchFamily="18" charset="0"/>
                <a:cs typeface="Tahoma" pitchFamily="34" charset="0"/>
              </a:rPr>
              <a:t>Sumber</a:t>
            </a:r>
            <a:r>
              <a:rPr lang="en-US" sz="2400" b="1" i="0" dirty="0">
                <a:solidFill>
                  <a:srgbClr val="FF0000"/>
                </a:solidFill>
                <a:latin typeface="Tahoma" pitchFamily="34" charset="0"/>
                <a:ea typeface="Times New Roman" pitchFamily="18" charset="0"/>
                <a:cs typeface="Tahoma" pitchFamily="34" charset="0"/>
              </a:rPr>
              <a:t> </a:t>
            </a:r>
            <a:r>
              <a:rPr lang="en-US" sz="2400" b="1" i="0" dirty="0" err="1">
                <a:solidFill>
                  <a:srgbClr val="FF0000"/>
                </a:solidFill>
                <a:latin typeface="Tahoma" pitchFamily="34" charset="0"/>
                <a:ea typeface="Times New Roman" pitchFamily="18" charset="0"/>
                <a:cs typeface="Tahoma" pitchFamily="34" charset="0"/>
              </a:rPr>
              <a:t>ultrasonik</a:t>
            </a:r>
            <a:endParaRPr lang="en-US" sz="2400" i="0" dirty="0">
              <a:solidFill>
                <a:srgbClr val="FF0000"/>
              </a:solidFill>
            </a:endParaRPr>
          </a:p>
          <a:p>
            <a:pPr algn="l">
              <a:defRPr/>
            </a:pPr>
            <a:endParaRPr lang="en-US" sz="2800" b="1" dirty="0">
              <a:solidFill>
                <a:schemeClr val="tx1"/>
              </a:solidFill>
              <a:latin typeface="Tahoma" pitchFamily="34" charset="0"/>
              <a:cs typeface="Tahoma" pitchFamily="34" charset="0"/>
            </a:endParaRPr>
          </a:p>
          <a:p>
            <a:pPr algn="l">
              <a:buFontTx/>
              <a:buChar char="•"/>
              <a:defRPr/>
            </a:pPr>
            <a:r>
              <a:rPr lang="en-US" sz="2000" b="1" dirty="0">
                <a:solidFill>
                  <a:schemeClr val="tx1"/>
                </a:solidFill>
                <a:latin typeface="Tahoma" pitchFamily="34" charset="0"/>
                <a:cs typeface="Tahoma" pitchFamily="34" charset="0"/>
              </a:rPr>
              <a:t>Magnet </a:t>
            </a:r>
            <a:r>
              <a:rPr lang="en-US" sz="2000" b="1" dirty="0" err="1">
                <a:solidFill>
                  <a:schemeClr val="tx1"/>
                </a:solidFill>
                <a:latin typeface="Tahoma" pitchFamily="34" charset="0"/>
                <a:cs typeface="Tahoma" pitchFamily="34" charset="0"/>
              </a:rPr>
              <a:t>listrik</a:t>
            </a:r>
            <a:endParaRPr lang="en-GB" sz="2000" b="1" dirty="0">
              <a:solidFill>
                <a:schemeClr val="tx1"/>
              </a:solidFill>
              <a:latin typeface="Trebuchet MS" pitchFamily="34" charset="0"/>
              <a:cs typeface="Arial" pitchFamily="34" charset="0"/>
            </a:endParaRPr>
          </a:p>
          <a:p>
            <a:pPr algn="l">
              <a:defRPr/>
            </a:pPr>
            <a:r>
              <a:rPr lang="en-US" sz="2000" dirty="0">
                <a:solidFill>
                  <a:schemeClr val="tx1"/>
                </a:solidFill>
                <a:latin typeface="Tahoma" pitchFamily="34" charset="0"/>
                <a:ea typeface="Times New Roman" pitchFamily="18" charset="0"/>
                <a:cs typeface="Tahoma" pitchFamily="34" charset="0"/>
              </a:rPr>
              <a:t>	</a:t>
            </a:r>
          </a:p>
          <a:p>
            <a:pPr algn="l">
              <a:defRPr/>
            </a:pP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Ferromagnetik</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pada</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medan</a:t>
            </a:r>
            <a:r>
              <a:rPr lang="en-US" sz="2000" dirty="0">
                <a:solidFill>
                  <a:schemeClr val="tx1"/>
                </a:solidFill>
                <a:latin typeface="Tahoma" pitchFamily="34" charset="0"/>
                <a:ea typeface="Times New Roman" pitchFamily="18" charset="0"/>
                <a:cs typeface="Tahoma" pitchFamily="34" charset="0"/>
              </a:rPr>
              <a:t> magnet</a:t>
            </a:r>
          </a:p>
          <a:p>
            <a:pPr algn="l">
              <a:defRPr/>
            </a:pP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Ferromagnetik</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dilingkari</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kawat</a:t>
            </a:r>
            <a:r>
              <a:rPr lang="en-US" sz="2000" dirty="0">
                <a:solidFill>
                  <a:schemeClr val="tx1"/>
                </a:solidFill>
                <a:latin typeface="Tahoma" pitchFamily="34" charset="0"/>
                <a:ea typeface="Times New Roman" pitchFamily="18" charset="0"/>
                <a:cs typeface="Tahoma" pitchFamily="34" charset="0"/>
              </a:rPr>
              <a:t> </a:t>
            </a:r>
            <a:r>
              <a:rPr lang="en-US" sz="2000" dirty="0">
                <a:solidFill>
                  <a:schemeClr val="tx1"/>
                </a:solidFill>
                <a:latin typeface="Tahoma" pitchFamily="34" charset="0"/>
                <a:ea typeface="Times New Roman" pitchFamily="18" charset="0"/>
                <a:cs typeface="Tahoma" pitchFamily="34" charset="0"/>
                <a:sym typeface="Wingdings" pitchFamily="2" charset="2"/>
              </a:rPr>
              <a:t> </a:t>
            </a:r>
            <a:r>
              <a:rPr lang="en-US" sz="2000" dirty="0" err="1">
                <a:solidFill>
                  <a:schemeClr val="tx1"/>
                </a:solidFill>
                <a:latin typeface="Tahoma" pitchFamily="34" charset="0"/>
                <a:ea typeface="Times New Roman" pitchFamily="18" charset="0"/>
                <a:cs typeface="Tahoma" pitchFamily="34" charset="0"/>
              </a:rPr>
              <a:t>dialiri</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listrik</a:t>
            </a:r>
            <a:r>
              <a:rPr lang="en-US" sz="2000" dirty="0">
                <a:solidFill>
                  <a:schemeClr val="tx1"/>
                </a:solidFill>
                <a:latin typeface="Tahoma" pitchFamily="34" charset="0"/>
                <a:ea typeface="Times New Roman" pitchFamily="18" charset="0"/>
                <a:cs typeface="Tahoma" pitchFamily="34" charset="0"/>
              </a:rPr>
              <a:t>.</a:t>
            </a:r>
          </a:p>
          <a:p>
            <a:pPr algn="l">
              <a:defRPr/>
            </a:pPr>
            <a:endParaRPr lang="en-US" sz="2000" dirty="0">
              <a:solidFill>
                <a:schemeClr val="tx1"/>
              </a:solidFill>
            </a:endParaRPr>
          </a:p>
          <a:p>
            <a:pPr algn="l">
              <a:buFontTx/>
              <a:buChar char="•"/>
              <a:defRPr/>
            </a:pPr>
            <a:r>
              <a:rPr lang="en-US" sz="2000" b="1" dirty="0">
                <a:solidFill>
                  <a:schemeClr val="tx1"/>
                </a:solidFill>
                <a:latin typeface="Tahoma" pitchFamily="34" charset="0"/>
                <a:cs typeface="Tahoma" pitchFamily="34" charset="0"/>
              </a:rPr>
              <a:t>Kristal </a:t>
            </a:r>
            <a:r>
              <a:rPr lang="en-US" sz="2000" b="1" dirty="0" err="1">
                <a:solidFill>
                  <a:schemeClr val="tx1"/>
                </a:solidFill>
                <a:latin typeface="Tahoma" pitchFamily="34" charset="0"/>
                <a:cs typeface="Tahoma" pitchFamily="34" charset="0"/>
              </a:rPr>
              <a:t>piezoelektrik</a:t>
            </a:r>
            <a:endParaRPr lang="en-GB" sz="2000" b="1" dirty="0">
              <a:solidFill>
                <a:schemeClr val="tx1"/>
              </a:solidFill>
              <a:latin typeface="Trebuchet MS" pitchFamily="34" charset="0"/>
              <a:cs typeface="Arial" pitchFamily="34" charset="0"/>
            </a:endParaRPr>
          </a:p>
          <a:p>
            <a:pPr marL="914400" indent="-914400" algn="l">
              <a:defRPr/>
            </a:pPr>
            <a:r>
              <a:rPr lang="en-US" sz="2000" dirty="0">
                <a:solidFill>
                  <a:schemeClr val="tx1"/>
                </a:solidFill>
                <a:latin typeface="Tahoma" pitchFamily="34" charset="0"/>
                <a:ea typeface="Times New Roman" pitchFamily="18" charset="0"/>
                <a:cs typeface="Tahoma" pitchFamily="34" charset="0"/>
              </a:rPr>
              <a:t>	</a:t>
            </a:r>
          </a:p>
          <a:p>
            <a:pPr marL="914400" indent="-914400" algn="l">
              <a:defRPr/>
            </a:pP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Bila</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kristal</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ini</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dialiri</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tegangan</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listrik</a:t>
            </a:r>
            <a:r>
              <a:rPr lang="en-US" sz="2000" dirty="0">
                <a:solidFill>
                  <a:schemeClr val="tx1"/>
                </a:solidFill>
                <a:latin typeface="Tahoma" pitchFamily="34" charset="0"/>
                <a:ea typeface="Times New Roman" pitchFamily="18" charset="0"/>
                <a:cs typeface="Tahoma" pitchFamily="34" charset="0"/>
              </a:rPr>
              <a:t> </a:t>
            </a:r>
            <a:r>
              <a:rPr lang="en-US" sz="2000" dirty="0">
                <a:solidFill>
                  <a:schemeClr val="tx1"/>
                </a:solidFill>
                <a:latin typeface="Tahoma" pitchFamily="34" charset="0"/>
                <a:ea typeface="Times New Roman" pitchFamily="18" charset="0"/>
                <a:cs typeface="Tahoma" pitchFamily="34" charset="0"/>
                <a:sym typeface="Wingdings" pitchFamily="2" charset="2"/>
              </a:rPr>
              <a:t> </a:t>
            </a:r>
          </a:p>
          <a:p>
            <a:pPr marL="914400" indent="-914400" algn="l">
              <a:defRPr/>
            </a:pPr>
            <a:r>
              <a:rPr lang="en-US" sz="2000" dirty="0">
                <a:solidFill>
                  <a:schemeClr val="tx1"/>
                </a:solidFill>
                <a:latin typeface="Tahoma" pitchFamily="34" charset="0"/>
                <a:ea typeface="Times New Roman" pitchFamily="18" charset="0"/>
                <a:cs typeface="Tahoma" pitchFamily="34" charset="0"/>
                <a:sym typeface="Wingdings" pitchFamily="2" charset="2"/>
              </a:rPr>
              <a:t>	</a:t>
            </a:r>
            <a:r>
              <a:rPr lang="en-US" sz="2000" dirty="0" err="1">
                <a:solidFill>
                  <a:schemeClr val="tx1"/>
                </a:solidFill>
                <a:latin typeface="Tahoma" pitchFamily="34" charset="0"/>
                <a:ea typeface="Times New Roman" pitchFamily="18" charset="0"/>
                <a:cs typeface="Tahoma" pitchFamily="34" charset="0"/>
              </a:rPr>
              <a:t>lempengan</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kristal</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mengalami</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vibrasi</a:t>
            </a:r>
            <a:r>
              <a:rPr lang="en-US" sz="2000" dirty="0">
                <a:solidFill>
                  <a:schemeClr val="tx1"/>
                </a:solidFill>
                <a:latin typeface="Tahoma" pitchFamily="34" charset="0"/>
                <a:ea typeface="Times New Roman" pitchFamily="18" charset="0"/>
                <a:cs typeface="Tahoma" pitchFamily="34" charset="0"/>
              </a:rPr>
              <a:t> </a:t>
            </a:r>
            <a:r>
              <a:rPr lang="en-US" sz="2000" dirty="0">
                <a:solidFill>
                  <a:schemeClr val="tx1"/>
                </a:solidFill>
                <a:latin typeface="Tahoma" pitchFamily="34" charset="0"/>
                <a:ea typeface="Times New Roman" pitchFamily="18" charset="0"/>
                <a:cs typeface="Tahoma" pitchFamily="34" charset="0"/>
                <a:sym typeface="Wingdings" pitchFamily="2" charset="2"/>
              </a:rPr>
              <a:t></a:t>
            </a:r>
          </a:p>
          <a:p>
            <a:pPr marL="914400" indent="-914400" algn="l">
              <a:defRPr/>
            </a:pPr>
            <a:r>
              <a:rPr lang="en-US" sz="2000" dirty="0">
                <a:solidFill>
                  <a:schemeClr val="tx1"/>
                </a:solidFill>
                <a:latin typeface="Tahoma" pitchFamily="34" charset="0"/>
                <a:ea typeface="Times New Roman" pitchFamily="18" charset="0"/>
                <a:cs typeface="Tahoma" pitchFamily="34" charset="0"/>
                <a:sym typeface="Wingdings" pitchFamily="2" charset="2"/>
              </a:rPr>
              <a:t>	</a:t>
            </a:r>
            <a:r>
              <a:rPr lang="en-US" sz="2000" dirty="0" err="1">
                <a:solidFill>
                  <a:schemeClr val="tx1"/>
                </a:solidFill>
                <a:latin typeface="Tahoma" pitchFamily="34" charset="0"/>
                <a:ea typeface="Times New Roman" pitchFamily="18" charset="0"/>
                <a:cs typeface="Tahoma" pitchFamily="34" charset="0"/>
              </a:rPr>
              <a:t>timbullah</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ultrasonik</a:t>
            </a:r>
            <a:endParaRPr lang="en-US" sz="2000" dirty="0">
              <a:solidFill>
                <a:schemeClr val="tx1"/>
              </a:solidFill>
              <a:latin typeface="Tahoma" pitchFamily="34" charset="0"/>
              <a:ea typeface="Times New Roman" pitchFamily="18" charset="0"/>
              <a:cs typeface="Tahoma" pitchFamily="34" charset="0"/>
            </a:endParaRPr>
          </a:p>
          <a:p>
            <a:pPr marL="914400" indent="-914400" algn="l">
              <a:defRPr/>
            </a:pPr>
            <a:r>
              <a:rPr lang="en-US" sz="2000" dirty="0">
                <a:solidFill>
                  <a:schemeClr val="tx1"/>
                </a:solidFill>
                <a:latin typeface="Tahoma" pitchFamily="34" charset="0"/>
                <a:ea typeface="Times New Roman" pitchFamily="18" charset="0"/>
                <a:cs typeface="Tahoma" pitchFamily="34" charset="0"/>
              </a:rPr>
              <a:t>	</a:t>
            </a:r>
          </a:p>
          <a:p>
            <a:pPr marL="914400" indent="-914400" algn="l">
              <a:defRPr/>
            </a:pP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Pada</a:t>
            </a:r>
            <a:r>
              <a:rPr lang="en-US" sz="2000" dirty="0">
                <a:solidFill>
                  <a:schemeClr val="tx1"/>
                </a:solidFill>
                <a:latin typeface="Tahoma" pitchFamily="34" charset="0"/>
                <a:ea typeface="Times New Roman" pitchFamily="18" charset="0"/>
                <a:cs typeface="Tahoma" pitchFamily="34" charset="0"/>
              </a:rPr>
              <a:t> USG, </a:t>
            </a:r>
            <a:r>
              <a:rPr lang="en-US" sz="2000" dirty="0" err="1">
                <a:solidFill>
                  <a:schemeClr val="tx1"/>
                </a:solidFill>
                <a:latin typeface="Tahoma" pitchFamily="34" charset="0"/>
                <a:ea typeface="Times New Roman" pitchFamily="18" charset="0"/>
                <a:cs typeface="Tahoma" pitchFamily="34" charset="0"/>
              </a:rPr>
              <a:t>kristal</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piezo</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elektrik</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sebagai</a:t>
            </a:r>
            <a:r>
              <a:rPr lang="en-US" sz="2000" dirty="0">
                <a:solidFill>
                  <a:schemeClr val="tx1"/>
                </a:solidFill>
                <a:latin typeface="Tahoma" pitchFamily="34" charset="0"/>
                <a:ea typeface="Times New Roman" pitchFamily="18" charset="0"/>
                <a:cs typeface="Tahoma" pitchFamily="34" charset="0"/>
              </a:rPr>
              <a:t> </a:t>
            </a:r>
            <a:r>
              <a:rPr lang="en-US" sz="2000" dirty="0" err="1">
                <a:solidFill>
                  <a:schemeClr val="tx1"/>
                </a:solidFill>
                <a:latin typeface="Tahoma" pitchFamily="34" charset="0"/>
                <a:ea typeface="Times New Roman" pitchFamily="18" charset="0"/>
                <a:cs typeface="Tahoma" pitchFamily="34" charset="0"/>
              </a:rPr>
              <a:t>transduser</a:t>
            </a:r>
            <a:endParaRPr lang="en-US" sz="2000" i="0" dirty="0">
              <a:solidFill>
                <a:schemeClr val="tx1"/>
              </a:solidFill>
              <a:latin typeface="Times New Roman" pitchFamily="18" charset="0"/>
            </a:endParaRPr>
          </a:p>
        </p:txBody>
      </p:sp>
    </p:spTree>
    <p:extLst>
      <p:ext uri="{BB962C8B-B14F-4D97-AF65-F5344CB8AC3E}">
        <p14:creationId xmlns:p14="http://schemas.microsoft.com/office/powerpoint/2010/main" val="2510063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1662">
                                            <p:txEl>
                                              <p:pRg st="0" end="0"/>
                                            </p:txEl>
                                          </p:spTgt>
                                        </p:tgtEl>
                                        <p:attrNameLst>
                                          <p:attrName>style.visibility</p:attrName>
                                        </p:attrNameLst>
                                      </p:cBhvr>
                                      <p:to>
                                        <p:strVal val="visible"/>
                                      </p:to>
                                    </p:set>
                                    <p:animEffect transition="in" filter="fade">
                                      <p:cBhvr>
                                        <p:cTn id="7" dur="2000"/>
                                        <p:tgtEl>
                                          <p:spTgt spid="41166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1662">
                                            <p:txEl>
                                              <p:pRg st="2" end="2"/>
                                            </p:txEl>
                                          </p:spTgt>
                                        </p:tgtEl>
                                        <p:attrNameLst>
                                          <p:attrName>style.visibility</p:attrName>
                                        </p:attrNameLst>
                                      </p:cBhvr>
                                      <p:to>
                                        <p:strVal val="visible"/>
                                      </p:to>
                                    </p:set>
                                    <p:animEffect transition="in" filter="fade">
                                      <p:cBhvr>
                                        <p:cTn id="10" dur="2000"/>
                                        <p:tgtEl>
                                          <p:spTgt spid="41166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1662">
                                            <p:txEl>
                                              <p:pRg st="3" end="3"/>
                                            </p:txEl>
                                          </p:spTgt>
                                        </p:tgtEl>
                                        <p:attrNameLst>
                                          <p:attrName>style.visibility</p:attrName>
                                        </p:attrNameLst>
                                      </p:cBhvr>
                                      <p:to>
                                        <p:strVal val="visible"/>
                                      </p:to>
                                    </p:set>
                                    <p:animEffect transition="in" filter="fade">
                                      <p:cBhvr>
                                        <p:cTn id="13" dur="2000"/>
                                        <p:tgtEl>
                                          <p:spTgt spid="411662">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1662">
                                            <p:txEl>
                                              <p:pRg st="4" end="4"/>
                                            </p:txEl>
                                          </p:spTgt>
                                        </p:tgtEl>
                                        <p:attrNameLst>
                                          <p:attrName>style.visibility</p:attrName>
                                        </p:attrNameLst>
                                      </p:cBhvr>
                                      <p:to>
                                        <p:strVal val="visible"/>
                                      </p:to>
                                    </p:set>
                                    <p:animEffect transition="in" filter="fade">
                                      <p:cBhvr>
                                        <p:cTn id="16" dur="2000"/>
                                        <p:tgtEl>
                                          <p:spTgt spid="41166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1662">
                                            <p:txEl>
                                              <p:pRg st="5" end="5"/>
                                            </p:txEl>
                                          </p:spTgt>
                                        </p:tgtEl>
                                        <p:attrNameLst>
                                          <p:attrName>style.visibility</p:attrName>
                                        </p:attrNameLst>
                                      </p:cBhvr>
                                      <p:to>
                                        <p:strVal val="visible"/>
                                      </p:to>
                                    </p:set>
                                    <p:animEffect transition="in" filter="fade">
                                      <p:cBhvr>
                                        <p:cTn id="19" dur="2000"/>
                                        <p:tgtEl>
                                          <p:spTgt spid="411662">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1662">
                                            <p:txEl>
                                              <p:pRg st="7" end="7"/>
                                            </p:txEl>
                                          </p:spTgt>
                                        </p:tgtEl>
                                        <p:attrNameLst>
                                          <p:attrName>style.visibility</p:attrName>
                                        </p:attrNameLst>
                                      </p:cBhvr>
                                      <p:to>
                                        <p:strVal val="visible"/>
                                      </p:to>
                                    </p:set>
                                    <p:animEffect transition="in" filter="fade">
                                      <p:cBhvr>
                                        <p:cTn id="22" dur="2000"/>
                                        <p:tgtEl>
                                          <p:spTgt spid="411662">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1662">
                                            <p:txEl>
                                              <p:pRg st="8" end="8"/>
                                            </p:txEl>
                                          </p:spTgt>
                                        </p:tgtEl>
                                        <p:attrNameLst>
                                          <p:attrName>style.visibility</p:attrName>
                                        </p:attrNameLst>
                                      </p:cBhvr>
                                      <p:to>
                                        <p:strVal val="visible"/>
                                      </p:to>
                                    </p:set>
                                    <p:animEffect transition="in" filter="fade">
                                      <p:cBhvr>
                                        <p:cTn id="25" dur="2000"/>
                                        <p:tgtEl>
                                          <p:spTgt spid="411662">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1662">
                                            <p:txEl>
                                              <p:pRg st="9" end="9"/>
                                            </p:txEl>
                                          </p:spTgt>
                                        </p:tgtEl>
                                        <p:attrNameLst>
                                          <p:attrName>style.visibility</p:attrName>
                                        </p:attrNameLst>
                                      </p:cBhvr>
                                      <p:to>
                                        <p:strVal val="visible"/>
                                      </p:to>
                                    </p:set>
                                    <p:animEffect transition="in" filter="fade">
                                      <p:cBhvr>
                                        <p:cTn id="28" dur="2000"/>
                                        <p:tgtEl>
                                          <p:spTgt spid="411662">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1662">
                                            <p:txEl>
                                              <p:pRg st="10" end="10"/>
                                            </p:txEl>
                                          </p:spTgt>
                                        </p:tgtEl>
                                        <p:attrNameLst>
                                          <p:attrName>style.visibility</p:attrName>
                                        </p:attrNameLst>
                                      </p:cBhvr>
                                      <p:to>
                                        <p:strVal val="visible"/>
                                      </p:to>
                                    </p:set>
                                    <p:animEffect transition="in" filter="fade">
                                      <p:cBhvr>
                                        <p:cTn id="31" dur="2000"/>
                                        <p:tgtEl>
                                          <p:spTgt spid="411662">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1662">
                                            <p:txEl>
                                              <p:pRg st="11" end="11"/>
                                            </p:txEl>
                                          </p:spTgt>
                                        </p:tgtEl>
                                        <p:attrNameLst>
                                          <p:attrName>style.visibility</p:attrName>
                                        </p:attrNameLst>
                                      </p:cBhvr>
                                      <p:to>
                                        <p:strVal val="visible"/>
                                      </p:to>
                                    </p:set>
                                    <p:animEffect transition="in" filter="fade">
                                      <p:cBhvr>
                                        <p:cTn id="34" dur="2000"/>
                                        <p:tgtEl>
                                          <p:spTgt spid="411662">
                                            <p:txEl>
                                              <p:pRg st="11" end="1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1662">
                                            <p:txEl>
                                              <p:pRg st="12" end="12"/>
                                            </p:txEl>
                                          </p:spTgt>
                                        </p:tgtEl>
                                        <p:attrNameLst>
                                          <p:attrName>style.visibility</p:attrName>
                                        </p:attrNameLst>
                                      </p:cBhvr>
                                      <p:to>
                                        <p:strVal val="visible"/>
                                      </p:to>
                                    </p:set>
                                    <p:animEffect transition="in" filter="fade">
                                      <p:cBhvr>
                                        <p:cTn id="37" dur="2000"/>
                                        <p:tgtEl>
                                          <p:spTgt spid="411662">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1662">
                                            <p:txEl>
                                              <p:pRg st="13" end="13"/>
                                            </p:txEl>
                                          </p:spTgt>
                                        </p:tgtEl>
                                        <p:attrNameLst>
                                          <p:attrName>style.visibility</p:attrName>
                                        </p:attrNameLst>
                                      </p:cBhvr>
                                      <p:to>
                                        <p:strVal val="visible"/>
                                      </p:to>
                                    </p:set>
                                    <p:animEffect transition="in" filter="fade">
                                      <p:cBhvr>
                                        <p:cTn id="40" dur="2000"/>
                                        <p:tgtEl>
                                          <p:spTgt spid="411662">
                                            <p:txEl>
                                              <p:pRg st="13" end="1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411662">
                                            <p:txEl>
                                              <p:pRg st="2" end="2"/>
                                            </p:txEl>
                                          </p:spTgt>
                                        </p:tgtEl>
                                        <p:attrNameLst>
                                          <p:attrName>style.visibility</p:attrName>
                                        </p:attrNameLst>
                                      </p:cBhvr>
                                      <p:to>
                                        <p:strVal val="visible"/>
                                      </p:to>
                                    </p:set>
                                    <p:animEffect transition="in" filter="blinds(horizontal)">
                                      <p:cBhvr>
                                        <p:cTn id="45" dur="500"/>
                                        <p:tgtEl>
                                          <p:spTgt spid="411662">
                                            <p:txEl>
                                              <p:pRg st="2" end="2"/>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411662">
                                            <p:txEl>
                                              <p:pRg st="3" end="3"/>
                                            </p:txEl>
                                          </p:spTgt>
                                        </p:tgtEl>
                                        <p:attrNameLst>
                                          <p:attrName>style.visibility</p:attrName>
                                        </p:attrNameLst>
                                      </p:cBhvr>
                                      <p:to>
                                        <p:strVal val="visible"/>
                                      </p:to>
                                    </p:set>
                                    <p:animEffect transition="in" filter="blinds(horizontal)">
                                      <p:cBhvr>
                                        <p:cTn id="48" dur="500"/>
                                        <p:tgtEl>
                                          <p:spTgt spid="411662">
                                            <p:txEl>
                                              <p:pRg st="3" end="3"/>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411662">
                                            <p:txEl>
                                              <p:pRg st="4" end="4"/>
                                            </p:txEl>
                                          </p:spTgt>
                                        </p:tgtEl>
                                        <p:attrNameLst>
                                          <p:attrName>style.visibility</p:attrName>
                                        </p:attrNameLst>
                                      </p:cBhvr>
                                      <p:to>
                                        <p:strVal val="visible"/>
                                      </p:to>
                                    </p:set>
                                    <p:animEffect transition="in" filter="blinds(horizontal)">
                                      <p:cBhvr>
                                        <p:cTn id="51" dur="500"/>
                                        <p:tgtEl>
                                          <p:spTgt spid="411662">
                                            <p:txEl>
                                              <p:pRg st="4" end="4"/>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411662">
                                            <p:txEl>
                                              <p:pRg st="5" end="5"/>
                                            </p:txEl>
                                          </p:spTgt>
                                        </p:tgtEl>
                                        <p:attrNameLst>
                                          <p:attrName>style.visibility</p:attrName>
                                        </p:attrNameLst>
                                      </p:cBhvr>
                                      <p:to>
                                        <p:strVal val="visible"/>
                                      </p:to>
                                    </p:set>
                                    <p:animEffect transition="in" filter="blinds(horizontal)">
                                      <p:cBhvr>
                                        <p:cTn id="54" dur="500"/>
                                        <p:tgtEl>
                                          <p:spTgt spid="4116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6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7188" y="535781"/>
            <a:ext cx="6572250" cy="857250"/>
            <a:chOff x="3780" y="7380"/>
            <a:chExt cx="4860" cy="720"/>
          </a:xfrm>
        </p:grpSpPr>
        <p:grpSp>
          <p:nvGrpSpPr>
            <p:cNvPr id="57375" name="Group 3"/>
            <p:cNvGrpSpPr>
              <a:grpSpLocks/>
            </p:cNvGrpSpPr>
            <p:nvPr/>
          </p:nvGrpSpPr>
          <p:grpSpPr bwMode="auto">
            <a:xfrm>
              <a:off x="3780" y="7380"/>
              <a:ext cx="3369" cy="508"/>
              <a:chOff x="1981" y="8587"/>
              <a:chExt cx="7918" cy="1741"/>
            </a:xfrm>
          </p:grpSpPr>
          <p:sp>
            <p:nvSpPr>
              <p:cNvPr id="57377" name="Rectangle 4"/>
              <p:cNvSpPr>
                <a:spLocks noChangeArrowheads="1"/>
              </p:cNvSpPr>
              <p:nvPr/>
            </p:nvSpPr>
            <p:spPr bwMode="auto">
              <a:xfrm>
                <a:off x="1981" y="9127"/>
                <a:ext cx="7918" cy="1080"/>
              </a:xfrm>
              <a:prstGeom prst="rect">
                <a:avLst/>
              </a:prstGeom>
              <a:solidFill>
                <a:srgbClr val="FFFF00"/>
              </a:solidFill>
              <a:ln w="28575">
                <a:solidFill>
                  <a:srgbClr val="000000"/>
                </a:solidFill>
                <a:miter lim="800000"/>
                <a:headEnd/>
                <a:tailEnd/>
              </a:ln>
            </p:spPr>
            <p:txBody>
              <a:bodyPr/>
              <a:lstStyle/>
              <a:p>
                <a:endParaRPr lang="en-US"/>
              </a:p>
            </p:txBody>
          </p:sp>
          <p:sp>
            <p:nvSpPr>
              <p:cNvPr id="57378" name="Freeform 5"/>
              <p:cNvSpPr>
                <a:spLocks/>
              </p:cNvSpPr>
              <p:nvPr/>
            </p:nvSpPr>
            <p:spPr bwMode="auto">
              <a:xfrm>
                <a:off x="3420" y="9127"/>
                <a:ext cx="512" cy="1201"/>
              </a:xfrm>
              <a:custGeom>
                <a:avLst/>
                <a:gdLst>
                  <a:gd name="T0" fmla="*/ 70 w 512"/>
                  <a:gd name="T1" fmla="*/ 0 h 1200"/>
                  <a:gd name="T2" fmla="*/ 310 w 512"/>
                  <a:gd name="T3" fmla="*/ 60 h 1200"/>
                  <a:gd name="T4" fmla="*/ 370 w 512"/>
                  <a:gd name="T5" fmla="*/ 135 h 1200"/>
                  <a:gd name="T6" fmla="*/ 505 w 512"/>
                  <a:gd name="T7" fmla="*/ 360 h 1200"/>
                  <a:gd name="T8" fmla="*/ 430 w 512"/>
                  <a:gd name="T9" fmla="*/ 903 h 1200"/>
                  <a:gd name="T10" fmla="*/ 370 w 512"/>
                  <a:gd name="T11" fmla="*/ 993 h 1200"/>
                  <a:gd name="T12" fmla="*/ 340 w 512"/>
                  <a:gd name="T13" fmla="*/ 1038 h 1200"/>
                  <a:gd name="T14" fmla="*/ 325 w 512"/>
                  <a:gd name="T15" fmla="*/ 1083 h 1200"/>
                  <a:gd name="T16" fmla="*/ 190 w 512"/>
                  <a:gd name="T17" fmla="*/ 1173 h 1200"/>
                  <a:gd name="T18" fmla="*/ 145 w 512"/>
                  <a:gd name="T19" fmla="*/ 1203 h 1200"/>
                  <a:gd name="T20" fmla="*/ 85 w 512"/>
                  <a:gd name="T21" fmla="*/ 1188 h 1200"/>
                  <a:gd name="T22" fmla="*/ 25 w 512"/>
                  <a:gd name="T23" fmla="*/ 1143 h 1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
                  <a:gd name="T37" fmla="*/ 0 h 1200"/>
                  <a:gd name="T38" fmla="*/ 512 w 512"/>
                  <a:gd name="T39" fmla="*/ 1200 h 1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 h="1200">
                    <a:moveTo>
                      <a:pt x="70" y="0"/>
                    </a:moveTo>
                    <a:cubicBezTo>
                      <a:pt x="184" y="11"/>
                      <a:pt x="225" y="4"/>
                      <a:pt x="310" y="60"/>
                    </a:cubicBezTo>
                    <a:cubicBezTo>
                      <a:pt x="344" y="161"/>
                      <a:pt x="297" y="51"/>
                      <a:pt x="370" y="135"/>
                    </a:cubicBezTo>
                    <a:cubicBezTo>
                      <a:pt x="423" y="195"/>
                      <a:pt x="479" y="282"/>
                      <a:pt x="505" y="360"/>
                    </a:cubicBezTo>
                    <a:cubicBezTo>
                      <a:pt x="501" y="447"/>
                      <a:pt x="512" y="777"/>
                      <a:pt x="430" y="900"/>
                    </a:cubicBezTo>
                    <a:cubicBezTo>
                      <a:pt x="410" y="930"/>
                      <a:pt x="390" y="960"/>
                      <a:pt x="370" y="990"/>
                    </a:cubicBezTo>
                    <a:cubicBezTo>
                      <a:pt x="360" y="1005"/>
                      <a:pt x="350" y="1020"/>
                      <a:pt x="340" y="1035"/>
                    </a:cubicBezTo>
                    <a:cubicBezTo>
                      <a:pt x="331" y="1048"/>
                      <a:pt x="336" y="1069"/>
                      <a:pt x="325" y="1080"/>
                    </a:cubicBezTo>
                    <a:cubicBezTo>
                      <a:pt x="325" y="1080"/>
                      <a:pt x="213" y="1155"/>
                      <a:pt x="190" y="1170"/>
                    </a:cubicBezTo>
                    <a:cubicBezTo>
                      <a:pt x="175" y="1180"/>
                      <a:pt x="145" y="1200"/>
                      <a:pt x="145" y="1200"/>
                    </a:cubicBezTo>
                    <a:cubicBezTo>
                      <a:pt x="125" y="1195"/>
                      <a:pt x="103" y="1195"/>
                      <a:pt x="85" y="1185"/>
                    </a:cubicBezTo>
                    <a:cubicBezTo>
                      <a:pt x="0" y="1136"/>
                      <a:pt x="70" y="1140"/>
                      <a:pt x="25" y="114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9" name="Freeform 6"/>
              <p:cNvSpPr>
                <a:spLocks/>
              </p:cNvSpPr>
              <p:nvPr/>
            </p:nvSpPr>
            <p:spPr bwMode="auto">
              <a:xfrm>
                <a:off x="4140" y="9127"/>
                <a:ext cx="513" cy="1201"/>
              </a:xfrm>
              <a:custGeom>
                <a:avLst/>
                <a:gdLst>
                  <a:gd name="T0" fmla="*/ 70 w 512"/>
                  <a:gd name="T1" fmla="*/ 0 h 1200"/>
                  <a:gd name="T2" fmla="*/ 313 w 512"/>
                  <a:gd name="T3" fmla="*/ 60 h 1200"/>
                  <a:gd name="T4" fmla="*/ 373 w 512"/>
                  <a:gd name="T5" fmla="*/ 135 h 1200"/>
                  <a:gd name="T6" fmla="*/ 508 w 512"/>
                  <a:gd name="T7" fmla="*/ 360 h 1200"/>
                  <a:gd name="T8" fmla="*/ 433 w 512"/>
                  <a:gd name="T9" fmla="*/ 903 h 1200"/>
                  <a:gd name="T10" fmla="*/ 373 w 512"/>
                  <a:gd name="T11" fmla="*/ 993 h 1200"/>
                  <a:gd name="T12" fmla="*/ 343 w 512"/>
                  <a:gd name="T13" fmla="*/ 1038 h 1200"/>
                  <a:gd name="T14" fmla="*/ 328 w 512"/>
                  <a:gd name="T15" fmla="*/ 1083 h 1200"/>
                  <a:gd name="T16" fmla="*/ 190 w 512"/>
                  <a:gd name="T17" fmla="*/ 1173 h 1200"/>
                  <a:gd name="T18" fmla="*/ 145 w 512"/>
                  <a:gd name="T19" fmla="*/ 1203 h 1200"/>
                  <a:gd name="T20" fmla="*/ 85 w 512"/>
                  <a:gd name="T21" fmla="*/ 1188 h 1200"/>
                  <a:gd name="T22" fmla="*/ 25 w 512"/>
                  <a:gd name="T23" fmla="*/ 1143 h 1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
                  <a:gd name="T37" fmla="*/ 0 h 1200"/>
                  <a:gd name="T38" fmla="*/ 512 w 512"/>
                  <a:gd name="T39" fmla="*/ 1200 h 1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 h="1200">
                    <a:moveTo>
                      <a:pt x="70" y="0"/>
                    </a:moveTo>
                    <a:cubicBezTo>
                      <a:pt x="184" y="11"/>
                      <a:pt x="225" y="4"/>
                      <a:pt x="310" y="60"/>
                    </a:cubicBezTo>
                    <a:cubicBezTo>
                      <a:pt x="344" y="161"/>
                      <a:pt x="297" y="51"/>
                      <a:pt x="370" y="135"/>
                    </a:cubicBezTo>
                    <a:cubicBezTo>
                      <a:pt x="423" y="195"/>
                      <a:pt x="479" y="282"/>
                      <a:pt x="505" y="360"/>
                    </a:cubicBezTo>
                    <a:cubicBezTo>
                      <a:pt x="501" y="447"/>
                      <a:pt x="512" y="777"/>
                      <a:pt x="430" y="900"/>
                    </a:cubicBezTo>
                    <a:cubicBezTo>
                      <a:pt x="410" y="930"/>
                      <a:pt x="390" y="960"/>
                      <a:pt x="370" y="990"/>
                    </a:cubicBezTo>
                    <a:cubicBezTo>
                      <a:pt x="360" y="1005"/>
                      <a:pt x="350" y="1020"/>
                      <a:pt x="340" y="1035"/>
                    </a:cubicBezTo>
                    <a:cubicBezTo>
                      <a:pt x="331" y="1048"/>
                      <a:pt x="336" y="1069"/>
                      <a:pt x="325" y="1080"/>
                    </a:cubicBezTo>
                    <a:cubicBezTo>
                      <a:pt x="325" y="1080"/>
                      <a:pt x="213" y="1155"/>
                      <a:pt x="190" y="1170"/>
                    </a:cubicBezTo>
                    <a:cubicBezTo>
                      <a:pt x="175" y="1180"/>
                      <a:pt x="145" y="1200"/>
                      <a:pt x="145" y="1200"/>
                    </a:cubicBezTo>
                    <a:cubicBezTo>
                      <a:pt x="125" y="1195"/>
                      <a:pt x="103" y="1195"/>
                      <a:pt x="85" y="1185"/>
                    </a:cubicBezTo>
                    <a:cubicBezTo>
                      <a:pt x="0" y="1136"/>
                      <a:pt x="70" y="1140"/>
                      <a:pt x="25" y="114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0" name="Freeform 7"/>
              <p:cNvSpPr>
                <a:spLocks/>
              </p:cNvSpPr>
              <p:nvPr/>
            </p:nvSpPr>
            <p:spPr bwMode="auto">
              <a:xfrm>
                <a:off x="4860" y="9127"/>
                <a:ext cx="512" cy="1200"/>
              </a:xfrm>
              <a:custGeom>
                <a:avLst/>
                <a:gdLst>
                  <a:gd name="T0" fmla="*/ 70 w 512"/>
                  <a:gd name="T1" fmla="*/ 0 h 1200"/>
                  <a:gd name="T2" fmla="*/ 310 w 512"/>
                  <a:gd name="T3" fmla="*/ 60 h 1200"/>
                  <a:gd name="T4" fmla="*/ 370 w 512"/>
                  <a:gd name="T5" fmla="*/ 135 h 1200"/>
                  <a:gd name="T6" fmla="*/ 505 w 512"/>
                  <a:gd name="T7" fmla="*/ 360 h 1200"/>
                  <a:gd name="T8" fmla="*/ 430 w 512"/>
                  <a:gd name="T9" fmla="*/ 900 h 1200"/>
                  <a:gd name="T10" fmla="*/ 370 w 512"/>
                  <a:gd name="T11" fmla="*/ 990 h 1200"/>
                  <a:gd name="T12" fmla="*/ 340 w 512"/>
                  <a:gd name="T13" fmla="*/ 1035 h 1200"/>
                  <a:gd name="T14" fmla="*/ 325 w 512"/>
                  <a:gd name="T15" fmla="*/ 1080 h 1200"/>
                  <a:gd name="T16" fmla="*/ 190 w 512"/>
                  <a:gd name="T17" fmla="*/ 1170 h 1200"/>
                  <a:gd name="T18" fmla="*/ 145 w 512"/>
                  <a:gd name="T19" fmla="*/ 1200 h 1200"/>
                  <a:gd name="T20" fmla="*/ 85 w 512"/>
                  <a:gd name="T21" fmla="*/ 1185 h 1200"/>
                  <a:gd name="T22" fmla="*/ 25 w 512"/>
                  <a:gd name="T23" fmla="*/ 1140 h 1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
                  <a:gd name="T37" fmla="*/ 0 h 1200"/>
                  <a:gd name="T38" fmla="*/ 512 w 512"/>
                  <a:gd name="T39" fmla="*/ 1200 h 1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 h="1200">
                    <a:moveTo>
                      <a:pt x="70" y="0"/>
                    </a:moveTo>
                    <a:cubicBezTo>
                      <a:pt x="184" y="11"/>
                      <a:pt x="225" y="4"/>
                      <a:pt x="310" y="60"/>
                    </a:cubicBezTo>
                    <a:cubicBezTo>
                      <a:pt x="344" y="161"/>
                      <a:pt x="297" y="51"/>
                      <a:pt x="370" y="135"/>
                    </a:cubicBezTo>
                    <a:cubicBezTo>
                      <a:pt x="423" y="195"/>
                      <a:pt x="479" y="282"/>
                      <a:pt x="505" y="360"/>
                    </a:cubicBezTo>
                    <a:cubicBezTo>
                      <a:pt x="501" y="447"/>
                      <a:pt x="512" y="777"/>
                      <a:pt x="430" y="900"/>
                    </a:cubicBezTo>
                    <a:cubicBezTo>
                      <a:pt x="410" y="930"/>
                      <a:pt x="390" y="960"/>
                      <a:pt x="370" y="990"/>
                    </a:cubicBezTo>
                    <a:cubicBezTo>
                      <a:pt x="360" y="1005"/>
                      <a:pt x="350" y="1020"/>
                      <a:pt x="340" y="1035"/>
                    </a:cubicBezTo>
                    <a:cubicBezTo>
                      <a:pt x="331" y="1048"/>
                      <a:pt x="336" y="1069"/>
                      <a:pt x="325" y="1080"/>
                    </a:cubicBezTo>
                    <a:cubicBezTo>
                      <a:pt x="325" y="1080"/>
                      <a:pt x="213" y="1155"/>
                      <a:pt x="190" y="1170"/>
                    </a:cubicBezTo>
                    <a:cubicBezTo>
                      <a:pt x="175" y="1180"/>
                      <a:pt x="145" y="1200"/>
                      <a:pt x="145" y="1200"/>
                    </a:cubicBezTo>
                    <a:cubicBezTo>
                      <a:pt x="125" y="1195"/>
                      <a:pt x="103" y="1195"/>
                      <a:pt x="85" y="1185"/>
                    </a:cubicBezTo>
                    <a:cubicBezTo>
                      <a:pt x="0" y="1136"/>
                      <a:pt x="70" y="1140"/>
                      <a:pt x="25" y="114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1" name="Freeform 8"/>
              <p:cNvSpPr>
                <a:spLocks/>
              </p:cNvSpPr>
              <p:nvPr/>
            </p:nvSpPr>
            <p:spPr bwMode="auto">
              <a:xfrm>
                <a:off x="7020" y="9127"/>
                <a:ext cx="512" cy="1201"/>
              </a:xfrm>
              <a:custGeom>
                <a:avLst/>
                <a:gdLst>
                  <a:gd name="T0" fmla="*/ 70 w 512"/>
                  <a:gd name="T1" fmla="*/ 0 h 1200"/>
                  <a:gd name="T2" fmla="*/ 310 w 512"/>
                  <a:gd name="T3" fmla="*/ 60 h 1200"/>
                  <a:gd name="T4" fmla="*/ 370 w 512"/>
                  <a:gd name="T5" fmla="*/ 135 h 1200"/>
                  <a:gd name="T6" fmla="*/ 505 w 512"/>
                  <a:gd name="T7" fmla="*/ 360 h 1200"/>
                  <a:gd name="T8" fmla="*/ 430 w 512"/>
                  <a:gd name="T9" fmla="*/ 903 h 1200"/>
                  <a:gd name="T10" fmla="*/ 370 w 512"/>
                  <a:gd name="T11" fmla="*/ 993 h 1200"/>
                  <a:gd name="T12" fmla="*/ 340 w 512"/>
                  <a:gd name="T13" fmla="*/ 1038 h 1200"/>
                  <a:gd name="T14" fmla="*/ 325 w 512"/>
                  <a:gd name="T15" fmla="*/ 1083 h 1200"/>
                  <a:gd name="T16" fmla="*/ 190 w 512"/>
                  <a:gd name="T17" fmla="*/ 1173 h 1200"/>
                  <a:gd name="T18" fmla="*/ 145 w 512"/>
                  <a:gd name="T19" fmla="*/ 1203 h 1200"/>
                  <a:gd name="T20" fmla="*/ 85 w 512"/>
                  <a:gd name="T21" fmla="*/ 1188 h 1200"/>
                  <a:gd name="T22" fmla="*/ 25 w 512"/>
                  <a:gd name="T23" fmla="*/ 1143 h 1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
                  <a:gd name="T37" fmla="*/ 0 h 1200"/>
                  <a:gd name="T38" fmla="*/ 512 w 512"/>
                  <a:gd name="T39" fmla="*/ 1200 h 1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 h="1200">
                    <a:moveTo>
                      <a:pt x="70" y="0"/>
                    </a:moveTo>
                    <a:cubicBezTo>
                      <a:pt x="184" y="11"/>
                      <a:pt x="225" y="4"/>
                      <a:pt x="310" y="60"/>
                    </a:cubicBezTo>
                    <a:cubicBezTo>
                      <a:pt x="344" y="161"/>
                      <a:pt x="297" y="51"/>
                      <a:pt x="370" y="135"/>
                    </a:cubicBezTo>
                    <a:cubicBezTo>
                      <a:pt x="423" y="195"/>
                      <a:pt x="479" y="282"/>
                      <a:pt x="505" y="360"/>
                    </a:cubicBezTo>
                    <a:cubicBezTo>
                      <a:pt x="501" y="447"/>
                      <a:pt x="512" y="777"/>
                      <a:pt x="430" y="900"/>
                    </a:cubicBezTo>
                    <a:cubicBezTo>
                      <a:pt x="410" y="930"/>
                      <a:pt x="390" y="960"/>
                      <a:pt x="370" y="990"/>
                    </a:cubicBezTo>
                    <a:cubicBezTo>
                      <a:pt x="360" y="1005"/>
                      <a:pt x="350" y="1020"/>
                      <a:pt x="340" y="1035"/>
                    </a:cubicBezTo>
                    <a:cubicBezTo>
                      <a:pt x="331" y="1048"/>
                      <a:pt x="336" y="1069"/>
                      <a:pt x="325" y="1080"/>
                    </a:cubicBezTo>
                    <a:cubicBezTo>
                      <a:pt x="325" y="1080"/>
                      <a:pt x="213" y="1155"/>
                      <a:pt x="190" y="1170"/>
                    </a:cubicBezTo>
                    <a:cubicBezTo>
                      <a:pt x="175" y="1180"/>
                      <a:pt x="145" y="1200"/>
                      <a:pt x="145" y="1200"/>
                    </a:cubicBezTo>
                    <a:cubicBezTo>
                      <a:pt x="125" y="1195"/>
                      <a:pt x="103" y="1195"/>
                      <a:pt x="85" y="1185"/>
                    </a:cubicBezTo>
                    <a:cubicBezTo>
                      <a:pt x="0" y="1136"/>
                      <a:pt x="70" y="1140"/>
                      <a:pt x="25" y="114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2" name="Freeform 9"/>
              <p:cNvSpPr>
                <a:spLocks/>
              </p:cNvSpPr>
              <p:nvPr/>
            </p:nvSpPr>
            <p:spPr bwMode="auto">
              <a:xfrm>
                <a:off x="6300" y="9127"/>
                <a:ext cx="511" cy="1201"/>
              </a:xfrm>
              <a:custGeom>
                <a:avLst/>
                <a:gdLst>
                  <a:gd name="T0" fmla="*/ 70 w 512"/>
                  <a:gd name="T1" fmla="*/ 0 h 1200"/>
                  <a:gd name="T2" fmla="*/ 307 w 512"/>
                  <a:gd name="T3" fmla="*/ 60 h 1200"/>
                  <a:gd name="T4" fmla="*/ 367 w 512"/>
                  <a:gd name="T5" fmla="*/ 135 h 1200"/>
                  <a:gd name="T6" fmla="*/ 502 w 512"/>
                  <a:gd name="T7" fmla="*/ 360 h 1200"/>
                  <a:gd name="T8" fmla="*/ 427 w 512"/>
                  <a:gd name="T9" fmla="*/ 903 h 1200"/>
                  <a:gd name="T10" fmla="*/ 367 w 512"/>
                  <a:gd name="T11" fmla="*/ 993 h 1200"/>
                  <a:gd name="T12" fmla="*/ 337 w 512"/>
                  <a:gd name="T13" fmla="*/ 1038 h 1200"/>
                  <a:gd name="T14" fmla="*/ 322 w 512"/>
                  <a:gd name="T15" fmla="*/ 1083 h 1200"/>
                  <a:gd name="T16" fmla="*/ 190 w 512"/>
                  <a:gd name="T17" fmla="*/ 1173 h 1200"/>
                  <a:gd name="T18" fmla="*/ 145 w 512"/>
                  <a:gd name="T19" fmla="*/ 1203 h 1200"/>
                  <a:gd name="T20" fmla="*/ 85 w 512"/>
                  <a:gd name="T21" fmla="*/ 1188 h 1200"/>
                  <a:gd name="T22" fmla="*/ 25 w 512"/>
                  <a:gd name="T23" fmla="*/ 1143 h 1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
                  <a:gd name="T37" fmla="*/ 0 h 1200"/>
                  <a:gd name="T38" fmla="*/ 512 w 512"/>
                  <a:gd name="T39" fmla="*/ 1200 h 1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 h="1200">
                    <a:moveTo>
                      <a:pt x="70" y="0"/>
                    </a:moveTo>
                    <a:cubicBezTo>
                      <a:pt x="184" y="11"/>
                      <a:pt x="225" y="4"/>
                      <a:pt x="310" y="60"/>
                    </a:cubicBezTo>
                    <a:cubicBezTo>
                      <a:pt x="344" y="161"/>
                      <a:pt x="297" y="51"/>
                      <a:pt x="370" y="135"/>
                    </a:cubicBezTo>
                    <a:cubicBezTo>
                      <a:pt x="423" y="195"/>
                      <a:pt x="479" y="282"/>
                      <a:pt x="505" y="360"/>
                    </a:cubicBezTo>
                    <a:cubicBezTo>
                      <a:pt x="501" y="447"/>
                      <a:pt x="512" y="777"/>
                      <a:pt x="430" y="900"/>
                    </a:cubicBezTo>
                    <a:cubicBezTo>
                      <a:pt x="410" y="930"/>
                      <a:pt x="390" y="960"/>
                      <a:pt x="370" y="990"/>
                    </a:cubicBezTo>
                    <a:cubicBezTo>
                      <a:pt x="360" y="1005"/>
                      <a:pt x="350" y="1020"/>
                      <a:pt x="340" y="1035"/>
                    </a:cubicBezTo>
                    <a:cubicBezTo>
                      <a:pt x="331" y="1048"/>
                      <a:pt x="336" y="1069"/>
                      <a:pt x="325" y="1080"/>
                    </a:cubicBezTo>
                    <a:cubicBezTo>
                      <a:pt x="325" y="1080"/>
                      <a:pt x="213" y="1155"/>
                      <a:pt x="190" y="1170"/>
                    </a:cubicBezTo>
                    <a:cubicBezTo>
                      <a:pt x="175" y="1180"/>
                      <a:pt x="145" y="1200"/>
                      <a:pt x="145" y="1200"/>
                    </a:cubicBezTo>
                    <a:cubicBezTo>
                      <a:pt x="125" y="1195"/>
                      <a:pt x="103" y="1195"/>
                      <a:pt x="85" y="1185"/>
                    </a:cubicBezTo>
                    <a:cubicBezTo>
                      <a:pt x="0" y="1136"/>
                      <a:pt x="70" y="1140"/>
                      <a:pt x="25" y="114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3" name="Freeform 10"/>
              <p:cNvSpPr>
                <a:spLocks/>
              </p:cNvSpPr>
              <p:nvPr/>
            </p:nvSpPr>
            <p:spPr bwMode="auto">
              <a:xfrm>
                <a:off x="5580" y="9127"/>
                <a:ext cx="511" cy="1201"/>
              </a:xfrm>
              <a:custGeom>
                <a:avLst/>
                <a:gdLst>
                  <a:gd name="T0" fmla="*/ 70 w 512"/>
                  <a:gd name="T1" fmla="*/ 0 h 1200"/>
                  <a:gd name="T2" fmla="*/ 307 w 512"/>
                  <a:gd name="T3" fmla="*/ 60 h 1200"/>
                  <a:gd name="T4" fmla="*/ 367 w 512"/>
                  <a:gd name="T5" fmla="*/ 135 h 1200"/>
                  <a:gd name="T6" fmla="*/ 502 w 512"/>
                  <a:gd name="T7" fmla="*/ 360 h 1200"/>
                  <a:gd name="T8" fmla="*/ 427 w 512"/>
                  <a:gd name="T9" fmla="*/ 903 h 1200"/>
                  <a:gd name="T10" fmla="*/ 367 w 512"/>
                  <a:gd name="T11" fmla="*/ 993 h 1200"/>
                  <a:gd name="T12" fmla="*/ 337 w 512"/>
                  <a:gd name="T13" fmla="*/ 1038 h 1200"/>
                  <a:gd name="T14" fmla="*/ 322 w 512"/>
                  <a:gd name="T15" fmla="*/ 1083 h 1200"/>
                  <a:gd name="T16" fmla="*/ 190 w 512"/>
                  <a:gd name="T17" fmla="*/ 1173 h 1200"/>
                  <a:gd name="T18" fmla="*/ 145 w 512"/>
                  <a:gd name="T19" fmla="*/ 1203 h 1200"/>
                  <a:gd name="T20" fmla="*/ 85 w 512"/>
                  <a:gd name="T21" fmla="*/ 1188 h 1200"/>
                  <a:gd name="T22" fmla="*/ 25 w 512"/>
                  <a:gd name="T23" fmla="*/ 1143 h 1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
                  <a:gd name="T37" fmla="*/ 0 h 1200"/>
                  <a:gd name="T38" fmla="*/ 512 w 512"/>
                  <a:gd name="T39" fmla="*/ 1200 h 1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 h="1200">
                    <a:moveTo>
                      <a:pt x="70" y="0"/>
                    </a:moveTo>
                    <a:cubicBezTo>
                      <a:pt x="184" y="11"/>
                      <a:pt x="225" y="4"/>
                      <a:pt x="310" y="60"/>
                    </a:cubicBezTo>
                    <a:cubicBezTo>
                      <a:pt x="344" y="161"/>
                      <a:pt x="297" y="51"/>
                      <a:pt x="370" y="135"/>
                    </a:cubicBezTo>
                    <a:cubicBezTo>
                      <a:pt x="423" y="195"/>
                      <a:pt x="479" y="282"/>
                      <a:pt x="505" y="360"/>
                    </a:cubicBezTo>
                    <a:cubicBezTo>
                      <a:pt x="501" y="447"/>
                      <a:pt x="512" y="777"/>
                      <a:pt x="430" y="900"/>
                    </a:cubicBezTo>
                    <a:cubicBezTo>
                      <a:pt x="410" y="930"/>
                      <a:pt x="390" y="960"/>
                      <a:pt x="370" y="990"/>
                    </a:cubicBezTo>
                    <a:cubicBezTo>
                      <a:pt x="360" y="1005"/>
                      <a:pt x="350" y="1020"/>
                      <a:pt x="340" y="1035"/>
                    </a:cubicBezTo>
                    <a:cubicBezTo>
                      <a:pt x="331" y="1048"/>
                      <a:pt x="336" y="1069"/>
                      <a:pt x="325" y="1080"/>
                    </a:cubicBezTo>
                    <a:cubicBezTo>
                      <a:pt x="325" y="1080"/>
                      <a:pt x="213" y="1155"/>
                      <a:pt x="190" y="1170"/>
                    </a:cubicBezTo>
                    <a:cubicBezTo>
                      <a:pt x="175" y="1180"/>
                      <a:pt x="145" y="1200"/>
                      <a:pt x="145" y="1200"/>
                    </a:cubicBezTo>
                    <a:cubicBezTo>
                      <a:pt x="125" y="1195"/>
                      <a:pt x="103" y="1195"/>
                      <a:pt x="85" y="1185"/>
                    </a:cubicBezTo>
                    <a:cubicBezTo>
                      <a:pt x="0" y="1136"/>
                      <a:pt x="70" y="1140"/>
                      <a:pt x="25" y="114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4" name="Freeform 11"/>
              <p:cNvSpPr>
                <a:spLocks/>
              </p:cNvSpPr>
              <p:nvPr/>
            </p:nvSpPr>
            <p:spPr bwMode="auto">
              <a:xfrm>
                <a:off x="7920" y="9127"/>
                <a:ext cx="512" cy="1201"/>
              </a:xfrm>
              <a:custGeom>
                <a:avLst/>
                <a:gdLst>
                  <a:gd name="T0" fmla="*/ 70 w 512"/>
                  <a:gd name="T1" fmla="*/ 0 h 1200"/>
                  <a:gd name="T2" fmla="*/ 310 w 512"/>
                  <a:gd name="T3" fmla="*/ 60 h 1200"/>
                  <a:gd name="T4" fmla="*/ 370 w 512"/>
                  <a:gd name="T5" fmla="*/ 135 h 1200"/>
                  <a:gd name="T6" fmla="*/ 505 w 512"/>
                  <a:gd name="T7" fmla="*/ 360 h 1200"/>
                  <a:gd name="T8" fmla="*/ 430 w 512"/>
                  <a:gd name="T9" fmla="*/ 903 h 1200"/>
                  <a:gd name="T10" fmla="*/ 370 w 512"/>
                  <a:gd name="T11" fmla="*/ 993 h 1200"/>
                  <a:gd name="T12" fmla="*/ 340 w 512"/>
                  <a:gd name="T13" fmla="*/ 1038 h 1200"/>
                  <a:gd name="T14" fmla="*/ 325 w 512"/>
                  <a:gd name="T15" fmla="*/ 1083 h 1200"/>
                  <a:gd name="T16" fmla="*/ 190 w 512"/>
                  <a:gd name="T17" fmla="*/ 1173 h 1200"/>
                  <a:gd name="T18" fmla="*/ 145 w 512"/>
                  <a:gd name="T19" fmla="*/ 1203 h 1200"/>
                  <a:gd name="T20" fmla="*/ 85 w 512"/>
                  <a:gd name="T21" fmla="*/ 1188 h 1200"/>
                  <a:gd name="T22" fmla="*/ 25 w 512"/>
                  <a:gd name="T23" fmla="*/ 1143 h 1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
                  <a:gd name="T37" fmla="*/ 0 h 1200"/>
                  <a:gd name="T38" fmla="*/ 512 w 512"/>
                  <a:gd name="T39" fmla="*/ 1200 h 1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 h="1200">
                    <a:moveTo>
                      <a:pt x="70" y="0"/>
                    </a:moveTo>
                    <a:cubicBezTo>
                      <a:pt x="184" y="11"/>
                      <a:pt x="225" y="4"/>
                      <a:pt x="310" y="60"/>
                    </a:cubicBezTo>
                    <a:cubicBezTo>
                      <a:pt x="344" y="161"/>
                      <a:pt x="297" y="51"/>
                      <a:pt x="370" y="135"/>
                    </a:cubicBezTo>
                    <a:cubicBezTo>
                      <a:pt x="423" y="195"/>
                      <a:pt x="479" y="282"/>
                      <a:pt x="505" y="360"/>
                    </a:cubicBezTo>
                    <a:cubicBezTo>
                      <a:pt x="501" y="447"/>
                      <a:pt x="512" y="777"/>
                      <a:pt x="430" y="900"/>
                    </a:cubicBezTo>
                    <a:cubicBezTo>
                      <a:pt x="410" y="930"/>
                      <a:pt x="390" y="960"/>
                      <a:pt x="370" y="990"/>
                    </a:cubicBezTo>
                    <a:cubicBezTo>
                      <a:pt x="360" y="1005"/>
                      <a:pt x="350" y="1020"/>
                      <a:pt x="340" y="1035"/>
                    </a:cubicBezTo>
                    <a:cubicBezTo>
                      <a:pt x="331" y="1048"/>
                      <a:pt x="336" y="1069"/>
                      <a:pt x="325" y="1080"/>
                    </a:cubicBezTo>
                    <a:cubicBezTo>
                      <a:pt x="325" y="1080"/>
                      <a:pt x="213" y="1155"/>
                      <a:pt x="190" y="1170"/>
                    </a:cubicBezTo>
                    <a:cubicBezTo>
                      <a:pt x="175" y="1180"/>
                      <a:pt x="145" y="1200"/>
                      <a:pt x="145" y="1200"/>
                    </a:cubicBezTo>
                    <a:cubicBezTo>
                      <a:pt x="125" y="1195"/>
                      <a:pt x="103" y="1195"/>
                      <a:pt x="85" y="1185"/>
                    </a:cubicBezTo>
                    <a:cubicBezTo>
                      <a:pt x="0" y="1136"/>
                      <a:pt x="70" y="1140"/>
                      <a:pt x="25" y="114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5" name="Line 12"/>
              <p:cNvSpPr>
                <a:spLocks noChangeShapeType="1"/>
              </p:cNvSpPr>
              <p:nvPr/>
            </p:nvSpPr>
            <p:spPr bwMode="auto">
              <a:xfrm flipH="1" flipV="1">
                <a:off x="2880" y="8587"/>
                <a:ext cx="180" cy="5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6" name="Line 13"/>
              <p:cNvSpPr>
                <a:spLocks noChangeShapeType="1"/>
              </p:cNvSpPr>
              <p:nvPr/>
            </p:nvSpPr>
            <p:spPr bwMode="auto">
              <a:xfrm flipH="1">
                <a:off x="8460" y="8767"/>
                <a:ext cx="180" cy="36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76" name="Text Box 14"/>
            <p:cNvSpPr txBox="1">
              <a:spLocks noChangeArrowheads="1"/>
            </p:cNvSpPr>
            <p:nvPr/>
          </p:nvSpPr>
          <p:spPr bwMode="auto">
            <a:xfrm>
              <a:off x="7380" y="7380"/>
              <a:ext cx="126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pPr algn="l">
                <a:spcAft>
                  <a:spcPts val="1000"/>
                </a:spcAft>
              </a:pPr>
              <a:r>
                <a:rPr lang="en-US" sz="3600" i="0">
                  <a:latin typeface="Trebuchet MS" pitchFamily="34" charset="0"/>
                </a:rPr>
                <a:t>Fe</a:t>
              </a:r>
              <a:r>
                <a:rPr lang="en-US" sz="3600" i="0" baseline="-25000">
                  <a:latin typeface="Trebuchet MS" pitchFamily="34" charset="0"/>
                </a:rPr>
                <a:t>2</a:t>
              </a:r>
              <a:r>
                <a:rPr lang="en-US" sz="3600" i="0">
                  <a:latin typeface="Trebuchet MS" pitchFamily="34" charset="0"/>
                </a:rPr>
                <a:t>O</a:t>
              </a:r>
              <a:r>
                <a:rPr lang="en-US" sz="3600" i="0" baseline="-25000">
                  <a:latin typeface="Trebuchet MS" pitchFamily="34" charset="0"/>
                </a:rPr>
                <a:t>3</a:t>
              </a:r>
              <a:endParaRPr lang="en-US" sz="9600"/>
            </a:p>
          </p:txBody>
        </p:sp>
      </p:grpSp>
      <p:sp>
        <p:nvSpPr>
          <p:cNvPr id="57347" name="Rectangle 42"/>
          <p:cNvSpPr>
            <a:spLocks noChangeArrowheads="1"/>
          </p:cNvSpPr>
          <p:nvPr/>
        </p:nvSpPr>
        <p:spPr bwMode="auto">
          <a:xfrm>
            <a:off x="0" y="-15388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4" name="Group 15"/>
          <p:cNvGrpSpPr>
            <a:grpSpLocks noChangeAspect="1"/>
          </p:cNvGrpSpPr>
          <p:nvPr/>
        </p:nvGrpSpPr>
        <p:grpSpPr bwMode="auto">
          <a:xfrm>
            <a:off x="714376" y="1928812"/>
            <a:ext cx="7599363" cy="3214688"/>
            <a:chOff x="2520" y="1980"/>
            <a:chExt cx="8100" cy="3221"/>
          </a:xfrm>
        </p:grpSpPr>
        <p:sp>
          <p:nvSpPr>
            <p:cNvPr id="57349" name="AutoShape 41"/>
            <p:cNvSpPr>
              <a:spLocks noChangeAspect="1" noChangeArrowheads="1" noTextEdit="1"/>
            </p:cNvSpPr>
            <p:nvPr/>
          </p:nvSpPr>
          <p:spPr bwMode="auto">
            <a:xfrm>
              <a:off x="2520" y="1980"/>
              <a:ext cx="8100" cy="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50" name="Text Box 40"/>
            <p:cNvSpPr txBox="1">
              <a:spLocks noChangeArrowheads="1"/>
            </p:cNvSpPr>
            <p:nvPr/>
          </p:nvSpPr>
          <p:spPr bwMode="auto">
            <a:xfrm>
              <a:off x="3780" y="1980"/>
              <a:ext cx="14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8959" tIns="29479" rIns="58959" bIns="29479"/>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pPr algn="l"/>
              <a:r>
                <a:rPr lang="en-US" sz="3200" i="0">
                  <a:solidFill>
                    <a:schemeClr val="tx1"/>
                  </a:solidFill>
                  <a:latin typeface="Trebuchet MS" pitchFamily="34" charset="0"/>
                  <a:cs typeface="Times New Roman" pitchFamily="18" charset="0"/>
                </a:rPr>
                <a:t>V</a:t>
              </a:r>
              <a:r>
                <a:rPr lang="en-US" sz="3200" i="0" baseline="-30000">
                  <a:solidFill>
                    <a:schemeClr val="tx1"/>
                  </a:solidFill>
                  <a:latin typeface="Trebuchet MS" pitchFamily="34" charset="0"/>
                  <a:cs typeface="Times New Roman" pitchFamily="18" charset="0"/>
                </a:rPr>
                <a:t>AC</a:t>
              </a:r>
              <a:endParaRPr lang="en-US" sz="9600" i="0">
                <a:solidFill>
                  <a:schemeClr val="tx1"/>
                </a:solidFill>
                <a:latin typeface="Times New Roman" pitchFamily="18" charset="0"/>
              </a:endParaRPr>
            </a:p>
          </p:txBody>
        </p:sp>
        <p:sp>
          <p:nvSpPr>
            <p:cNvPr id="57351" name="AutoShape 39"/>
            <p:cNvSpPr>
              <a:spLocks noChangeArrowheads="1"/>
            </p:cNvSpPr>
            <p:nvPr/>
          </p:nvSpPr>
          <p:spPr bwMode="auto">
            <a:xfrm>
              <a:off x="5040" y="2880"/>
              <a:ext cx="4500" cy="1440"/>
            </a:xfrm>
            <a:prstGeom prst="cube">
              <a:avLst>
                <a:gd name="adj" fmla="val 81250"/>
              </a:avLst>
            </a:prstGeom>
            <a:solidFill>
              <a:srgbClr val="FFFFFF"/>
            </a:solidFill>
            <a:ln w="9525">
              <a:solidFill>
                <a:srgbClr val="000000"/>
              </a:solidFill>
              <a:miter lim="800000"/>
              <a:headEnd/>
              <a:tailEnd/>
            </a:ln>
          </p:spPr>
          <p:txBody>
            <a:bodyPr/>
            <a:lstStyle/>
            <a:p>
              <a:endParaRPr lang="en-US"/>
            </a:p>
          </p:txBody>
        </p:sp>
        <p:sp>
          <p:nvSpPr>
            <p:cNvPr id="57352" name="AutoShape 38"/>
            <p:cNvSpPr>
              <a:spLocks noChangeArrowheads="1"/>
            </p:cNvSpPr>
            <p:nvPr/>
          </p:nvSpPr>
          <p:spPr bwMode="auto">
            <a:xfrm>
              <a:off x="5759" y="3060"/>
              <a:ext cx="3061" cy="720"/>
            </a:xfrm>
            <a:prstGeom prst="cube">
              <a:avLst>
                <a:gd name="adj" fmla="val 100000"/>
              </a:avLst>
            </a:prstGeom>
            <a:solidFill>
              <a:srgbClr val="FFFFFF"/>
            </a:solidFill>
            <a:ln w="9525">
              <a:solidFill>
                <a:srgbClr val="000000"/>
              </a:solidFill>
              <a:miter lim="800000"/>
              <a:headEnd/>
              <a:tailEnd/>
            </a:ln>
          </p:spPr>
          <p:txBody>
            <a:bodyPr/>
            <a:lstStyle/>
            <a:p>
              <a:endParaRPr lang="en-US"/>
            </a:p>
          </p:txBody>
        </p:sp>
        <p:sp>
          <p:nvSpPr>
            <p:cNvPr id="57353" name="Line 37"/>
            <p:cNvSpPr>
              <a:spLocks noChangeShapeType="1"/>
            </p:cNvSpPr>
            <p:nvPr/>
          </p:nvSpPr>
          <p:spPr bwMode="auto">
            <a:xfrm>
              <a:off x="7020" y="1980"/>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4" name="AutoShape 36"/>
            <p:cNvSpPr>
              <a:spLocks noChangeArrowheads="1"/>
            </p:cNvSpPr>
            <p:nvPr/>
          </p:nvSpPr>
          <p:spPr bwMode="auto">
            <a:xfrm>
              <a:off x="5759" y="3060"/>
              <a:ext cx="3062" cy="720"/>
            </a:xfrm>
            <a:prstGeom prst="cube">
              <a:avLst>
                <a:gd name="adj" fmla="val 100000"/>
              </a:avLst>
            </a:prstGeom>
            <a:solidFill>
              <a:srgbClr val="FFFFFF"/>
            </a:solidFill>
            <a:ln w="9525">
              <a:solidFill>
                <a:srgbClr val="000000"/>
              </a:solidFill>
              <a:miter lim="800000"/>
              <a:headEnd/>
              <a:tailEnd/>
            </a:ln>
          </p:spPr>
          <p:txBody>
            <a:bodyPr/>
            <a:lstStyle/>
            <a:p>
              <a:endParaRPr lang="en-US"/>
            </a:p>
          </p:txBody>
        </p:sp>
        <p:sp>
          <p:nvSpPr>
            <p:cNvPr id="57355" name="Line 35"/>
            <p:cNvSpPr>
              <a:spLocks noChangeShapeType="1"/>
            </p:cNvSpPr>
            <p:nvPr/>
          </p:nvSpPr>
          <p:spPr bwMode="auto">
            <a:xfrm>
              <a:off x="7021" y="1980"/>
              <a:ext cx="1"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AutoShape 34"/>
            <p:cNvSpPr>
              <a:spLocks noChangeArrowheads="1"/>
            </p:cNvSpPr>
            <p:nvPr/>
          </p:nvSpPr>
          <p:spPr bwMode="auto">
            <a:xfrm>
              <a:off x="5758" y="3060"/>
              <a:ext cx="3062" cy="720"/>
            </a:xfrm>
            <a:prstGeom prst="cube">
              <a:avLst>
                <a:gd name="adj" fmla="val 100000"/>
              </a:avLst>
            </a:prstGeom>
            <a:solidFill>
              <a:srgbClr val="FFFFFF"/>
            </a:solidFill>
            <a:ln w="9525">
              <a:solidFill>
                <a:srgbClr val="000000"/>
              </a:solidFill>
              <a:miter lim="800000"/>
              <a:headEnd/>
              <a:tailEnd/>
            </a:ln>
          </p:spPr>
          <p:txBody>
            <a:bodyPr/>
            <a:lstStyle/>
            <a:p>
              <a:endParaRPr lang="en-US"/>
            </a:p>
          </p:txBody>
        </p:sp>
        <p:sp>
          <p:nvSpPr>
            <p:cNvPr id="57357" name="Line 33"/>
            <p:cNvSpPr>
              <a:spLocks noChangeShapeType="1"/>
            </p:cNvSpPr>
            <p:nvPr/>
          </p:nvSpPr>
          <p:spPr bwMode="auto">
            <a:xfrm>
              <a:off x="7020" y="1980"/>
              <a:ext cx="1"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8" name="Line 32"/>
            <p:cNvSpPr>
              <a:spLocks noChangeShapeType="1"/>
            </p:cNvSpPr>
            <p:nvPr/>
          </p:nvSpPr>
          <p:spPr bwMode="auto">
            <a:xfrm>
              <a:off x="7020" y="4320"/>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Line 31"/>
            <p:cNvSpPr>
              <a:spLocks noChangeShapeType="1"/>
            </p:cNvSpPr>
            <p:nvPr/>
          </p:nvSpPr>
          <p:spPr bwMode="auto">
            <a:xfrm flipH="1">
              <a:off x="2880" y="1980"/>
              <a:ext cx="41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0" name="Line 30"/>
            <p:cNvSpPr>
              <a:spLocks noChangeShapeType="1"/>
            </p:cNvSpPr>
            <p:nvPr/>
          </p:nvSpPr>
          <p:spPr bwMode="auto">
            <a:xfrm flipH="1">
              <a:off x="2880" y="4860"/>
              <a:ext cx="41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1" name="Line 29"/>
            <p:cNvSpPr>
              <a:spLocks noChangeShapeType="1"/>
            </p:cNvSpPr>
            <p:nvPr/>
          </p:nvSpPr>
          <p:spPr bwMode="auto">
            <a:xfrm>
              <a:off x="2880" y="3780"/>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Line 28"/>
            <p:cNvSpPr>
              <a:spLocks noChangeShapeType="1"/>
            </p:cNvSpPr>
            <p:nvPr/>
          </p:nvSpPr>
          <p:spPr bwMode="auto">
            <a:xfrm>
              <a:off x="2880" y="1980"/>
              <a:ext cx="1"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3" name="Line 27"/>
            <p:cNvSpPr>
              <a:spLocks noChangeShapeType="1"/>
            </p:cNvSpPr>
            <p:nvPr/>
          </p:nvSpPr>
          <p:spPr bwMode="auto">
            <a:xfrm>
              <a:off x="2700" y="306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Line 26"/>
            <p:cNvSpPr>
              <a:spLocks noChangeShapeType="1"/>
            </p:cNvSpPr>
            <p:nvPr/>
          </p:nvSpPr>
          <p:spPr bwMode="auto">
            <a:xfrm>
              <a:off x="2700" y="3780"/>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5" name="Freeform 25"/>
            <p:cNvSpPr>
              <a:spLocks/>
            </p:cNvSpPr>
            <p:nvPr/>
          </p:nvSpPr>
          <p:spPr bwMode="auto">
            <a:xfrm>
              <a:off x="2520" y="3405"/>
              <a:ext cx="795" cy="105"/>
            </a:xfrm>
            <a:custGeom>
              <a:avLst/>
              <a:gdLst>
                <a:gd name="T0" fmla="*/ 0 w 795"/>
                <a:gd name="T1" fmla="*/ 60 h 105"/>
                <a:gd name="T2" fmla="*/ 135 w 795"/>
                <a:gd name="T3" fmla="*/ 0 h 105"/>
                <a:gd name="T4" fmla="*/ 345 w 795"/>
                <a:gd name="T5" fmla="*/ 30 h 105"/>
                <a:gd name="T6" fmla="*/ 390 w 795"/>
                <a:gd name="T7" fmla="*/ 60 h 105"/>
                <a:gd name="T8" fmla="*/ 480 w 795"/>
                <a:gd name="T9" fmla="*/ 90 h 105"/>
                <a:gd name="T10" fmla="*/ 525 w 795"/>
                <a:gd name="T11" fmla="*/ 105 h 105"/>
                <a:gd name="T12" fmla="*/ 675 w 795"/>
                <a:gd name="T13" fmla="*/ 90 h 105"/>
                <a:gd name="T14" fmla="*/ 765 w 795"/>
                <a:gd name="T15" fmla="*/ 60 h 105"/>
                <a:gd name="T16" fmla="*/ 795 w 795"/>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5"/>
                <a:gd name="T28" fmla="*/ 0 h 105"/>
                <a:gd name="T29" fmla="*/ 795 w 795"/>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5" h="105">
                  <a:moveTo>
                    <a:pt x="0" y="60"/>
                  </a:moveTo>
                  <a:cubicBezTo>
                    <a:pt x="49" y="44"/>
                    <a:pt x="86" y="16"/>
                    <a:pt x="135" y="0"/>
                  </a:cubicBezTo>
                  <a:cubicBezTo>
                    <a:pt x="177" y="4"/>
                    <a:pt x="287" y="1"/>
                    <a:pt x="345" y="30"/>
                  </a:cubicBezTo>
                  <a:cubicBezTo>
                    <a:pt x="361" y="38"/>
                    <a:pt x="374" y="53"/>
                    <a:pt x="390" y="60"/>
                  </a:cubicBezTo>
                  <a:cubicBezTo>
                    <a:pt x="419" y="73"/>
                    <a:pt x="450" y="80"/>
                    <a:pt x="480" y="90"/>
                  </a:cubicBezTo>
                  <a:cubicBezTo>
                    <a:pt x="495" y="95"/>
                    <a:pt x="525" y="105"/>
                    <a:pt x="525" y="105"/>
                  </a:cubicBezTo>
                  <a:cubicBezTo>
                    <a:pt x="575" y="100"/>
                    <a:pt x="626" y="99"/>
                    <a:pt x="675" y="90"/>
                  </a:cubicBezTo>
                  <a:cubicBezTo>
                    <a:pt x="706" y="84"/>
                    <a:pt x="765" y="60"/>
                    <a:pt x="765" y="60"/>
                  </a:cubicBezTo>
                  <a:cubicBezTo>
                    <a:pt x="782" y="8"/>
                    <a:pt x="769" y="26"/>
                    <a:pt x="79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6" name="Text Box 24"/>
            <p:cNvSpPr txBox="1">
              <a:spLocks noChangeArrowheads="1"/>
            </p:cNvSpPr>
            <p:nvPr/>
          </p:nvSpPr>
          <p:spPr bwMode="auto">
            <a:xfrm>
              <a:off x="7380" y="1980"/>
              <a:ext cx="14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8959" tIns="29479" rIns="58959" bIns="29479"/>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pPr algn="l"/>
              <a:r>
                <a:rPr lang="en-US" sz="2000" i="0">
                  <a:solidFill>
                    <a:schemeClr val="tx1"/>
                  </a:solidFill>
                  <a:latin typeface="Trebuchet MS" pitchFamily="34" charset="0"/>
                  <a:cs typeface="Times New Roman" pitchFamily="18" charset="0"/>
                </a:rPr>
                <a:t>Plat logam</a:t>
              </a:r>
              <a:endParaRPr lang="en-US" sz="7200" i="0">
                <a:solidFill>
                  <a:schemeClr val="tx1"/>
                </a:solidFill>
                <a:latin typeface="Times New Roman" pitchFamily="18" charset="0"/>
              </a:endParaRPr>
            </a:p>
          </p:txBody>
        </p:sp>
        <p:sp>
          <p:nvSpPr>
            <p:cNvPr id="57367" name="Text Box 23"/>
            <p:cNvSpPr txBox="1">
              <a:spLocks noChangeArrowheads="1"/>
            </p:cNvSpPr>
            <p:nvPr/>
          </p:nvSpPr>
          <p:spPr bwMode="auto">
            <a:xfrm>
              <a:off x="7560" y="4500"/>
              <a:ext cx="18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959" tIns="29479" rIns="58959" bIns="29479"/>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pPr algn="l"/>
              <a:r>
                <a:rPr lang="en-US" sz="2000" i="0">
                  <a:solidFill>
                    <a:schemeClr val="tx1"/>
                  </a:solidFill>
                  <a:latin typeface="Trebuchet MS" pitchFamily="34" charset="0"/>
                  <a:cs typeface="Times New Roman" pitchFamily="18" charset="0"/>
                </a:rPr>
                <a:t>Kristal Quartz</a:t>
              </a:r>
              <a:endParaRPr lang="en-US" sz="7200" i="0">
                <a:solidFill>
                  <a:schemeClr val="tx1"/>
                </a:solidFill>
                <a:latin typeface="Times New Roman" pitchFamily="18" charset="0"/>
              </a:endParaRPr>
            </a:p>
          </p:txBody>
        </p:sp>
        <p:sp>
          <p:nvSpPr>
            <p:cNvPr id="57368" name="Line 22"/>
            <p:cNvSpPr>
              <a:spLocks noChangeShapeType="1"/>
            </p:cNvSpPr>
            <p:nvPr/>
          </p:nvSpPr>
          <p:spPr bwMode="auto">
            <a:xfrm flipV="1">
              <a:off x="8820" y="3780"/>
              <a:ext cx="1"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9" name="Line 21"/>
            <p:cNvSpPr>
              <a:spLocks noChangeShapeType="1"/>
            </p:cNvSpPr>
            <p:nvPr/>
          </p:nvSpPr>
          <p:spPr bwMode="auto">
            <a:xfrm>
              <a:off x="7920" y="2340"/>
              <a:ext cx="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0" name="Line 20"/>
            <p:cNvSpPr>
              <a:spLocks noChangeShapeType="1"/>
            </p:cNvSpPr>
            <p:nvPr/>
          </p:nvSpPr>
          <p:spPr bwMode="auto">
            <a:xfrm>
              <a:off x="9720" y="2880"/>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1" name="Line 19"/>
            <p:cNvSpPr>
              <a:spLocks noChangeShapeType="1"/>
            </p:cNvSpPr>
            <p:nvPr/>
          </p:nvSpPr>
          <p:spPr bwMode="auto">
            <a:xfrm>
              <a:off x="9720" y="3060"/>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Line 18"/>
            <p:cNvSpPr>
              <a:spLocks noChangeShapeType="1"/>
            </p:cNvSpPr>
            <p:nvPr/>
          </p:nvSpPr>
          <p:spPr bwMode="auto">
            <a:xfrm>
              <a:off x="9900" y="2340"/>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3" name="Line 17"/>
            <p:cNvSpPr>
              <a:spLocks noChangeShapeType="1"/>
            </p:cNvSpPr>
            <p:nvPr/>
          </p:nvSpPr>
          <p:spPr bwMode="auto">
            <a:xfrm>
              <a:off x="9900" y="3060"/>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4" name="Text Box 16"/>
            <p:cNvSpPr txBox="1">
              <a:spLocks noChangeArrowheads="1"/>
            </p:cNvSpPr>
            <p:nvPr/>
          </p:nvSpPr>
          <p:spPr bwMode="auto">
            <a:xfrm>
              <a:off x="10260" y="2700"/>
              <a:ext cx="3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9479" rIns="0" bIns="29479"/>
            <a:lstStyle>
              <a:lvl1pPr>
                <a:defRPr sz="4000" i="1">
                  <a:solidFill>
                    <a:srgbClr val="FF0000"/>
                  </a:solidFill>
                  <a:latin typeface="Comic Sans MS" pitchFamily="66" charset="0"/>
                </a:defRPr>
              </a:lvl1pPr>
              <a:lvl2pPr marL="742950" indent="-285750">
                <a:defRPr sz="4000" i="1">
                  <a:solidFill>
                    <a:srgbClr val="FF0000"/>
                  </a:solidFill>
                  <a:latin typeface="Comic Sans MS" pitchFamily="66" charset="0"/>
                </a:defRPr>
              </a:lvl2pPr>
              <a:lvl3pPr marL="1143000" indent="-228600">
                <a:defRPr sz="4000" i="1">
                  <a:solidFill>
                    <a:srgbClr val="FF0000"/>
                  </a:solidFill>
                  <a:latin typeface="Comic Sans MS" pitchFamily="66" charset="0"/>
                </a:defRPr>
              </a:lvl3pPr>
              <a:lvl4pPr marL="1600200" indent="-228600">
                <a:defRPr sz="4000" i="1">
                  <a:solidFill>
                    <a:srgbClr val="FF0000"/>
                  </a:solidFill>
                  <a:latin typeface="Comic Sans MS" pitchFamily="66" charset="0"/>
                </a:defRPr>
              </a:lvl4pPr>
              <a:lvl5pPr marL="2057400" indent="-228600">
                <a:defRPr sz="4000" i="1">
                  <a:solidFill>
                    <a:srgbClr val="FF0000"/>
                  </a:solidFill>
                  <a:latin typeface="Comic Sans MS" pitchFamily="66" charset="0"/>
                </a:defRPr>
              </a:lvl5pPr>
              <a:lvl6pPr marL="2514600" indent="-228600" algn="ctr" eaLnBrk="0" fontAlgn="base" hangingPunct="0">
                <a:spcBef>
                  <a:spcPct val="0"/>
                </a:spcBef>
                <a:spcAft>
                  <a:spcPct val="0"/>
                </a:spcAft>
                <a:defRPr sz="4000" i="1">
                  <a:solidFill>
                    <a:srgbClr val="FF0000"/>
                  </a:solidFill>
                  <a:latin typeface="Comic Sans MS" pitchFamily="66" charset="0"/>
                </a:defRPr>
              </a:lvl6pPr>
              <a:lvl7pPr marL="2971800" indent="-228600" algn="ctr" eaLnBrk="0" fontAlgn="base" hangingPunct="0">
                <a:spcBef>
                  <a:spcPct val="0"/>
                </a:spcBef>
                <a:spcAft>
                  <a:spcPct val="0"/>
                </a:spcAft>
                <a:defRPr sz="4000" i="1">
                  <a:solidFill>
                    <a:srgbClr val="FF0000"/>
                  </a:solidFill>
                  <a:latin typeface="Comic Sans MS" pitchFamily="66" charset="0"/>
                </a:defRPr>
              </a:lvl7pPr>
              <a:lvl8pPr marL="3429000" indent="-228600" algn="ctr" eaLnBrk="0" fontAlgn="base" hangingPunct="0">
                <a:spcBef>
                  <a:spcPct val="0"/>
                </a:spcBef>
                <a:spcAft>
                  <a:spcPct val="0"/>
                </a:spcAft>
                <a:defRPr sz="4000" i="1">
                  <a:solidFill>
                    <a:srgbClr val="FF0000"/>
                  </a:solidFill>
                  <a:latin typeface="Comic Sans MS" pitchFamily="66" charset="0"/>
                </a:defRPr>
              </a:lvl8pPr>
              <a:lvl9pPr marL="3886200" indent="-228600" algn="ctr" eaLnBrk="0" fontAlgn="base" hangingPunct="0">
                <a:spcBef>
                  <a:spcPct val="0"/>
                </a:spcBef>
                <a:spcAft>
                  <a:spcPct val="0"/>
                </a:spcAft>
                <a:defRPr sz="4000" i="1">
                  <a:solidFill>
                    <a:srgbClr val="FF0000"/>
                  </a:solidFill>
                  <a:latin typeface="Comic Sans MS" pitchFamily="66" charset="0"/>
                </a:defRPr>
              </a:lvl9pPr>
            </a:lstStyle>
            <a:p>
              <a:pPr algn="l"/>
              <a:r>
                <a:rPr lang="en-US" sz="2800" i="0">
                  <a:solidFill>
                    <a:schemeClr val="tx1"/>
                  </a:solidFill>
                  <a:latin typeface="Trebuchet MS" pitchFamily="34" charset="0"/>
                  <a:cs typeface="Times New Roman" pitchFamily="18" charset="0"/>
                </a:rPr>
                <a:t>W</a:t>
              </a:r>
              <a:endParaRPr lang="en-US" sz="8800" i="0">
                <a:solidFill>
                  <a:schemeClr val="tx1"/>
                </a:solidFill>
                <a:latin typeface="Times New Roman" pitchFamily="18" charset="0"/>
              </a:endParaRPr>
            </a:p>
          </p:txBody>
        </p:sp>
      </p:grpSp>
    </p:spTree>
    <p:extLst>
      <p:ext uri="{BB962C8B-B14F-4D97-AF65-F5344CB8AC3E}">
        <p14:creationId xmlns:p14="http://schemas.microsoft.com/office/powerpoint/2010/main" val="1176217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rombosis: Prevention by Slidesgo">
  <a:themeElements>
    <a:clrScheme name="Simple Light">
      <a:dk1>
        <a:srgbClr val="E97171"/>
      </a:dk1>
      <a:lt1>
        <a:srgbClr val="FBE7DE"/>
      </a:lt1>
      <a:dk2>
        <a:srgbClr val="214252"/>
      </a:dk2>
      <a:lt2>
        <a:srgbClr val="FFFFFF"/>
      </a:lt2>
      <a:accent1>
        <a:srgbClr val="FC8359"/>
      </a:accent1>
      <a:accent2>
        <a:srgbClr val="214252"/>
      </a:accent2>
      <a:accent3>
        <a:srgbClr val="E97171"/>
      </a:accent3>
      <a:accent4>
        <a:srgbClr val="E06558"/>
      </a:accent4>
      <a:accent5>
        <a:srgbClr val="FFAC8F"/>
      </a:accent5>
      <a:accent6>
        <a:srgbClr val="FF97C6"/>
      </a:accent6>
      <a:hlink>
        <a:srgbClr val="2142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1180</Words>
  <Application>Microsoft Office PowerPoint</Application>
  <PresentationFormat>On-screen Show (16:9)</PresentationFormat>
  <Paragraphs>249</Paragraphs>
  <Slides>53</Slides>
  <Notes>28</Notes>
  <HiddenSlides>0</HiddenSlides>
  <MMClips>4</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53</vt:i4>
      </vt:variant>
    </vt:vector>
  </HeadingPairs>
  <TitlesOfParts>
    <vt:vector size="72" baseType="lpstr">
      <vt:lpstr>Arial</vt:lpstr>
      <vt:lpstr>Montserrat</vt:lpstr>
      <vt:lpstr>Tahoma</vt:lpstr>
      <vt:lpstr>Times New Roman</vt:lpstr>
      <vt:lpstr>Poppins</vt:lpstr>
      <vt:lpstr>Agency FB</vt:lpstr>
      <vt:lpstr>MS PGothic</vt:lpstr>
      <vt:lpstr>Open Sans</vt:lpstr>
      <vt:lpstr>Verdana</vt:lpstr>
      <vt:lpstr>Oswald Regular</vt:lpstr>
      <vt:lpstr>Wingdings 2</vt:lpstr>
      <vt:lpstr>Wingdings</vt:lpstr>
      <vt:lpstr>Roboto</vt:lpstr>
      <vt:lpstr>Trebuchet MS</vt:lpstr>
      <vt:lpstr>Arial Narrow</vt:lpstr>
      <vt:lpstr>Comic Sans MS</vt:lpstr>
      <vt:lpstr>Arial Unicode MS</vt:lpstr>
      <vt:lpstr>Calibri</vt:lpstr>
      <vt:lpstr>Thrombosis: Prevention by Slidesgo</vt:lpstr>
      <vt:lpstr>PowerPoint Presentation</vt:lpstr>
      <vt:lpstr>FISIKA KESEHATAN: DAYA ULTRASONIC</vt:lpstr>
      <vt:lpstr>Capaian Pembelajaran</vt:lpstr>
      <vt:lpstr>Pengertian</vt:lpstr>
      <vt:lpstr>Gelombang Ultrasonik merambat pada</vt:lpstr>
      <vt:lpstr>ULTRASONIK DALAM KESEHATAN</vt:lpstr>
      <vt:lpstr>PowerPoint Presentation</vt:lpstr>
      <vt:lpstr>PowerPoint Presentation</vt:lpstr>
      <vt:lpstr>PowerPoint Presentation</vt:lpstr>
      <vt:lpstr>Bats navigate using ultrasound</vt:lpstr>
      <vt:lpstr>KELELAWAR:  MENCARI  ARAH  DENGAN  ULTRASONIK</vt:lpstr>
      <vt:lpstr>Prinsip penggunaan ultrasonik</vt:lpstr>
      <vt:lpstr>Daya ultrasonik </vt:lpstr>
      <vt:lpstr>Mekanik    &gt; emulsi asap/awan &gt; disintegrasi benda padat.  &gt; ini bisa untuk deteksi batu empedu   </vt:lpstr>
      <vt:lpstr> Panas    &gt; pembentukan rongga dengan intensitas tinggi.     </vt:lpstr>
      <vt:lpstr> Kimia    &gt; oksidasi  &gt; hidrolisis ikatan polyester    </vt:lpstr>
      <vt:lpstr>  Biologis (gabungan efek mekanik-panas-kimia)   contoh: panasvasodilatasi panaspermeabilitas membran sel meningkatmerangsang aktifitas sel mekanikparalisis otot </vt:lpstr>
      <vt:lpstr>PENGGUNAAN ULTRASONIK</vt:lpstr>
      <vt:lpstr>DIAGNOSIS</vt:lpstr>
      <vt:lpstr>A SCANNING</vt:lpstr>
      <vt:lpstr>PowerPoint Presentation</vt:lpstr>
      <vt:lpstr>B SCANNING</vt:lpstr>
      <vt:lpstr>PowerPoint Presentation</vt:lpstr>
      <vt:lpstr>PowerPoint Presentation</vt:lpstr>
      <vt:lpstr>Ultrasonografi (USG) dalam kebidanan</vt:lpstr>
      <vt:lpstr>Dalam kasus kehamilan, Ultrasonografi (USG) digunakan oleh dokter spesialis kedokteran (DSOG) untuk memperkirakan usia kandungan dan memperkirakan hari persalinan. Dalam dunia kedokteran secara luas, alat USG (ultrasonografi) digunakan sebagai alat bantu untuk melakukan diagnosa atas bagian tubuh yang terbangun dari cairan. Sonograf ini menunjukkan citra kepala sebuah janin dalam kandungan.</vt:lpstr>
      <vt:lpstr>Cara pemeriksaan</vt:lpstr>
      <vt:lpstr>Cara pemeriksaan</vt:lpstr>
      <vt:lpstr>JENIS PEMERIKSAAN USG </vt:lpstr>
      <vt:lpstr>PowerPoint Presentation</vt:lpstr>
      <vt:lpstr>MANFAAT  USG</vt:lpstr>
      <vt:lpstr>PowerPoint Presentation</vt:lpstr>
      <vt:lpstr>PowerPoint Presentation</vt:lpstr>
      <vt:lpstr>Ultrasound imaging: foetus feet</vt:lpstr>
      <vt:lpstr>Ultrasound imaging: more surface rendering</vt:lpstr>
      <vt:lpstr>Ultrasound imaging: imaging the heart</vt:lpstr>
      <vt:lpstr>M SCANNING</vt:lpstr>
      <vt:lpstr>PowerPoint Presentation</vt:lpstr>
      <vt:lpstr>PowerPoint Presentation</vt:lpstr>
      <vt:lpstr>PowerPoint Presentation</vt:lpstr>
      <vt:lpstr>ALIRAN DARAH ARTERI</vt:lpstr>
      <vt:lpstr>Doppler imaging:  GABUNGAN imaging and Doppler</vt:lpstr>
      <vt:lpstr>ARTERI KAROTIS</vt:lpstr>
      <vt:lpstr>ARTERI KAROTIS</vt:lpstr>
      <vt:lpstr>4D Doppler ultrasound</vt:lpstr>
      <vt:lpstr>KEAMANAN</vt:lpstr>
      <vt:lpstr>Penggunaan ultrasonik dalam pengobatan. </vt:lpstr>
      <vt:lpstr>A Picture Is Worth a Thousand Words</vt:lpstr>
      <vt:lpstr>—Someone Famous</vt:lpstr>
      <vt:lpstr>References </vt:lpstr>
      <vt:lpstr>Conclusions</vt:lpstr>
      <vt:lpstr>Thanks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Thrombosis: Prevention</dc:title>
  <dc:creator>ASUS</dc:creator>
  <cp:lastModifiedBy>ASUS</cp:lastModifiedBy>
  <cp:revision>23</cp:revision>
  <dcterms:modified xsi:type="dcterms:W3CDTF">2021-12-24T22:24:11Z</dcterms:modified>
</cp:coreProperties>
</file>