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7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C2C0-B035-824B-8F5E-B193406D8597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4D6-1694-204D-892B-DD649C3F236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93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C2C0-B035-824B-8F5E-B193406D8597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4D6-1694-204D-892B-DD649C3F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C2C0-B035-824B-8F5E-B193406D8597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4D6-1694-204D-892B-DD649C3F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0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C2C0-B035-824B-8F5E-B193406D8597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4D6-1694-204D-892B-DD649C3F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6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C2C0-B035-824B-8F5E-B193406D8597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4D6-1694-204D-892B-DD649C3F236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3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C2C0-B035-824B-8F5E-B193406D8597}" type="datetimeFigureOut">
              <a:rPr lang="en-US" smtClean="0"/>
              <a:t>3/17/20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4D6-1694-204D-892B-DD649C3F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6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C2C0-B035-824B-8F5E-B193406D8597}" type="datetimeFigureOut">
              <a:rPr lang="en-US" smtClean="0"/>
              <a:t>3/17/20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4D6-1694-204D-892B-DD649C3F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C2C0-B035-824B-8F5E-B193406D8597}" type="datetimeFigureOut">
              <a:rPr lang="en-US" smtClean="0"/>
              <a:t>3/17/20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4D6-1694-204D-892B-DD649C3F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C2C0-B035-824B-8F5E-B193406D8597}" type="datetimeFigureOut">
              <a:rPr lang="en-US" smtClean="0"/>
              <a:t>3/17/20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4D6-1694-204D-892B-DD649C3F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FB4C2C0-B035-824B-8F5E-B193406D8597}" type="datetimeFigureOut">
              <a:rPr lang="en-US" smtClean="0"/>
              <a:t>3/17/20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4514D6-1694-204D-892B-DD649C3F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9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C2C0-B035-824B-8F5E-B193406D8597}" type="datetimeFigureOut">
              <a:rPr lang="en-US" smtClean="0"/>
              <a:t>3/17/20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4D6-1694-204D-892B-DD649C3F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7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FB4C2C0-B035-824B-8F5E-B193406D8597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94514D6-1694-204D-892B-DD649C3F236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62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INVESTASI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ERNI SAHARUDDIN, MPA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1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INVESTASI DILAKUKAN PEMERINTAH MAUPUN SWASTA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INVESTASI SWASTA</a:t>
            </a:r>
          </a:p>
          <a:p>
            <a:r>
              <a:rPr lang="en-US" dirty="0" err="1"/>
              <a:t>Penanaman</a:t>
            </a:r>
            <a:r>
              <a:rPr lang="en-US" dirty="0"/>
              <a:t> modal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hakekatnya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di Indonesia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PMA </a:t>
            </a:r>
            <a:r>
              <a:rPr lang="en-US" dirty="0" err="1"/>
              <a:t>dan</a:t>
            </a:r>
            <a:r>
              <a:rPr lang="en-US" dirty="0"/>
              <a:t> PMDN. </a:t>
            </a:r>
            <a:endParaRPr lang="en-US" dirty="0"/>
          </a:p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/>
              <a:t>asing</a:t>
            </a:r>
            <a:r>
              <a:rPr lang="en-US" dirty="0"/>
              <a:t> di Indonesia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portofolio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portofolio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modal </a:t>
            </a:r>
            <a:r>
              <a:rPr lang="en-US" dirty="0" err="1"/>
              <a:t>dengan</a:t>
            </a:r>
            <a:r>
              <a:rPr lang="en-US" dirty="0"/>
              <a:t> instrument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berharga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obligasi</a:t>
            </a:r>
            <a:r>
              <a:rPr lang="en-US" dirty="0"/>
              <a:t>.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PMA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, </a:t>
            </a:r>
            <a:r>
              <a:rPr lang="en-US" dirty="0" err="1"/>
              <a:t>membeli</a:t>
            </a:r>
            <a:r>
              <a:rPr lang="en-US" dirty="0"/>
              <a:t> total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mengakuisisi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2629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didiskusikan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penanaman</a:t>
            </a:r>
            <a:r>
              <a:rPr lang="en-US" dirty="0" smtClean="0"/>
              <a:t> modal di Indonesia!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keterkaitan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57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INVESTASI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pengeluaran-pengeluaran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modal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peralatan-peralatan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modal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memproduksikan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di masa </a:t>
            </a:r>
            <a:r>
              <a:rPr lang="en-US" dirty="0" err="1" smtClean="0"/>
              <a:t>depan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Investasi</a:t>
            </a:r>
            <a:r>
              <a:rPr lang="en-US" dirty="0" smtClean="0"/>
              <a:t> yang </a:t>
            </a:r>
            <a:r>
              <a:rPr lang="en-US" dirty="0" err="1" smtClean="0"/>
              <a:t>lazim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penanaman</a:t>
            </a:r>
            <a:r>
              <a:rPr lang="en-US" dirty="0" smtClean="0"/>
              <a:t> modal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4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INVESTASI OTONOM</a:t>
            </a:r>
          </a:p>
          <a:p>
            <a:pPr marL="457200" indent="-457200">
              <a:buAutoNum type="arabicPeriod"/>
            </a:pPr>
            <a:r>
              <a:rPr lang="en-US" dirty="0" smtClean="0"/>
              <a:t>INVESTASI TERPENGARUH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80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digolongkan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(</a:t>
            </a:r>
            <a:r>
              <a:rPr lang="en-US" dirty="0" err="1"/>
              <a:t>Sukirno</a:t>
            </a:r>
            <a:r>
              <a:rPr lang="en-US" dirty="0"/>
              <a:t>, 2001)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lain.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1)  Autonomous investment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rehabilitasi</a:t>
            </a:r>
            <a:r>
              <a:rPr lang="en-US" dirty="0"/>
              <a:t> </a:t>
            </a:r>
            <a:r>
              <a:rPr lang="en-US" dirty="0" err="1"/>
              <a:t>prasarana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irigasi</a:t>
            </a:r>
            <a:r>
              <a:rPr lang="en-US" dirty="0"/>
              <a:t>.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2)  Induced investment</a:t>
            </a:r>
            <a:r>
              <a:rPr lang="en-US" dirty="0" smtClean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di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.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3)  </a:t>
            </a:r>
            <a:r>
              <a:rPr lang="en-US" b="1" dirty="0" err="1"/>
              <a:t>Investasi</a:t>
            </a:r>
            <a:r>
              <a:rPr lang="en-US" b="1" dirty="0"/>
              <a:t> yang </a:t>
            </a:r>
            <a:r>
              <a:rPr lang="en-US" b="1" dirty="0" err="1"/>
              <a:t>sifatnya</a:t>
            </a:r>
            <a:r>
              <a:rPr lang="en-US" b="1" dirty="0"/>
              <a:t> </a:t>
            </a:r>
            <a:r>
              <a:rPr lang="en-US" b="1" dirty="0" err="1"/>
              <a:t>dipengaruhi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adanya</a:t>
            </a:r>
            <a:r>
              <a:rPr lang="en-US" b="1" dirty="0"/>
              <a:t> </a:t>
            </a:r>
            <a:r>
              <a:rPr lang="en-US" b="1" dirty="0" err="1"/>
              <a:t>kenaikan</a:t>
            </a:r>
            <a:r>
              <a:rPr lang="en-US" b="1" dirty="0"/>
              <a:t> </a:t>
            </a:r>
            <a:r>
              <a:rPr lang="en-US" b="1" dirty="0" err="1"/>
              <a:t>tingkat</a:t>
            </a:r>
            <a:r>
              <a:rPr lang="en-US" b="1" dirty="0"/>
              <a:t> </a:t>
            </a:r>
            <a:r>
              <a:rPr lang="en-US" b="1" dirty="0" err="1"/>
              <a:t>bunga</a:t>
            </a:r>
            <a:r>
              <a:rPr lang="en-US" b="1" dirty="0"/>
              <a:t> </a:t>
            </a:r>
            <a:r>
              <a:rPr lang="en-US" b="1" dirty="0" err="1"/>
              <a:t>uang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modal yang </a:t>
            </a:r>
            <a:r>
              <a:rPr lang="en-US" b="1" dirty="0" err="1"/>
              <a:t>berlaku</a:t>
            </a:r>
            <a:r>
              <a:rPr lang="en-US" b="1" dirty="0"/>
              <a:t> di </a:t>
            </a:r>
            <a:r>
              <a:rPr lang="en-US" b="1" dirty="0" err="1"/>
              <a:t>masyarakat</a:t>
            </a:r>
            <a:r>
              <a:rPr lang="en-US" b="1" dirty="0"/>
              <a:t>. </a:t>
            </a:r>
            <a:endParaRPr lang="en-US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4393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</a:t>
            </a:r>
            <a:r>
              <a:rPr lang="en-US" dirty="0" err="1" smtClean="0"/>
              <a:t>aktor-faktor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 smtClean="0"/>
              <a:t>investasi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</a:t>
            </a:r>
            <a:r>
              <a:rPr lang="en-US" sz="3200" dirty="0"/>
              <a:t>) </a:t>
            </a:r>
            <a:r>
              <a:rPr lang="en-US" dirty="0"/>
              <a:t> </a:t>
            </a:r>
            <a:r>
              <a:rPr lang="en-US" sz="3200" dirty="0" err="1"/>
              <a:t>Inovasi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Teknologi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Adanya</a:t>
            </a:r>
            <a:r>
              <a:rPr lang="en-US" sz="3200" dirty="0"/>
              <a:t> </a:t>
            </a:r>
            <a:r>
              <a:rPr lang="en-US" sz="3200" dirty="0" err="1"/>
              <a:t>temuan-temuan</a:t>
            </a:r>
            <a:r>
              <a:rPr lang="en-US" sz="3200" dirty="0"/>
              <a:t> </a:t>
            </a:r>
            <a:r>
              <a:rPr lang="en-US" sz="3200" dirty="0" err="1"/>
              <a:t>baru</a:t>
            </a:r>
            <a:r>
              <a:rPr lang="en-US" sz="3200" dirty="0"/>
              <a:t> </a:t>
            </a:r>
            <a:r>
              <a:rPr lang="en-US" sz="3200" dirty="0" err="1"/>
              <a:t>menyebabkan</a:t>
            </a:r>
            <a:r>
              <a:rPr lang="en-US" sz="3200" dirty="0"/>
              <a:t> </a:t>
            </a:r>
            <a:r>
              <a:rPr lang="en-US" sz="3200" dirty="0" err="1"/>
              <a:t>cara-cara</a:t>
            </a:r>
            <a:r>
              <a:rPr lang="en-US" sz="3200" dirty="0"/>
              <a:t> </a:t>
            </a:r>
            <a:r>
              <a:rPr lang="en-US" sz="3200" dirty="0" err="1"/>
              <a:t>berproduksi</a:t>
            </a:r>
            <a:r>
              <a:rPr lang="en-US" sz="3200" dirty="0"/>
              <a:t> lama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efisien</a:t>
            </a:r>
            <a:r>
              <a:rPr lang="en-US" sz="3200" dirty="0"/>
              <a:t>.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perusahaan-perusahaan</a:t>
            </a:r>
            <a:r>
              <a:rPr lang="en-US" sz="3200" dirty="0"/>
              <a:t>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menemukan</a:t>
            </a:r>
            <a:r>
              <a:rPr lang="en-US" sz="3200" dirty="0"/>
              <a:t> </a:t>
            </a:r>
            <a:r>
              <a:rPr lang="en-US" sz="3200" dirty="0" err="1"/>
              <a:t>investasi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membeli</a:t>
            </a:r>
            <a:r>
              <a:rPr lang="en-US" sz="3200" dirty="0"/>
              <a:t> </a:t>
            </a:r>
            <a:r>
              <a:rPr lang="en-US" sz="3200" dirty="0" err="1"/>
              <a:t>peralatan</a:t>
            </a:r>
            <a:r>
              <a:rPr lang="en-US" sz="3200" dirty="0"/>
              <a:t> </a:t>
            </a:r>
            <a:r>
              <a:rPr lang="en-US" sz="3200" dirty="0" err="1"/>
              <a:t>mesin-mesin</a:t>
            </a:r>
            <a:r>
              <a:rPr lang="en-US" sz="3200" dirty="0"/>
              <a:t> yang </a:t>
            </a:r>
            <a:r>
              <a:rPr lang="en-US" sz="3200" dirty="0" err="1"/>
              <a:t>canggih</a:t>
            </a:r>
            <a:r>
              <a:rPr lang="en-US" sz="3200" dirty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98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investasi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/>
              <a:t>b)  Tingkat </a:t>
            </a:r>
            <a:r>
              <a:rPr lang="en-US" sz="3200" dirty="0" err="1" smtClean="0"/>
              <a:t>Perekonomian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dirty="0" smtClean="0"/>
              <a:t>Makin </a:t>
            </a:r>
            <a:r>
              <a:rPr lang="en-US" sz="3200" dirty="0" err="1"/>
              <a:t>banyak</a:t>
            </a:r>
            <a:r>
              <a:rPr lang="en-US" sz="3200" dirty="0"/>
              <a:t> </a:t>
            </a:r>
            <a:r>
              <a:rPr lang="en-US" sz="3200" dirty="0" err="1"/>
              <a:t>aktivitas</a:t>
            </a:r>
            <a:r>
              <a:rPr lang="en-US" sz="3200" dirty="0"/>
              <a:t> </a:t>
            </a:r>
            <a:r>
              <a:rPr lang="en-US" sz="3200" dirty="0" err="1"/>
              <a:t>perekonomian</a:t>
            </a:r>
            <a:r>
              <a:rPr lang="en-US" sz="3200" dirty="0"/>
              <a:t> </a:t>
            </a:r>
            <a:r>
              <a:rPr lang="en-US" sz="3200" dirty="0" err="1"/>
              <a:t>makin</a:t>
            </a:r>
            <a:r>
              <a:rPr lang="en-US" sz="3200" dirty="0"/>
              <a:t> </a:t>
            </a:r>
            <a:r>
              <a:rPr lang="en-US" sz="3200" dirty="0" err="1"/>
              <a:t>besar</a:t>
            </a:r>
            <a:r>
              <a:rPr lang="en-US" sz="3200" dirty="0"/>
              <a:t> </a:t>
            </a:r>
            <a:r>
              <a:rPr lang="en-US" sz="3200" dirty="0" err="1"/>
              <a:t>pendapatan</a:t>
            </a:r>
            <a:r>
              <a:rPr lang="en-US" sz="3200" dirty="0"/>
              <a:t> </a:t>
            </a:r>
            <a:r>
              <a:rPr lang="en-US" sz="3200" dirty="0" err="1"/>
              <a:t>nasional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makin</a:t>
            </a:r>
            <a:r>
              <a:rPr lang="en-US" sz="3200" dirty="0"/>
              <a:t> </a:t>
            </a:r>
            <a:r>
              <a:rPr lang="en-US" sz="3200" dirty="0" err="1"/>
              <a:t>banyak</a:t>
            </a:r>
            <a:r>
              <a:rPr lang="en-US" sz="3200" dirty="0"/>
              <a:t> </a:t>
            </a:r>
            <a:r>
              <a:rPr lang="en-US" sz="3200" dirty="0" err="1"/>
              <a:t>bagian</a:t>
            </a:r>
            <a:r>
              <a:rPr lang="en-US" sz="3200" dirty="0"/>
              <a:t> </a:t>
            </a:r>
            <a:r>
              <a:rPr lang="en-US" sz="3200" dirty="0" err="1"/>
              <a:t>pendapatan</a:t>
            </a:r>
            <a:r>
              <a:rPr lang="en-US" sz="3200" dirty="0"/>
              <a:t> yang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ditabung</a:t>
            </a:r>
            <a:r>
              <a:rPr lang="en-US" sz="3200" dirty="0"/>
              <a:t>, yang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gilirannya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diinvestasikan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usaha</a:t>
            </a:r>
            <a:r>
              <a:rPr lang="en-US" sz="3200" dirty="0"/>
              <a:t> yang </a:t>
            </a:r>
            <a:r>
              <a:rPr lang="en-US" sz="3200" dirty="0" err="1"/>
              <a:t>menguntungkan</a:t>
            </a:r>
            <a:r>
              <a:rPr lang="en-US" sz="3200" dirty="0"/>
              <a:t>. </a:t>
            </a:r>
          </a:p>
          <a:p>
            <a:pPr algn="just"/>
            <a:endParaRPr lang="en-US" sz="3200" dirty="0"/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3031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investasi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c)  Tingkat </a:t>
            </a:r>
            <a:r>
              <a:rPr lang="en-US" sz="2800" dirty="0" err="1"/>
              <a:t>Keuntungan</a:t>
            </a:r>
            <a:r>
              <a:rPr lang="en-US" sz="2800" dirty="0"/>
              <a:t> </a:t>
            </a:r>
            <a:r>
              <a:rPr lang="en-US" sz="2800" dirty="0" smtClean="0"/>
              <a:t>Perusahaan</a:t>
            </a:r>
          </a:p>
          <a:p>
            <a:pPr marL="0" indent="0" algn="just">
              <a:buNone/>
            </a:pPr>
            <a:r>
              <a:rPr lang="en-US" sz="2800" dirty="0" smtClean="0"/>
              <a:t>Makin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keuntungan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makin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laba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ditahan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investasi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39052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investasi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800" dirty="0"/>
              <a:t>d)  </a:t>
            </a:r>
            <a:r>
              <a:rPr lang="en-US" sz="2800" dirty="0" err="1"/>
              <a:t>Situasi</a:t>
            </a:r>
            <a:r>
              <a:rPr lang="en-US" sz="2800" dirty="0"/>
              <a:t> </a:t>
            </a:r>
            <a:r>
              <a:rPr lang="en-US" sz="2800" dirty="0" err="1" smtClean="0"/>
              <a:t>Politik</a:t>
            </a: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/>
              <a:t>situasi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 err="1"/>
              <a:t>aman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kemudahan</a:t>
            </a:r>
            <a:r>
              <a:rPr lang="en-US" sz="2800" dirty="0"/>
              <a:t>- </a:t>
            </a:r>
            <a:r>
              <a:rPr lang="en-US" sz="2800" dirty="0" err="1"/>
              <a:t>kemudahan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investasi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. Salah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investasi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diketahui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penanaman</a:t>
            </a:r>
            <a:r>
              <a:rPr lang="en-US" sz="2800" dirty="0"/>
              <a:t> modal, </a:t>
            </a:r>
            <a:r>
              <a:rPr lang="en-US" sz="2800" dirty="0" err="1"/>
              <a:t>penanaman</a:t>
            </a:r>
            <a:r>
              <a:rPr lang="en-US" sz="2800" dirty="0"/>
              <a:t> </a:t>
            </a:r>
            <a:r>
              <a:rPr lang="en-US" sz="2800" dirty="0" smtClean="0"/>
              <a:t> modal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swasta</a:t>
            </a:r>
            <a:r>
              <a:rPr lang="en-US" sz="2800" dirty="0"/>
              <a:t>.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investasi</a:t>
            </a:r>
            <a:r>
              <a:rPr lang="en-US" sz="2800" dirty="0"/>
              <a:t> </a:t>
            </a:r>
            <a:r>
              <a:rPr lang="en-US" sz="2800" dirty="0" err="1"/>
              <a:t>swasta</a:t>
            </a:r>
            <a:r>
              <a:rPr lang="en-US" sz="2800" dirty="0"/>
              <a:t> di Indonesia yang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kemudahan</a:t>
            </a:r>
            <a:r>
              <a:rPr lang="en-US" sz="2800" dirty="0"/>
              <a:t> </a:t>
            </a:r>
            <a:r>
              <a:rPr lang="en-US" sz="2800" dirty="0" err="1"/>
              <a:t>fasilitas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PMA </a:t>
            </a:r>
            <a:r>
              <a:rPr lang="en-US" sz="2800" dirty="0" err="1"/>
              <a:t>dan</a:t>
            </a:r>
            <a:r>
              <a:rPr lang="en-US" sz="2800" dirty="0"/>
              <a:t> PMDN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02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INVESTASI DILAKUKAN PEMERINTAH MAUPUN SWASTA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Menurut</a:t>
            </a:r>
            <a:r>
              <a:rPr lang="en-US" dirty="0"/>
              <a:t> (</a:t>
            </a:r>
            <a:r>
              <a:rPr lang="en-US" dirty="0" err="1"/>
              <a:t>Suparmoko</a:t>
            </a:r>
            <a:r>
              <a:rPr lang="en-US" dirty="0"/>
              <a:t>, 2002)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proporsinya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1)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, </a:t>
            </a:r>
            <a:r>
              <a:rPr lang="en-US" dirty="0" err="1"/>
              <a:t>belanja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,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, </a:t>
            </a:r>
            <a:r>
              <a:rPr lang="en-US" dirty="0" err="1"/>
              <a:t>subsidi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,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misinya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kelancaran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,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miskin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. (</a:t>
            </a:r>
            <a:r>
              <a:rPr lang="en-US" dirty="0" err="1"/>
              <a:t>Mangkoesoebroto</a:t>
            </a:r>
            <a:r>
              <a:rPr lang="en-US" dirty="0"/>
              <a:t>, 1994)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2)  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(</a:t>
            </a:r>
            <a:r>
              <a:rPr lang="en-US" dirty="0" err="1"/>
              <a:t>Belanja</a:t>
            </a:r>
            <a:r>
              <a:rPr lang="en-US" dirty="0"/>
              <a:t> Modal)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membiayai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modal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prasarana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non </a:t>
            </a:r>
            <a:r>
              <a:rPr lang="en-US" dirty="0" err="1" smtClean="0"/>
              <a:t>fisik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4279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</TotalTime>
  <Words>335</Words>
  <Application>Microsoft Macintosh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INVESTASI</vt:lpstr>
      <vt:lpstr>PENGERTIAN INVESTASI</vt:lpstr>
      <vt:lpstr>Investasi dalam ekonomi makro</vt:lpstr>
      <vt:lpstr>Tiga jenis investasi</vt:lpstr>
      <vt:lpstr>Faktor-faktor yang mempengaruhi jumlah investasi</vt:lpstr>
      <vt:lpstr>Faktor-faktor yang mempengaruhi jumlah investasi</vt:lpstr>
      <vt:lpstr>Faktor-faktor yang mempengaruhi jumlah investasi</vt:lpstr>
      <vt:lpstr>Faktor-faktor yang mempengaruhi jumlah investasi</vt:lpstr>
      <vt:lpstr>INVESTASI DILAKUKAN PEMERINTAH MAUPUN SWASTA</vt:lpstr>
      <vt:lpstr>INVESTASI DILAKUKAN PEMERINTAH MAUPUN SWASTA</vt:lpstr>
      <vt:lpstr>Pertanyaan untuk didiskusikan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investasi</dc:title>
  <dc:creator>Microsoft Office User</dc:creator>
  <cp:lastModifiedBy>Microsoft Office User</cp:lastModifiedBy>
  <cp:revision>5</cp:revision>
  <dcterms:created xsi:type="dcterms:W3CDTF">2020-03-17T00:13:54Z</dcterms:created>
  <dcterms:modified xsi:type="dcterms:W3CDTF">2020-03-17T00:43:18Z</dcterms:modified>
</cp:coreProperties>
</file>