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2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8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4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A736E-3530-E84D-948B-533E5333B174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559D-252A-2146-8578-42D68CB2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MK PEKP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Eksternalitas</a:t>
            </a:r>
            <a:r>
              <a:rPr lang="en-US" dirty="0" smtClean="0"/>
              <a:t>- </a:t>
            </a:r>
            <a:r>
              <a:rPr lang="en-US" dirty="0" err="1" smtClean="0"/>
              <a:t>arti</a:t>
            </a:r>
            <a:r>
              <a:rPr lang="en-US" dirty="0" smtClean="0"/>
              <a:t>-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eksternalitas</a:t>
            </a:r>
            <a:r>
              <a:rPr lang="en-US" dirty="0" smtClean="0"/>
              <a:t>-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-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mengatsi</a:t>
            </a:r>
            <a:r>
              <a:rPr lang="en-US" dirty="0" smtClean="0"/>
              <a:t> </a:t>
            </a:r>
            <a:r>
              <a:rPr lang="en-US" dirty="0" err="1" smtClean="0"/>
              <a:t>eks</a:t>
            </a:r>
            <a:r>
              <a:rPr lang="en-US" dirty="0" smtClean="0"/>
              <a:t> </a:t>
            </a:r>
            <a:r>
              <a:rPr lang="en-US" dirty="0" err="1" smtClean="0"/>
              <a:t>negatif-rekomendasi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endParaRPr lang="en-US" dirty="0" smtClean="0"/>
          </a:p>
          <a:p>
            <a:r>
              <a:rPr lang="en-US" dirty="0" smtClean="0"/>
              <a:t>PAJAK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arti</a:t>
            </a:r>
            <a:r>
              <a:rPr lang="en-US" dirty="0" smtClean="0"/>
              <a:t>,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pajak-solusi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?(2 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investasi-solusi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(2 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UMKM;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produksi-distribusi-konsumsi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UMKM (4 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82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 Light</vt:lpstr>
      <vt:lpstr>Mangal</vt:lpstr>
      <vt:lpstr>Arial</vt:lpstr>
      <vt:lpstr>Calibri</vt:lpstr>
      <vt:lpstr>Office Theme</vt:lpstr>
      <vt:lpstr>Tugas Presentasi</vt:lpstr>
      <vt:lpstr>TOPIK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Presentasi</dc:title>
  <dc:creator>Microsoft Office User</dc:creator>
  <cp:lastModifiedBy>Microsoft Office User</cp:lastModifiedBy>
  <cp:revision>5</cp:revision>
  <dcterms:created xsi:type="dcterms:W3CDTF">2021-03-30T00:54:29Z</dcterms:created>
  <dcterms:modified xsi:type="dcterms:W3CDTF">2021-04-01T10:23:32Z</dcterms:modified>
</cp:coreProperties>
</file>