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0" r:id="rId2"/>
    <p:sldId id="282" r:id="rId3"/>
    <p:sldId id="276" r:id="rId4"/>
    <p:sldId id="284" r:id="rId5"/>
    <p:sldId id="285" r:id="rId6"/>
    <p:sldId id="286" r:id="rId7"/>
    <p:sldId id="287" r:id="rId8"/>
    <p:sldId id="288" r:id="rId9"/>
    <p:sldId id="261" r:id="rId10"/>
    <p:sldId id="298" r:id="rId11"/>
    <p:sldId id="293" r:id="rId12"/>
    <p:sldId id="294" r:id="rId13"/>
    <p:sldId id="292" r:id="rId14"/>
    <p:sldId id="295" r:id="rId15"/>
    <p:sldId id="273" r:id="rId16"/>
    <p:sldId id="290" r:id="rId17"/>
    <p:sldId id="299" r:id="rId18"/>
    <p:sldId id="264" r:id="rId19"/>
    <p:sldId id="265" r:id="rId20"/>
    <p:sldId id="266" r:id="rId21"/>
    <p:sldId id="267" r:id="rId22"/>
    <p:sldId id="268" r:id="rId23"/>
    <p:sldId id="269" r:id="rId24"/>
    <p:sldId id="296" r:id="rId25"/>
  </p:sldIdLst>
  <p:sldSz cx="12192000" cy="6858000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Wingdings 2" panose="05020102010507070707" pitchFamily="18" charset="2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9B2FE-EAE4-428D-AD2C-D934170E3FF6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17D35F-CE1F-42AC-BA10-6DA096BB08CA}">
      <dgm:prSet phldrT="[Text]"/>
      <dgm:spPr/>
      <dgm:t>
        <a:bodyPr/>
        <a:lstStyle/>
        <a:p>
          <a:r>
            <a:rPr lang="en-US" dirty="0"/>
            <a:t>Pre-Writing </a:t>
          </a:r>
        </a:p>
      </dgm:t>
    </dgm:pt>
    <dgm:pt modelId="{8FD95A44-0117-4052-AF1C-0745C01970FA}" type="parTrans" cxnId="{3E2CEE03-A4D6-4F29-95B4-E551A5891FF6}">
      <dgm:prSet/>
      <dgm:spPr/>
      <dgm:t>
        <a:bodyPr/>
        <a:lstStyle/>
        <a:p>
          <a:endParaRPr lang="en-US"/>
        </a:p>
      </dgm:t>
    </dgm:pt>
    <dgm:pt modelId="{04D97AEE-F615-46BB-BC6F-E513FFF64735}" type="sibTrans" cxnId="{3E2CEE03-A4D6-4F29-95B4-E551A5891FF6}">
      <dgm:prSet/>
      <dgm:spPr/>
      <dgm:t>
        <a:bodyPr/>
        <a:lstStyle/>
        <a:p>
          <a:endParaRPr lang="en-US"/>
        </a:p>
      </dgm:t>
    </dgm:pt>
    <dgm:pt modelId="{72201EB5-4C19-4E90-8F6D-334E5801DD5A}">
      <dgm:prSet phldrT="[Text]"/>
      <dgm:spPr/>
      <dgm:t>
        <a:bodyPr/>
        <a:lstStyle/>
        <a:p>
          <a:r>
            <a:rPr lang="en-US" dirty="0"/>
            <a:t>Planning and Outlining</a:t>
          </a:r>
        </a:p>
      </dgm:t>
    </dgm:pt>
    <dgm:pt modelId="{172BFE7D-F6EA-4DF5-BF11-9ED7F9038943}" type="parTrans" cxnId="{7314F8F2-F35F-4C89-93FF-D3A49C14FFBD}">
      <dgm:prSet/>
      <dgm:spPr/>
      <dgm:t>
        <a:bodyPr/>
        <a:lstStyle/>
        <a:p>
          <a:endParaRPr lang="en-US"/>
        </a:p>
      </dgm:t>
    </dgm:pt>
    <dgm:pt modelId="{96E846BC-BA17-4534-BDFC-B80854EB2420}" type="sibTrans" cxnId="{7314F8F2-F35F-4C89-93FF-D3A49C14FFBD}">
      <dgm:prSet/>
      <dgm:spPr/>
      <dgm:t>
        <a:bodyPr/>
        <a:lstStyle/>
        <a:p>
          <a:endParaRPr lang="en-US"/>
        </a:p>
      </dgm:t>
    </dgm:pt>
    <dgm:pt modelId="{D1A5AD87-F4B8-441F-9597-BD34EE152A71}">
      <dgm:prSet phldrT="[Text]"/>
      <dgm:spPr/>
      <dgm:t>
        <a:bodyPr/>
        <a:lstStyle/>
        <a:p>
          <a:r>
            <a:rPr lang="en-US" dirty="0"/>
            <a:t>Writing a First Draft </a:t>
          </a:r>
        </a:p>
      </dgm:t>
    </dgm:pt>
    <dgm:pt modelId="{6D80CEBD-868E-4CAA-865B-6A287C168D36}" type="parTrans" cxnId="{097B6431-0928-4428-B98D-6A34C774A118}">
      <dgm:prSet/>
      <dgm:spPr/>
      <dgm:t>
        <a:bodyPr/>
        <a:lstStyle/>
        <a:p>
          <a:endParaRPr lang="en-US"/>
        </a:p>
      </dgm:t>
    </dgm:pt>
    <dgm:pt modelId="{E5915969-08F0-48D0-880E-8A5A40BAB6D4}" type="sibTrans" cxnId="{097B6431-0928-4428-B98D-6A34C774A118}">
      <dgm:prSet/>
      <dgm:spPr/>
      <dgm:t>
        <a:bodyPr/>
        <a:lstStyle/>
        <a:p>
          <a:endParaRPr lang="en-US"/>
        </a:p>
      </dgm:t>
    </dgm:pt>
    <dgm:pt modelId="{8613EF4D-99BA-48BF-AB16-563E17CC5108}">
      <dgm:prSet phldrT="[Text]"/>
      <dgm:spPr/>
      <dgm:t>
        <a:bodyPr/>
        <a:lstStyle/>
        <a:p>
          <a:r>
            <a:rPr lang="en-US" dirty="0"/>
            <a:t>Redrafting and Revising</a:t>
          </a:r>
        </a:p>
      </dgm:t>
    </dgm:pt>
    <dgm:pt modelId="{2AA7AB43-8FA9-4D4A-8446-A42280739979}" type="parTrans" cxnId="{8B5445B1-D870-46D2-A9A4-87DEC26B7D58}">
      <dgm:prSet/>
      <dgm:spPr/>
      <dgm:t>
        <a:bodyPr/>
        <a:lstStyle/>
        <a:p>
          <a:endParaRPr lang="en-US"/>
        </a:p>
      </dgm:t>
    </dgm:pt>
    <dgm:pt modelId="{4574F814-17F4-494D-B97B-2541EF800F7A}" type="sibTrans" cxnId="{8B5445B1-D870-46D2-A9A4-87DEC26B7D58}">
      <dgm:prSet/>
      <dgm:spPr/>
      <dgm:t>
        <a:bodyPr/>
        <a:lstStyle/>
        <a:p>
          <a:endParaRPr lang="en-US"/>
        </a:p>
      </dgm:t>
    </dgm:pt>
    <dgm:pt modelId="{B9C1020D-9919-4654-8F6E-B1978CD23D03}">
      <dgm:prSet phldrT="[Text]"/>
      <dgm:spPr/>
      <dgm:t>
        <a:bodyPr/>
        <a:lstStyle/>
        <a:p>
          <a:r>
            <a:rPr lang="en-US" dirty="0"/>
            <a:t>Editing and Proofreading </a:t>
          </a:r>
        </a:p>
      </dgm:t>
    </dgm:pt>
    <dgm:pt modelId="{F65D4189-CE05-4D14-A5E4-8A4FF7EE165D}" type="parTrans" cxnId="{6FF4DB7B-E132-4151-8E7B-C1CD93A8CC42}">
      <dgm:prSet/>
      <dgm:spPr/>
      <dgm:t>
        <a:bodyPr/>
        <a:lstStyle/>
        <a:p>
          <a:endParaRPr lang="en-US"/>
        </a:p>
      </dgm:t>
    </dgm:pt>
    <dgm:pt modelId="{A63C2173-B362-4E85-9E8D-34F13BD6CFC0}" type="sibTrans" cxnId="{6FF4DB7B-E132-4151-8E7B-C1CD93A8CC42}">
      <dgm:prSet/>
      <dgm:spPr/>
      <dgm:t>
        <a:bodyPr/>
        <a:lstStyle/>
        <a:p>
          <a:endParaRPr lang="en-US"/>
        </a:p>
      </dgm:t>
    </dgm:pt>
    <dgm:pt modelId="{72B06BF1-16F2-4B33-95BC-D08165138BB7}" type="pres">
      <dgm:prSet presAssocID="{4259B2FE-EAE4-428D-AD2C-D934170E3FF6}" presName="cycle" presStyleCnt="0">
        <dgm:presLayoutVars>
          <dgm:dir/>
          <dgm:resizeHandles val="exact"/>
        </dgm:presLayoutVars>
      </dgm:prSet>
      <dgm:spPr/>
    </dgm:pt>
    <dgm:pt modelId="{1B7C4BA5-5681-43D7-BB7F-725988B61327}" type="pres">
      <dgm:prSet presAssocID="{0A17D35F-CE1F-42AC-BA10-6DA096BB08CA}" presName="node" presStyleLbl="node1" presStyleIdx="0" presStyleCnt="5">
        <dgm:presLayoutVars>
          <dgm:bulletEnabled val="1"/>
        </dgm:presLayoutVars>
      </dgm:prSet>
      <dgm:spPr/>
    </dgm:pt>
    <dgm:pt modelId="{F972B86C-09A0-4B81-94C2-DC7CD1435555}" type="pres">
      <dgm:prSet presAssocID="{0A17D35F-CE1F-42AC-BA10-6DA096BB08CA}" presName="spNode" presStyleCnt="0"/>
      <dgm:spPr/>
    </dgm:pt>
    <dgm:pt modelId="{FDDE4B0F-70F6-42A7-ACF1-259DFA244373}" type="pres">
      <dgm:prSet presAssocID="{04D97AEE-F615-46BB-BC6F-E513FFF64735}" presName="sibTrans" presStyleLbl="sibTrans1D1" presStyleIdx="0" presStyleCnt="5"/>
      <dgm:spPr/>
    </dgm:pt>
    <dgm:pt modelId="{6077A912-3B0E-4A4D-A9F6-2B64E8FBE578}" type="pres">
      <dgm:prSet presAssocID="{72201EB5-4C19-4E90-8F6D-334E5801DD5A}" presName="node" presStyleLbl="node1" presStyleIdx="1" presStyleCnt="5">
        <dgm:presLayoutVars>
          <dgm:bulletEnabled val="1"/>
        </dgm:presLayoutVars>
      </dgm:prSet>
      <dgm:spPr/>
    </dgm:pt>
    <dgm:pt modelId="{89A9D042-8DE2-42F7-9349-7CAADE7E146E}" type="pres">
      <dgm:prSet presAssocID="{72201EB5-4C19-4E90-8F6D-334E5801DD5A}" presName="spNode" presStyleCnt="0"/>
      <dgm:spPr/>
    </dgm:pt>
    <dgm:pt modelId="{008DA4FC-DA2B-458A-8B86-E3471BE93FD4}" type="pres">
      <dgm:prSet presAssocID="{96E846BC-BA17-4534-BDFC-B80854EB2420}" presName="sibTrans" presStyleLbl="sibTrans1D1" presStyleIdx="1" presStyleCnt="5"/>
      <dgm:spPr/>
    </dgm:pt>
    <dgm:pt modelId="{801C4C83-BE5B-4F0B-A7C7-1B478F1B5D5D}" type="pres">
      <dgm:prSet presAssocID="{D1A5AD87-F4B8-441F-9597-BD34EE152A71}" presName="node" presStyleLbl="node1" presStyleIdx="2" presStyleCnt="5">
        <dgm:presLayoutVars>
          <dgm:bulletEnabled val="1"/>
        </dgm:presLayoutVars>
      </dgm:prSet>
      <dgm:spPr/>
    </dgm:pt>
    <dgm:pt modelId="{14C940B9-07B8-4F43-B700-9B0172197AE5}" type="pres">
      <dgm:prSet presAssocID="{D1A5AD87-F4B8-441F-9597-BD34EE152A71}" presName="spNode" presStyleCnt="0"/>
      <dgm:spPr/>
    </dgm:pt>
    <dgm:pt modelId="{6E1A9FA0-7C8B-4360-A55D-8F89368598B3}" type="pres">
      <dgm:prSet presAssocID="{E5915969-08F0-48D0-880E-8A5A40BAB6D4}" presName="sibTrans" presStyleLbl="sibTrans1D1" presStyleIdx="2" presStyleCnt="5"/>
      <dgm:spPr/>
    </dgm:pt>
    <dgm:pt modelId="{19A45670-9386-4079-A32F-0414E91A4D82}" type="pres">
      <dgm:prSet presAssocID="{8613EF4D-99BA-48BF-AB16-563E17CC5108}" presName="node" presStyleLbl="node1" presStyleIdx="3" presStyleCnt="5">
        <dgm:presLayoutVars>
          <dgm:bulletEnabled val="1"/>
        </dgm:presLayoutVars>
      </dgm:prSet>
      <dgm:spPr/>
    </dgm:pt>
    <dgm:pt modelId="{043E26B4-AC10-4752-BEA0-31FB0DBF0E35}" type="pres">
      <dgm:prSet presAssocID="{8613EF4D-99BA-48BF-AB16-563E17CC5108}" presName="spNode" presStyleCnt="0"/>
      <dgm:spPr/>
    </dgm:pt>
    <dgm:pt modelId="{AADB3A95-4858-4C5E-8B69-920A58879ABD}" type="pres">
      <dgm:prSet presAssocID="{4574F814-17F4-494D-B97B-2541EF800F7A}" presName="sibTrans" presStyleLbl="sibTrans1D1" presStyleIdx="3" presStyleCnt="5"/>
      <dgm:spPr/>
    </dgm:pt>
    <dgm:pt modelId="{D8661E6C-2C9A-43FF-B5C8-A25D22E61565}" type="pres">
      <dgm:prSet presAssocID="{B9C1020D-9919-4654-8F6E-B1978CD23D03}" presName="node" presStyleLbl="node1" presStyleIdx="4" presStyleCnt="5">
        <dgm:presLayoutVars>
          <dgm:bulletEnabled val="1"/>
        </dgm:presLayoutVars>
      </dgm:prSet>
      <dgm:spPr/>
    </dgm:pt>
    <dgm:pt modelId="{D81EA858-ADDA-4FA9-B1DB-7DD9F396107A}" type="pres">
      <dgm:prSet presAssocID="{B9C1020D-9919-4654-8F6E-B1978CD23D03}" presName="spNode" presStyleCnt="0"/>
      <dgm:spPr/>
    </dgm:pt>
    <dgm:pt modelId="{F31DD1DC-133B-4D03-9CE5-F3E2F311C898}" type="pres">
      <dgm:prSet presAssocID="{A63C2173-B362-4E85-9E8D-34F13BD6CFC0}" presName="sibTrans" presStyleLbl="sibTrans1D1" presStyleIdx="4" presStyleCnt="5"/>
      <dgm:spPr/>
    </dgm:pt>
  </dgm:ptLst>
  <dgm:cxnLst>
    <dgm:cxn modelId="{3E2CEE03-A4D6-4F29-95B4-E551A5891FF6}" srcId="{4259B2FE-EAE4-428D-AD2C-D934170E3FF6}" destId="{0A17D35F-CE1F-42AC-BA10-6DA096BB08CA}" srcOrd="0" destOrd="0" parTransId="{8FD95A44-0117-4052-AF1C-0745C01970FA}" sibTransId="{04D97AEE-F615-46BB-BC6F-E513FFF64735}"/>
    <dgm:cxn modelId="{62A6250E-EE4E-4F31-86EF-EB6702622A28}" type="presOf" srcId="{96E846BC-BA17-4534-BDFC-B80854EB2420}" destId="{008DA4FC-DA2B-458A-8B86-E3471BE93FD4}" srcOrd="0" destOrd="0" presId="urn:microsoft.com/office/officeart/2005/8/layout/cycle6"/>
    <dgm:cxn modelId="{097B6431-0928-4428-B98D-6A34C774A118}" srcId="{4259B2FE-EAE4-428D-AD2C-D934170E3FF6}" destId="{D1A5AD87-F4B8-441F-9597-BD34EE152A71}" srcOrd="2" destOrd="0" parTransId="{6D80CEBD-868E-4CAA-865B-6A287C168D36}" sibTransId="{E5915969-08F0-48D0-880E-8A5A40BAB6D4}"/>
    <dgm:cxn modelId="{26F6B93D-8BAC-4BA1-BCD1-EF98FEAF228C}" type="presOf" srcId="{E5915969-08F0-48D0-880E-8A5A40BAB6D4}" destId="{6E1A9FA0-7C8B-4360-A55D-8F89368598B3}" srcOrd="0" destOrd="0" presId="urn:microsoft.com/office/officeart/2005/8/layout/cycle6"/>
    <dgm:cxn modelId="{3C8F2A60-0136-4A66-B5E6-8A5884645ADF}" type="presOf" srcId="{4574F814-17F4-494D-B97B-2541EF800F7A}" destId="{AADB3A95-4858-4C5E-8B69-920A58879ABD}" srcOrd="0" destOrd="0" presId="urn:microsoft.com/office/officeart/2005/8/layout/cycle6"/>
    <dgm:cxn modelId="{97DF5648-D915-47E6-B228-A43F82A3021C}" type="presOf" srcId="{D1A5AD87-F4B8-441F-9597-BD34EE152A71}" destId="{801C4C83-BE5B-4F0B-A7C7-1B478F1B5D5D}" srcOrd="0" destOrd="0" presId="urn:microsoft.com/office/officeart/2005/8/layout/cycle6"/>
    <dgm:cxn modelId="{4D63A86C-9092-4096-B020-C2DAB39CA73F}" type="presOf" srcId="{04D97AEE-F615-46BB-BC6F-E513FFF64735}" destId="{FDDE4B0F-70F6-42A7-ACF1-259DFA244373}" srcOrd="0" destOrd="0" presId="urn:microsoft.com/office/officeart/2005/8/layout/cycle6"/>
    <dgm:cxn modelId="{D3981D78-3A1B-45B5-876C-4FF343677F27}" type="presOf" srcId="{A63C2173-B362-4E85-9E8D-34F13BD6CFC0}" destId="{F31DD1DC-133B-4D03-9CE5-F3E2F311C898}" srcOrd="0" destOrd="0" presId="urn:microsoft.com/office/officeart/2005/8/layout/cycle6"/>
    <dgm:cxn modelId="{6FF4DB7B-E132-4151-8E7B-C1CD93A8CC42}" srcId="{4259B2FE-EAE4-428D-AD2C-D934170E3FF6}" destId="{B9C1020D-9919-4654-8F6E-B1978CD23D03}" srcOrd="4" destOrd="0" parTransId="{F65D4189-CE05-4D14-A5E4-8A4FF7EE165D}" sibTransId="{A63C2173-B362-4E85-9E8D-34F13BD6CFC0}"/>
    <dgm:cxn modelId="{DEC28884-EA74-4ECF-AED0-4A31A8711F72}" type="presOf" srcId="{8613EF4D-99BA-48BF-AB16-563E17CC5108}" destId="{19A45670-9386-4079-A32F-0414E91A4D82}" srcOrd="0" destOrd="0" presId="urn:microsoft.com/office/officeart/2005/8/layout/cycle6"/>
    <dgm:cxn modelId="{119E928D-A4B2-47B8-BD23-02909BC162F7}" type="presOf" srcId="{B9C1020D-9919-4654-8F6E-B1978CD23D03}" destId="{D8661E6C-2C9A-43FF-B5C8-A25D22E61565}" srcOrd="0" destOrd="0" presId="urn:microsoft.com/office/officeart/2005/8/layout/cycle6"/>
    <dgm:cxn modelId="{6678AEAB-3FB0-4927-AFF9-07B0C44CD47E}" type="presOf" srcId="{72201EB5-4C19-4E90-8F6D-334E5801DD5A}" destId="{6077A912-3B0E-4A4D-A9F6-2B64E8FBE578}" srcOrd="0" destOrd="0" presId="urn:microsoft.com/office/officeart/2005/8/layout/cycle6"/>
    <dgm:cxn modelId="{8B5445B1-D870-46D2-A9A4-87DEC26B7D58}" srcId="{4259B2FE-EAE4-428D-AD2C-D934170E3FF6}" destId="{8613EF4D-99BA-48BF-AB16-563E17CC5108}" srcOrd="3" destOrd="0" parTransId="{2AA7AB43-8FA9-4D4A-8446-A42280739979}" sibTransId="{4574F814-17F4-494D-B97B-2541EF800F7A}"/>
    <dgm:cxn modelId="{25E1D9CF-DBEC-4C10-AF95-70D35B318C45}" type="presOf" srcId="{4259B2FE-EAE4-428D-AD2C-D934170E3FF6}" destId="{72B06BF1-16F2-4B33-95BC-D08165138BB7}" srcOrd="0" destOrd="0" presId="urn:microsoft.com/office/officeart/2005/8/layout/cycle6"/>
    <dgm:cxn modelId="{8C0394EE-C04C-4C01-BDC6-B74AA7E8E6CE}" type="presOf" srcId="{0A17D35F-CE1F-42AC-BA10-6DA096BB08CA}" destId="{1B7C4BA5-5681-43D7-BB7F-725988B61327}" srcOrd="0" destOrd="0" presId="urn:microsoft.com/office/officeart/2005/8/layout/cycle6"/>
    <dgm:cxn modelId="{7314F8F2-F35F-4C89-93FF-D3A49C14FFBD}" srcId="{4259B2FE-EAE4-428D-AD2C-D934170E3FF6}" destId="{72201EB5-4C19-4E90-8F6D-334E5801DD5A}" srcOrd="1" destOrd="0" parTransId="{172BFE7D-F6EA-4DF5-BF11-9ED7F9038943}" sibTransId="{96E846BC-BA17-4534-BDFC-B80854EB2420}"/>
    <dgm:cxn modelId="{1513A1C0-B648-4143-92D1-A0E505ECFFFA}" type="presParOf" srcId="{72B06BF1-16F2-4B33-95BC-D08165138BB7}" destId="{1B7C4BA5-5681-43D7-BB7F-725988B61327}" srcOrd="0" destOrd="0" presId="urn:microsoft.com/office/officeart/2005/8/layout/cycle6"/>
    <dgm:cxn modelId="{EE61EFB4-7606-4E03-B48C-A30C5060863E}" type="presParOf" srcId="{72B06BF1-16F2-4B33-95BC-D08165138BB7}" destId="{F972B86C-09A0-4B81-94C2-DC7CD1435555}" srcOrd="1" destOrd="0" presId="urn:microsoft.com/office/officeart/2005/8/layout/cycle6"/>
    <dgm:cxn modelId="{921593CE-6563-43E5-8ABA-2C0A68961D30}" type="presParOf" srcId="{72B06BF1-16F2-4B33-95BC-D08165138BB7}" destId="{FDDE4B0F-70F6-42A7-ACF1-259DFA244373}" srcOrd="2" destOrd="0" presId="urn:microsoft.com/office/officeart/2005/8/layout/cycle6"/>
    <dgm:cxn modelId="{BCBA919D-10AD-47AC-8F4F-07CF47508EBD}" type="presParOf" srcId="{72B06BF1-16F2-4B33-95BC-D08165138BB7}" destId="{6077A912-3B0E-4A4D-A9F6-2B64E8FBE578}" srcOrd="3" destOrd="0" presId="urn:microsoft.com/office/officeart/2005/8/layout/cycle6"/>
    <dgm:cxn modelId="{A2D9649B-49AF-4856-BB69-5D8A68E7AA8C}" type="presParOf" srcId="{72B06BF1-16F2-4B33-95BC-D08165138BB7}" destId="{89A9D042-8DE2-42F7-9349-7CAADE7E146E}" srcOrd="4" destOrd="0" presId="urn:microsoft.com/office/officeart/2005/8/layout/cycle6"/>
    <dgm:cxn modelId="{2C2B0195-19C5-4416-93C9-C7279748CFFF}" type="presParOf" srcId="{72B06BF1-16F2-4B33-95BC-D08165138BB7}" destId="{008DA4FC-DA2B-458A-8B86-E3471BE93FD4}" srcOrd="5" destOrd="0" presId="urn:microsoft.com/office/officeart/2005/8/layout/cycle6"/>
    <dgm:cxn modelId="{E7F49AB5-E65E-4F35-A2BD-BAEB68F6DC2D}" type="presParOf" srcId="{72B06BF1-16F2-4B33-95BC-D08165138BB7}" destId="{801C4C83-BE5B-4F0B-A7C7-1B478F1B5D5D}" srcOrd="6" destOrd="0" presId="urn:microsoft.com/office/officeart/2005/8/layout/cycle6"/>
    <dgm:cxn modelId="{28465701-28A7-44AC-85D7-FB2CE34A786C}" type="presParOf" srcId="{72B06BF1-16F2-4B33-95BC-D08165138BB7}" destId="{14C940B9-07B8-4F43-B700-9B0172197AE5}" srcOrd="7" destOrd="0" presId="urn:microsoft.com/office/officeart/2005/8/layout/cycle6"/>
    <dgm:cxn modelId="{0A45E9BC-915A-4657-B204-41F4B795380E}" type="presParOf" srcId="{72B06BF1-16F2-4B33-95BC-D08165138BB7}" destId="{6E1A9FA0-7C8B-4360-A55D-8F89368598B3}" srcOrd="8" destOrd="0" presId="urn:microsoft.com/office/officeart/2005/8/layout/cycle6"/>
    <dgm:cxn modelId="{6DC553B9-30DE-4127-BCCA-5D6FCFDD09AC}" type="presParOf" srcId="{72B06BF1-16F2-4B33-95BC-D08165138BB7}" destId="{19A45670-9386-4079-A32F-0414E91A4D82}" srcOrd="9" destOrd="0" presId="urn:microsoft.com/office/officeart/2005/8/layout/cycle6"/>
    <dgm:cxn modelId="{844F74DC-A39A-437A-94D6-A6C8BA58A276}" type="presParOf" srcId="{72B06BF1-16F2-4B33-95BC-D08165138BB7}" destId="{043E26B4-AC10-4752-BEA0-31FB0DBF0E35}" srcOrd="10" destOrd="0" presId="urn:microsoft.com/office/officeart/2005/8/layout/cycle6"/>
    <dgm:cxn modelId="{1F38B3F2-9BAE-4F51-9F31-12E862380C30}" type="presParOf" srcId="{72B06BF1-16F2-4B33-95BC-D08165138BB7}" destId="{AADB3A95-4858-4C5E-8B69-920A58879ABD}" srcOrd="11" destOrd="0" presId="urn:microsoft.com/office/officeart/2005/8/layout/cycle6"/>
    <dgm:cxn modelId="{86CEBD1C-B631-4CF1-924B-F62D81924FAE}" type="presParOf" srcId="{72B06BF1-16F2-4B33-95BC-D08165138BB7}" destId="{D8661E6C-2C9A-43FF-B5C8-A25D22E61565}" srcOrd="12" destOrd="0" presId="urn:microsoft.com/office/officeart/2005/8/layout/cycle6"/>
    <dgm:cxn modelId="{FD31ACA0-D10D-4C42-8C12-598A445C43D2}" type="presParOf" srcId="{72B06BF1-16F2-4B33-95BC-D08165138BB7}" destId="{D81EA858-ADDA-4FA9-B1DB-7DD9F396107A}" srcOrd="13" destOrd="0" presId="urn:microsoft.com/office/officeart/2005/8/layout/cycle6"/>
    <dgm:cxn modelId="{409CE8BE-3703-469C-B109-4CF9D514D659}" type="presParOf" srcId="{72B06BF1-16F2-4B33-95BC-D08165138BB7}" destId="{F31DD1DC-133B-4D03-9CE5-F3E2F311C89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0F5038-A3C1-4E57-809F-123B50D2748B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9FC43F7-74AC-489C-A312-BD5242AC04F3}">
      <dgm:prSet phldrT="[Text]"/>
      <dgm:spPr/>
      <dgm:t>
        <a:bodyPr/>
        <a:lstStyle/>
        <a:p>
          <a:r>
            <a:rPr lang="en-US" dirty="0"/>
            <a:t>Analyze the sentences!</a:t>
          </a:r>
        </a:p>
      </dgm:t>
    </dgm:pt>
    <dgm:pt modelId="{5E5202CA-3F76-486F-87D0-E25934401A05}" type="parTrans" cxnId="{75D4EA8C-D175-4CBC-9DCF-6AA69C2FCF3C}">
      <dgm:prSet/>
      <dgm:spPr/>
      <dgm:t>
        <a:bodyPr/>
        <a:lstStyle/>
        <a:p>
          <a:endParaRPr lang="en-US"/>
        </a:p>
      </dgm:t>
    </dgm:pt>
    <dgm:pt modelId="{A2A84117-F168-47DA-A59D-60965F878FC3}" type="sibTrans" cxnId="{75D4EA8C-D175-4CBC-9DCF-6AA69C2FCF3C}">
      <dgm:prSet/>
      <dgm:spPr/>
      <dgm:t>
        <a:bodyPr/>
        <a:lstStyle/>
        <a:p>
          <a:endParaRPr lang="en-US"/>
        </a:p>
      </dgm:t>
    </dgm:pt>
    <dgm:pt modelId="{16D43042-2B58-49BC-B38B-F43ECB2753B2}">
      <dgm:prSet phldrT="[Text]"/>
      <dgm:spPr/>
      <dgm:t>
        <a:bodyPr/>
        <a:lstStyle/>
        <a:p>
          <a:r>
            <a:rPr lang="en-US" dirty="0"/>
            <a:t>Healthcare reforms </a:t>
          </a:r>
          <a:r>
            <a:rPr lang="en-US" b="1" u="sng" dirty="0"/>
            <a:t>were</a:t>
          </a:r>
          <a:r>
            <a:rPr lang="en-US" dirty="0"/>
            <a:t> </a:t>
          </a:r>
          <a:r>
            <a:rPr lang="en-US" b="1" u="sng" dirty="0"/>
            <a:t>implemented</a:t>
          </a:r>
          <a:r>
            <a:rPr lang="en-US" dirty="0"/>
            <a:t> by the government. </a:t>
          </a:r>
        </a:p>
      </dgm:t>
    </dgm:pt>
    <dgm:pt modelId="{E4D97F9B-AEDA-469F-A990-C266DC015C63}" type="parTrans" cxnId="{F29C8BE6-2D6A-469F-836E-FBB894297502}">
      <dgm:prSet/>
      <dgm:spPr/>
      <dgm:t>
        <a:bodyPr/>
        <a:lstStyle/>
        <a:p>
          <a:endParaRPr lang="en-US"/>
        </a:p>
      </dgm:t>
    </dgm:pt>
    <dgm:pt modelId="{DAD1744E-90AE-4011-8EFA-E8AE5E76BD94}" type="sibTrans" cxnId="{F29C8BE6-2D6A-469F-836E-FBB894297502}">
      <dgm:prSet/>
      <dgm:spPr/>
      <dgm:t>
        <a:bodyPr/>
        <a:lstStyle/>
        <a:p>
          <a:endParaRPr lang="en-US"/>
        </a:p>
      </dgm:t>
    </dgm:pt>
    <dgm:pt modelId="{1C79635E-2088-4FBE-B70E-369216E34BD8}">
      <dgm:prSet phldrT="[Text]"/>
      <dgm:spPr/>
      <dgm:t>
        <a:bodyPr/>
        <a:lstStyle/>
        <a:p>
          <a:r>
            <a:rPr lang="en-US" dirty="0"/>
            <a:t>The government </a:t>
          </a:r>
          <a:r>
            <a:rPr lang="en-US" b="1" u="sng" dirty="0"/>
            <a:t>implemented</a:t>
          </a:r>
          <a:r>
            <a:rPr lang="en-US" dirty="0"/>
            <a:t> healthcare reforms </a:t>
          </a:r>
        </a:p>
      </dgm:t>
    </dgm:pt>
    <dgm:pt modelId="{60C91982-C4F5-448E-9B3E-3F2C0B56E126}" type="parTrans" cxnId="{59D4220A-1E57-4CCE-9F5C-C9859F276024}">
      <dgm:prSet/>
      <dgm:spPr/>
      <dgm:t>
        <a:bodyPr/>
        <a:lstStyle/>
        <a:p>
          <a:endParaRPr lang="en-US"/>
        </a:p>
      </dgm:t>
    </dgm:pt>
    <dgm:pt modelId="{008AC7F7-01F2-4F20-9530-AD7527767BF6}" type="sibTrans" cxnId="{59D4220A-1E57-4CCE-9F5C-C9859F276024}">
      <dgm:prSet/>
      <dgm:spPr/>
      <dgm:t>
        <a:bodyPr/>
        <a:lstStyle/>
        <a:p>
          <a:endParaRPr lang="en-US"/>
        </a:p>
      </dgm:t>
    </dgm:pt>
    <dgm:pt modelId="{F9C6226F-3F22-477A-9DE4-71578A54EBEA}" type="pres">
      <dgm:prSet presAssocID="{9A0F5038-A3C1-4E57-809F-123B50D2748B}" presName="list" presStyleCnt="0">
        <dgm:presLayoutVars>
          <dgm:dir/>
          <dgm:animLvl val="lvl"/>
        </dgm:presLayoutVars>
      </dgm:prSet>
      <dgm:spPr/>
    </dgm:pt>
    <dgm:pt modelId="{2503AB3B-EB47-489A-8F85-E31D52C9171B}" type="pres">
      <dgm:prSet presAssocID="{49FC43F7-74AC-489C-A312-BD5242AC04F3}" presName="posSpace" presStyleCnt="0"/>
      <dgm:spPr/>
    </dgm:pt>
    <dgm:pt modelId="{90320D4B-6131-4978-9A85-4ECEB33ECCD1}" type="pres">
      <dgm:prSet presAssocID="{49FC43F7-74AC-489C-A312-BD5242AC04F3}" presName="vertFlow" presStyleCnt="0"/>
      <dgm:spPr/>
    </dgm:pt>
    <dgm:pt modelId="{B22AF298-9101-4521-9C1A-FA9287AF3E26}" type="pres">
      <dgm:prSet presAssocID="{49FC43F7-74AC-489C-A312-BD5242AC04F3}" presName="topSpace" presStyleCnt="0"/>
      <dgm:spPr/>
    </dgm:pt>
    <dgm:pt modelId="{1F805982-5916-4C80-A809-AE88ABFD2F36}" type="pres">
      <dgm:prSet presAssocID="{49FC43F7-74AC-489C-A312-BD5242AC04F3}" presName="firstComp" presStyleCnt="0"/>
      <dgm:spPr/>
    </dgm:pt>
    <dgm:pt modelId="{CEF89437-BABF-436D-8753-388125063069}" type="pres">
      <dgm:prSet presAssocID="{49FC43F7-74AC-489C-A312-BD5242AC04F3}" presName="firstChild" presStyleLbl="bgAccFollowNode1" presStyleIdx="0" presStyleCnt="2" custScaleX="247617"/>
      <dgm:spPr/>
    </dgm:pt>
    <dgm:pt modelId="{02DB3E14-E9F7-4B03-AD37-2AF0C7A1386D}" type="pres">
      <dgm:prSet presAssocID="{49FC43F7-74AC-489C-A312-BD5242AC04F3}" presName="firstChildTx" presStyleLbl="bgAccFollowNode1" presStyleIdx="0" presStyleCnt="2">
        <dgm:presLayoutVars>
          <dgm:bulletEnabled val="1"/>
        </dgm:presLayoutVars>
      </dgm:prSet>
      <dgm:spPr/>
    </dgm:pt>
    <dgm:pt modelId="{D296F26D-CD16-4FB7-B758-B399B476C0C3}" type="pres">
      <dgm:prSet presAssocID="{1C79635E-2088-4FBE-B70E-369216E34BD8}" presName="comp" presStyleCnt="0"/>
      <dgm:spPr/>
    </dgm:pt>
    <dgm:pt modelId="{0E09E95A-DF94-447E-A162-7EE24CD57847}" type="pres">
      <dgm:prSet presAssocID="{1C79635E-2088-4FBE-B70E-369216E34BD8}" presName="child" presStyleLbl="bgAccFollowNode1" presStyleIdx="1" presStyleCnt="2" custScaleX="203332" custLinFactNeighborX="54239"/>
      <dgm:spPr/>
    </dgm:pt>
    <dgm:pt modelId="{8DC82F48-FBA8-4EFE-9612-1CA553D62366}" type="pres">
      <dgm:prSet presAssocID="{1C79635E-2088-4FBE-B70E-369216E34BD8}" presName="childTx" presStyleLbl="bgAccFollowNode1" presStyleIdx="1" presStyleCnt="2">
        <dgm:presLayoutVars>
          <dgm:bulletEnabled val="1"/>
        </dgm:presLayoutVars>
      </dgm:prSet>
      <dgm:spPr/>
    </dgm:pt>
    <dgm:pt modelId="{97086274-9649-480F-B53A-76F037B9ED89}" type="pres">
      <dgm:prSet presAssocID="{49FC43F7-74AC-489C-A312-BD5242AC04F3}" presName="negSpace" presStyleCnt="0"/>
      <dgm:spPr/>
    </dgm:pt>
    <dgm:pt modelId="{18574394-5CF2-4B69-A80E-16F6F61BF299}" type="pres">
      <dgm:prSet presAssocID="{49FC43F7-74AC-489C-A312-BD5242AC04F3}" presName="circle" presStyleLbl="node1" presStyleIdx="0" presStyleCnt="1" custLinFactX="-200000" custLinFactNeighborX="-222481" custLinFactNeighborY="17485"/>
      <dgm:spPr/>
    </dgm:pt>
  </dgm:ptLst>
  <dgm:cxnLst>
    <dgm:cxn modelId="{59D4220A-1E57-4CCE-9F5C-C9859F276024}" srcId="{49FC43F7-74AC-489C-A312-BD5242AC04F3}" destId="{1C79635E-2088-4FBE-B70E-369216E34BD8}" srcOrd="1" destOrd="0" parTransId="{60C91982-C4F5-448E-9B3E-3F2C0B56E126}" sibTransId="{008AC7F7-01F2-4F20-9530-AD7527767BF6}"/>
    <dgm:cxn modelId="{9C111216-04A2-4368-BE3C-0206FA6F29A9}" type="presOf" srcId="{16D43042-2B58-49BC-B38B-F43ECB2753B2}" destId="{02DB3E14-E9F7-4B03-AD37-2AF0C7A1386D}" srcOrd="1" destOrd="0" presId="urn:microsoft.com/office/officeart/2005/8/layout/hList9"/>
    <dgm:cxn modelId="{D37D7838-A40E-4B4D-A6E1-8D7F5D5A7AD7}" type="presOf" srcId="{1C79635E-2088-4FBE-B70E-369216E34BD8}" destId="{0E09E95A-DF94-447E-A162-7EE24CD57847}" srcOrd="0" destOrd="0" presId="urn:microsoft.com/office/officeart/2005/8/layout/hList9"/>
    <dgm:cxn modelId="{6BD04C69-AA70-436D-8A66-671A2CD78D79}" type="presOf" srcId="{49FC43F7-74AC-489C-A312-BD5242AC04F3}" destId="{18574394-5CF2-4B69-A80E-16F6F61BF299}" srcOrd="0" destOrd="0" presId="urn:microsoft.com/office/officeart/2005/8/layout/hList9"/>
    <dgm:cxn modelId="{CD3E4257-9E30-44A5-B754-AE683DD2D44C}" type="presOf" srcId="{9A0F5038-A3C1-4E57-809F-123B50D2748B}" destId="{F9C6226F-3F22-477A-9DE4-71578A54EBEA}" srcOrd="0" destOrd="0" presId="urn:microsoft.com/office/officeart/2005/8/layout/hList9"/>
    <dgm:cxn modelId="{49F28458-7987-49F5-B627-13A931B10DC3}" type="presOf" srcId="{1C79635E-2088-4FBE-B70E-369216E34BD8}" destId="{8DC82F48-FBA8-4EFE-9612-1CA553D62366}" srcOrd="1" destOrd="0" presId="urn:microsoft.com/office/officeart/2005/8/layout/hList9"/>
    <dgm:cxn modelId="{75D4EA8C-D175-4CBC-9DCF-6AA69C2FCF3C}" srcId="{9A0F5038-A3C1-4E57-809F-123B50D2748B}" destId="{49FC43F7-74AC-489C-A312-BD5242AC04F3}" srcOrd="0" destOrd="0" parTransId="{5E5202CA-3F76-486F-87D0-E25934401A05}" sibTransId="{A2A84117-F168-47DA-A59D-60965F878FC3}"/>
    <dgm:cxn modelId="{27AA02AC-9A5A-48F2-895C-8C7E556471AD}" type="presOf" srcId="{16D43042-2B58-49BC-B38B-F43ECB2753B2}" destId="{CEF89437-BABF-436D-8753-388125063069}" srcOrd="0" destOrd="0" presId="urn:microsoft.com/office/officeart/2005/8/layout/hList9"/>
    <dgm:cxn modelId="{F29C8BE6-2D6A-469F-836E-FBB894297502}" srcId="{49FC43F7-74AC-489C-A312-BD5242AC04F3}" destId="{16D43042-2B58-49BC-B38B-F43ECB2753B2}" srcOrd="0" destOrd="0" parTransId="{E4D97F9B-AEDA-469F-A990-C266DC015C63}" sibTransId="{DAD1744E-90AE-4011-8EFA-E8AE5E76BD94}"/>
    <dgm:cxn modelId="{1B4DB3F3-C8F8-4200-822B-EF36413B35D6}" type="presParOf" srcId="{F9C6226F-3F22-477A-9DE4-71578A54EBEA}" destId="{2503AB3B-EB47-489A-8F85-E31D52C9171B}" srcOrd="0" destOrd="0" presId="urn:microsoft.com/office/officeart/2005/8/layout/hList9"/>
    <dgm:cxn modelId="{3299E140-B184-46BF-8367-2F7CA9BA058E}" type="presParOf" srcId="{F9C6226F-3F22-477A-9DE4-71578A54EBEA}" destId="{90320D4B-6131-4978-9A85-4ECEB33ECCD1}" srcOrd="1" destOrd="0" presId="urn:microsoft.com/office/officeart/2005/8/layout/hList9"/>
    <dgm:cxn modelId="{422A7536-31A7-4B34-AC10-93E28929D376}" type="presParOf" srcId="{90320D4B-6131-4978-9A85-4ECEB33ECCD1}" destId="{B22AF298-9101-4521-9C1A-FA9287AF3E26}" srcOrd="0" destOrd="0" presId="urn:microsoft.com/office/officeart/2005/8/layout/hList9"/>
    <dgm:cxn modelId="{0A75DD87-DFCB-4A00-BCB0-A1F153493D72}" type="presParOf" srcId="{90320D4B-6131-4978-9A85-4ECEB33ECCD1}" destId="{1F805982-5916-4C80-A809-AE88ABFD2F36}" srcOrd="1" destOrd="0" presId="urn:microsoft.com/office/officeart/2005/8/layout/hList9"/>
    <dgm:cxn modelId="{F2F6D1DE-E0F0-47D7-A75E-684A7E2DDE84}" type="presParOf" srcId="{1F805982-5916-4C80-A809-AE88ABFD2F36}" destId="{CEF89437-BABF-436D-8753-388125063069}" srcOrd="0" destOrd="0" presId="urn:microsoft.com/office/officeart/2005/8/layout/hList9"/>
    <dgm:cxn modelId="{C4416C1A-896A-40A1-87D6-9680264E2A57}" type="presParOf" srcId="{1F805982-5916-4C80-A809-AE88ABFD2F36}" destId="{02DB3E14-E9F7-4B03-AD37-2AF0C7A1386D}" srcOrd="1" destOrd="0" presId="urn:microsoft.com/office/officeart/2005/8/layout/hList9"/>
    <dgm:cxn modelId="{967389A5-A25B-4CC8-A955-CB68365155E7}" type="presParOf" srcId="{90320D4B-6131-4978-9A85-4ECEB33ECCD1}" destId="{D296F26D-CD16-4FB7-B758-B399B476C0C3}" srcOrd="2" destOrd="0" presId="urn:microsoft.com/office/officeart/2005/8/layout/hList9"/>
    <dgm:cxn modelId="{9C4F36E9-2B54-4D6B-B689-2724076484E4}" type="presParOf" srcId="{D296F26D-CD16-4FB7-B758-B399B476C0C3}" destId="{0E09E95A-DF94-447E-A162-7EE24CD57847}" srcOrd="0" destOrd="0" presId="urn:microsoft.com/office/officeart/2005/8/layout/hList9"/>
    <dgm:cxn modelId="{3733A07B-95F3-45B5-B6D6-A2A12DCDD651}" type="presParOf" srcId="{D296F26D-CD16-4FB7-B758-B399B476C0C3}" destId="{8DC82F48-FBA8-4EFE-9612-1CA553D62366}" srcOrd="1" destOrd="0" presId="urn:microsoft.com/office/officeart/2005/8/layout/hList9"/>
    <dgm:cxn modelId="{1D88B472-1E77-4C67-85BA-021D1464F8CE}" type="presParOf" srcId="{F9C6226F-3F22-477A-9DE4-71578A54EBEA}" destId="{97086274-9649-480F-B53A-76F037B9ED89}" srcOrd="2" destOrd="0" presId="urn:microsoft.com/office/officeart/2005/8/layout/hList9"/>
    <dgm:cxn modelId="{D89C21C6-07F8-40A8-BD71-6875C23B4AEC}" type="presParOf" srcId="{F9C6226F-3F22-477A-9DE4-71578A54EBEA}" destId="{18574394-5CF2-4B69-A80E-16F6F61BF29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0F5038-A3C1-4E57-809F-123B50D2748B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FC43F7-74AC-489C-A312-BD5242AC04F3}">
      <dgm:prSet phldrT="[Text]"/>
      <dgm:spPr/>
      <dgm:t>
        <a:bodyPr/>
        <a:lstStyle/>
        <a:p>
          <a:r>
            <a:rPr lang="en-US" dirty="0"/>
            <a:t>Analyze the sentences!</a:t>
          </a:r>
        </a:p>
      </dgm:t>
    </dgm:pt>
    <dgm:pt modelId="{5E5202CA-3F76-486F-87D0-E25934401A05}" type="parTrans" cxnId="{75D4EA8C-D175-4CBC-9DCF-6AA69C2FCF3C}">
      <dgm:prSet/>
      <dgm:spPr/>
      <dgm:t>
        <a:bodyPr/>
        <a:lstStyle/>
        <a:p>
          <a:endParaRPr lang="en-US"/>
        </a:p>
      </dgm:t>
    </dgm:pt>
    <dgm:pt modelId="{A2A84117-F168-47DA-A59D-60965F878FC3}" type="sibTrans" cxnId="{75D4EA8C-D175-4CBC-9DCF-6AA69C2FCF3C}">
      <dgm:prSet/>
      <dgm:spPr/>
      <dgm:t>
        <a:bodyPr/>
        <a:lstStyle/>
        <a:p>
          <a:endParaRPr lang="en-US"/>
        </a:p>
      </dgm:t>
    </dgm:pt>
    <dgm:pt modelId="{16D43042-2B58-49BC-B38B-F43ECB2753B2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The experts </a:t>
          </a:r>
          <a:r>
            <a:rPr lang="en-US" b="1" u="sng" dirty="0"/>
            <a:t>found</a:t>
          </a:r>
          <a:r>
            <a:rPr lang="en-US" dirty="0"/>
            <a:t> the vaccines.</a:t>
          </a:r>
        </a:p>
      </dgm:t>
    </dgm:pt>
    <dgm:pt modelId="{E4D97F9B-AEDA-469F-A990-C266DC015C63}" type="parTrans" cxnId="{F29C8BE6-2D6A-469F-836E-FBB894297502}">
      <dgm:prSet/>
      <dgm:spPr/>
      <dgm:t>
        <a:bodyPr/>
        <a:lstStyle/>
        <a:p>
          <a:endParaRPr lang="en-US"/>
        </a:p>
      </dgm:t>
    </dgm:pt>
    <dgm:pt modelId="{DAD1744E-90AE-4011-8EFA-E8AE5E76BD94}" type="sibTrans" cxnId="{F29C8BE6-2D6A-469F-836E-FBB894297502}">
      <dgm:prSet/>
      <dgm:spPr/>
      <dgm:t>
        <a:bodyPr/>
        <a:lstStyle/>
        <a:p>
          <a:endParaRPr lang="en-US"/>
        </a:p>
      </dgm:t>
    </dgm:pt>
    <dgm:pt modelId="{1C79635E-2088-4FBE-B70E-369216E34BD8}">
      <dgm:prSet phldrT="[Text]"/>
      <dgm:spPr/>
      <dgm:t>
        <a:bodyPr/>
        <a:lstStyle/>
        <a:p>
          <a:r>
            <a:rPr lang="en-US" dirty="0"/>
            <a:t>The vaccines </a:t>
          </a:r>
          <a:r>
            <a:rPr lang="en-US" b="1" u="sng" dirty="0"/>
            <a:t>were</a:t>
          </a:r>
          <a:r>
            <a:rPr lang="en-US" dirty="0"/>
            <a:t> </a:t>
          </a:r>
          <a:r>
            <a:rPr lang="en-US" b="1" u="sng" dirty="0"/>
            <a:t>found</a:t>
          </a:r>
          <a:r>
            <a:rPr lang="en-US" dirty="0"/>
            <a:t> by the experts.  </a:t>
          </a:r>
        </a:p>
      </dgm:t>
    </dgm:pt>
    <dgm:pt modelId="{60C91982-C4F5-448E-9B3E-3F2C0B56E126}" type="parTrans" cxnId="{59D4220A-1E57-4CCE-9F5C-C9859F276024}">
      <dgm:prSet/>
      <dgm:spPr/>
      <dgm:t>
        <a:bodyPr/>
        <a:lstStyle/>
        <a:p>
          <a:endParaRPr lang="en-US"/>
        </a:p>
      </dgm:t>
    </dgm:pt>
    <dgm:pt modelId="{008AC7F7-01F2-4F20-9530-AD7527767BF6}" type="sibTrans" cxnId="{59D4220A-1E57-4CCE-9F5C-C9859F276024}">
      <dgm:prSet/>
      <dgm:spPr/>
      <dgm:t>
        <a:bodyPr/>
        <a:lstStyle/>
        <a:p>
          <a:endParaRPr lang="en-US"/>
        </a:p>
      </dgm:t>
    </dgm:pt>
    <dgm:pt modelId="{F9C6226F-3F22-477A-9DE4-71578A54EBEA}" type="pres">
      <dgm:prSet presAssocID="{9A0F5038-A3C1-4E57-809F-123B50D2748B}" presName="list" presStyleCnt="0">
        <dgm:presLayoutVars>
          <dgm:dir/>
          <dgm:animLvl val="lvl"/>
        </dgm:presLayoutVars>
      </dgm:prSet>
      <dgm:spPr/>
    </dgm:pt>
    <dgm:pt modelId="{2503AB3B-EB47-489A-8F85-E31D52C9171B}" type="pres">
      <dgm:prSet presAssocID="{49FC43F7-74AC-489C-A312-BD5242AC04F3}" presName="posSpace" presStyleCnt="0"/>
      <dgm:spPr/>
    </dgm:pt>
    <dgm:pt modelId="{90320D4B-6131-4978-9A85-4ECEB33ECCD1}" type="pres">
      <dgm:prSet presAssocID="{49FC43F7-74AC-489C-A312-BD5242AC04F3}" presName="vertFlow" presStyleCnt="0"/>
      <dgm:spPr/>
    </dgm:pt>
    <dgm:pt modelId="{B22AF298-9101-4521-9C1A-FA9287AF3E26}" type="pres">
      <dgm:prSet presAssocID="{49FC43F7-74AC-489C-A312-BD5242AC04F3}" presName="topSpace" presStyleCnt="0"/>
      <dgm:spPr/>
    </dgm:pt>
    <dgm:pt modelId="{1F805982-5916-4C80-A809-AE88ABFD2F36}" type="pres">
      <dgm:prSet presAssocID="{49FC43F7-74AC-489C-A312-BD5242AC04F3}" presName="firstComp" presStyleCnt="0"/>
      <dgm:spPr/>
    </dgm:pt>
    <dgm:pt modelId="{CEF89437-BABF-436D-8753-388125063069}" type="pres">
      <dgm:prSet presAssocID="{49FC43F7-74AC-489C-A312-BD5242AC04F3}" presName="firstChild" presStyleLbl="bgAccFollowNode1" presStyleIdx="0" presStyleCnt="2" custScaleX="247617"/>
      <dgm:spPr/>
    </dgm:pt>
    <dgm:pt modelId="{02DB3E14-E9F7-4B03-AD37-2AF0C7A1386D}" type="pres">
      <dgm:prSet presAssocID="{49FC43F7-74AC-489C-A312-BD5242AC04F3}" presName="firstChildTx" presStyleLbl="bgAccFollowNode1" presStyleIdx="0" presStyleCnt="2">
        <dgm:presLayoutVars>
          <dgm:bulletEnabled val="1"/>
        </dgm:presLayoutVars>
      </dgm:prSet>
      <dgm:spPr/>
    </dgm:pt>
    <dgm:pt modelId="{D296F26D-CD16-4FB7-B758-B399B476C0C3}" type="pres">
      <dgm:prSet presAssocID="{1C79635E-2088-4FBE-B70E-369216E34BD8}" presName="comp" presStyleCnt="0"/>
      <dgm:spPr/>
    </dgm:pt>
    <dgm:pt modelId="{0E09E95A-DF94-447E-A162-7EE24CD57847}" type="pres">
      <dgm:prSet presAssocID="{1C79635E-2088-4FBE-B70E-369216E34BD8}" presName="child" presStyleLbl="bgAccFollowNode1" presStyleIdx="1" presStyleCnt="2" custScaleX="203332" custLinFactNeighborX="54239"/>
      <dgm:spPr/>
    </dgm:pt>
    <dgm:pt modelId="{8DC82F48-FBA8-4EFE-9612-1CA553D62366}" type="pres">
      <dgm:prSet presAssocID="{1C79635E-2088-4FBE-B70E-369216E34BD8}" presName="childTx" presStyleLbl="bgAccFollowNode1" presStyleIdx="1" presStyleCnt="2">
        <dgm:presLayoutVars>
          <dgm:bulletEnabled val="1"/>
        </dgm:presLayoutVars>
      </dgm:prSet>
      <dgm:spPr/>
    </dgm:pt>
    <dgm:pt modelId="{97086274-9649-480F-B53A-76F037B9ED89}" type="pres">
      <dgm:prSet presAssocID="{49FC43F7-74AC-489C-A312-BD5242AC04F3}" presName="negSpace" presStyleCnt="0"/>
      <dgm:spPr/>
    </dgm:pt>
    <dgm:pt modelId="{18574394-5CF2-4B69-A80E-16F6F61BF299}" type="pres">
      <dgm:prSet presAssocID="{49FC43F7-74AC-489C-A312-BD5242AC04F3}" presName="circle" presStyleLbl="node1" presStyleIdx="0" presStyleCnt="1" custLinFactX="-200000" custLinFactNeighborX="-222481" custLinFactNeighborY="17485"/>
      <dgm:spPr/>
    </dgm:pt>
  </dgm:ptLst>
  <dgm:cxnLst>
    <dgm:cxn modelId="{8E4A6008-BAD0-4098-BB4F-D30839BC9B9B}" type="presOf" srcId="{16D43042-2B58-49BC-B38B-F43ECB2753B2}" destId="{CEF89437-BABF-436D-8753-388125063069}" srcOrd="0" destOrd="0" presId="urn:microsoft.com/office/officeart/2005/8/layout/hList9"/>
    <dgm:cxn modelId="{59D4220A-1E57-4CCE-9F5C-C9859F276024}" srcId="{49FC43F7-74AC-489C-A312-BD5242AC04F3}" destId="{1C79635E-2088-4FBE-B70E-369216E34BD8}" srcOrd="1" destOrd="0" parTransId="{60C91982-C4F5-448E-9B3E-3F2C0B56E126}" sibTransId="{008AC7F7-01F2-4F20-9530-AD7527767BF6}"/>
    <dgm:cxn modelId="{BD0D463B-475E-4D60-B18B-E3B3D8230A52}" type="presOf" srcId="{49FC43F7-74AC-489C-A312-BD5242AC04F3}" destId="{18574394-5CF2-4B69-A80E-16F6F61BF299}" srcOrd="0" destOrd="0" presId="urn:microsoft.com/office/officeart/2005/8/layout/hList9"/>
    <dgm:cxn modelId="{F2AE7788-84C2-433B-8812-91059B8A77C4}" type="presOf" srcId="{9A0F5038-A3C1-4E57-809F-123B50D2748B}" destId="{F9C6226F-3F22-477A-9DE4-71578A54EBEA}" srcOrd="0" destOrd="0" presId="urn:microsoft.com/office/officeart/2005/8/layout/hList9"/>
    <dgm:cxn modelId="{75D4EA8C-D175-4CBC-9DCF-6AA69C2FCF3C}" srcId="{9A0F5038-A3C1-4E57-809F-123B50D2748B}" destId="{49FC43F7-74AC-489C-A312-BD5242AC04F3}" srcOrd="0" destOrd="0" parTransId="{5E5202CA-3F76-486F-87D0-E25934401A05}" sibTransId="{A2A84117-F168-47DA-A59D-60965F878FC3}"/>
    <dgm:cxn modelId="{09837A93-69AD-4E39-80F5-E08B652F3E9D}" type="presOf" srcId="{16D43042-2B58-49BC-B38B-F43ECB2753B2}" destId="{02DB3E14-E9F7-4B03-AD37-2AF0C7A1386D}" srcOrd="1" destOrd="0" presId="urn:microsoft.com/office/officeart/2005/8/layout/hList9"/>
    <dgm:cxn modelId="{BDC9C5DA-2C35-4FDB-B3AE-D20D2EA8F7E0}" type="presOf" srcId="{1C79635E-2088-4FBE-B70E-369216E34BD8}" destId="{8DC82F48-FBA8-4EFE-9612-1CA553D62366}" srcOrd="1" destOrd="0" presId="urn:microsoft.com/office/officeart/2005/8/layout/hList9"/>
    <dgm:cxn modelId="{F29C8BE6-2D6A-469F-836E-FBB894297502}" srcId="{49FC43F7-74AC-489C-A312-BD5242AC04F3}" destId="{16D43042-2B58-49BC-B38B-F43ECB2753B2}" srcOrd="0" destOrd="0" parTransId="{E4D97F9B-AEDA-469F-A990-C266DC015C63}" sibTransId="{DAD1744E-90AE-4011-8EFA-E8AE5E76BD94}"/>
    <dgm:cxn modelId="{6B0A03F8-E98F-4F70-8D7C-E7E2CD780087}" type="presOf" srcId="{1C79635E-2088-4FBE-B70E-369216E34BD8}" destId="{0E09E95A-DF94-447E-A162-7EE24CD57847}" srcOrd="0" destOrd="0" presId="urn:microsoft.com/office/officeart/2005/8/layout/hList9"/>
    <dgm:cxn modelId="{A2D093B7-9597-4550-8E8F-28C4E9335A4D}" type="presParOf" srcId="{F9C6226F-3F22-477A-9DE4-71578A54EBEA}" destId="{2503AB3B-EB47-489A-8F85-E31D52C9171B}" srcOrd="0" destOrd="0" presId="urn:microsoft.com/office/officeart/2005/8/layout/hList9"/>
    <dgm:cxn modelId="{6632447B-6193-4CD9-9516-7DB35027CE2A}" type="presParOf" srcId="{F9C6226F-3F22-477A-9DE4-71578A54EBEA}" destId="{90320D4B-6131-4978-9A85-4ECEB33ECCD1}" srcOrd="1" destOrd="0" presId="urn:microsoft.com/office/officeart/2005/8/layout/hList9"/>
    <dgm:cxn modelId="{6B2BDF1F-A997-4292-9251-0DF791371583}" type="presParOf" srcId="{90320D4B-6131-4978-9A85-4ECEB33ECCD1}" destId="{B22AF298-9101-4521-9C1A-FA9287AF3E26}" srcOrd="0" destOrd="0" presId="urn:microsoft.com/office/officeart/2005/8/layout/hList9"/>
    <dgm:cxn modelId="{DECFCF96-77BB-48C6-9C3E-EEF19B23D56A}" type="presParOf" srcId="{90320D4B-6131-4978-9A85-4ECEB33ECCD1}" destId="{1F805982-5916-4C80-A809-AE88ABFD2F36}" srcOrd="1" destOrd="0" presId="urn:microsoft.com/office/officeart/2005/8/layout/hList9"/>
    <dgm:cxn modelId="{579D70F2-65A9-4F39-BDF3-1CCDEA2215C9}" type="presParOf" srcId="{1F805982-5916-4C80-A809-AE88ABFD2F36}" destId="{CEF89437-BABF-436D-8753-388125063069}" srcOrd="0" destOrd="0" presId="urn:microsoft.com/office/officeart/2005/8/layout/hList9"/>
    <dgm:cxn modelId="{4613A758-779B-41DF-9341-588059B27ED3}" type="presParOf" srcId="{1F805982-5916-4C80-A809-AE88ABFD2F36}" destId="{02DB3E14-E9F7-4B03-AD37-2AF0C7A1386D}" srcOrd="1" destOrd="0" presId="urn:microsoft.com/office/officeart/2005/8/layout/hList9"/>
    <dgm:cxn modelId="{670E01D0-388B-4280-9A91-108E2630D4A6}" type="presParOf" srcId="{90320D4B-6131-4978-9A85-4ECEB33ECCD1}" destId="{D296F26D-CD16-4FB7-B758-B399B476C0C3}" srcOrd="2" destOrd="0" presId="urn:microsoft.com/office/officeart/2005/8/layout/hList9"/>
    <dgm:cxn modelId="{89E01F28-7B4F-4322-A984-E844A4078192}" type="presParOf" srcId="{D296F26D-CD16-4FB7-B758-B399B476C0C3}" destId="{0E09E95A-DF94-447E-A162-7EE24CD57847}" srcOrd="0" destOrd="0" presId="urn:microsoft.com/office/officeart/2005/8/layout/hList9"/>
    <dgm:cxn modelId="{8AE3AEDF-9935-4A24-8ACE-776948BF3E23}" type="presParOf" srcId="{D296F26D-CD16-4FB7-B758-B399B476C0C3}" destId="{8DC82F48-FBA8-4EFE-9612-1CA553D62366}" srcOrd="1" destOrd="0" presId="urn:microsoft.com/office/officeart/2005/8/layout/hList9"/>
    <dgm:cxn modelId="{83D343E1-E4CF-4F7C-8783-5C4B5A4855F1}" type="presParOf" srcId="{F9C6226F-3F22-477A-9DE4-71578A54EBEA}" destId="{97086274-9649-480F-B53A-76F037B9ED89}" srcOrd="2" destOrd="0" presId="urn:microsoft.com/office/officeart/2005/8/layout/hList9"/>
    <dgm:cxn modelId="{3DA4E4CB-3A62-494E-AAB5-3ECBF9C74439}" type="presParOf" srcId="{F9C6226F-3F22-477A-9DE4-71578A54EBEA}" destId="{18574394-5CF2-4B69-A80E-16F6F61BF29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4DFCC-CC10-467D-9595-2687E17064F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D693B1-E0A5-4560-8BDA-ADECA49E2998}">
      <dgm:prSet phldrT="[Text]"/>
      <dgm:spPr/>
      <dgm:t>
        <a:bodyPr/>
        <a:lstStyle/>
        <a:p>
          <a:r>
            <a:rPr lang="en-US" dirty="0"/>
            <a:t>INTRODUCTION </a:t>
          </a:r>
        </a:p>
      </dgm:t>
    </dgm:pt>
    <dgm:pt modelId="{58BC4916-DC4A-4965-9593-53637BBAF0DA}" type="parTrans" cxnId="{BFFE53E8-9B40-4D64-8373-EEE0B79C9352}">
      <dgm:prSet/>
      <dgm:spPr/>
      <dgm:t>
        <a:bodyPr/>
        <a:lstStyle/>
        <a:p>
          <a:endParaRPr lang="en-US"/>
        </a:p>
      </dgm:t>
    </dgm:pt>
    <dgm:pt modelId="{5F26F633-67B3-482B-AAD2-5FC3FBC8D57B}" type="sibTrans" cxnId="{BFFE53E8-9B40-4D64-8373-EEE0B79C9352}">
      <dgm:prSet/>
      <dgm:spPr/>
      <dgm:t>
        <a:bodyPr/>
        <a:lstStyle/>
        <a:p>
          <a:endParaRPr lang="en-US"/>
        </a:p>
      </dgm:t>
    </dgm:pt>
    <dgm:pt modelId="{9A17AB14-0D81-4E23-9D2C-938AE4018189}">
      <dgm:prSet phldrT="[Text]"/>
      <dgm:spPr/>
      <dgm:t>
        <a:bodyPr/>
        <a:lstStyle/>
        <a:p>
          <a:r>
            <a:rPr lang="en-US" dirty="0"/>
            <a:t>BODY </a:t>
          </a:r>
        </a:p>
      </dgm:t>
    </dgm:pt>
    <dgm:pt modelId="{BC915CA3-40C2-4EE8-8FCC-6EA552EDCBD1}" type="parTrans" cxnId="{94755427-E039-497F-ABEF-30D0708860C0}">
      <dgm:prSet/>
      <dgm:spPr/>
      <dgm:t>
        <a:bodyPr/>
        <a:lstStyle/>
        <a:p>
          <a:endParaRPr lang="en-US"/>
        </a:p>
      </dgm:t>
    </dgm:pt>
    <dgm:pt modelId="{917715E2-4358-4726-8809-8F296A589A6A}" type="sibTrans" cxnId="{94755427-E039-497F-ABEF-30D0708860C0}">
      <dgm:prSet/>
      <dgm:spPr/>
      <dgm:t>
        <a:bodyPr/>
        <a:lstStyle/>
        <a:p>
          <a:endParaRPr lang="en-US"/>
        </a:p>
      </dgm:t>
    </dgm:pt>
    <dgm:pt modelId="{32F91329-F452-4FE9-8501-ADCA1F2CEBCF}">
      <dgm:prSet phldrT="[Text]"/>
      <dgm:spPr/>
      <dgm:t>
        <a:bodyPr/>
        <a:lstStyle/>
        <a:p>
          <a:r>
            <a:rPr lang="en-US" dirty="0"/>
            <a:t>CONCLUSION </a:t>
          </a:r>
        </a:p>
      </dgm:t>
    </dgm:pt>
    <dgm:pt modelId="{A86B35AA-06D4-47A2-9927-4D1BA24C2411}" type="parTrans" cxnId="{E7440886-430F-4DEC-A0AC-BD8D0F649F64}">
      <dgm:prSet/>
      <dgm:spPr/>
      <dgm:t>
        <a:bodyPr/>
        <a:lstStyle/>
        <a:p>
          <a:endParaRPr lang="en-US"/>
        </a:p>
      </dgm:t>
    </dgm:pt>
    <dgm:pt modelId="{C535AC41-9899-4885-94C1-0E90B9E787A0}" type="sibTrans" cxnId="{E7440886-430F-4DEC-A0AC-BD8D0F649F64}">
      <dgm:prSet/>
      <dgm:spPr/>
      <dgm:t>
        <a:bodyPr/>
        <a:lstStyle/>
        <a:p>
          <a:endParaRPr lang="en-US"/>
        </a:p>
      </dgm:t>
    </dgm:pt>
    <dgm:pt modelId="{A1955464-7AD5-4B74-9DC6-F8A672874199}" type="pres">
      <dgm:prSet presAssocID="{65D4DFCC-CC10-467D-9595-2687E17064F7}" presName="Name0" presStyleCnt="0">
        <dgm:presLayoutVars>
          <dgm:chMax val="7"/>
          <dgm:chPref val="7"/>
          <dgm:dir/>
        </dgm:presLayoutVars>
      </dgm:prSet>
      <dgm:spPr/>
    </dgm:pt>
    <dgm:pt modelId="{E74A4412-293C-495D-963E-FAA4095EFDB7}" type="pres">
      <dgm:prSet presAssocID="{65D4DFCC-CC10-467D-9595-2687E17064F7}" presName="Name1" presStyleCnt="0"/>
      <dgm:spPr/>
    </dgm:pt>
    <dgm:pt modelId="{935C386F-3849-4D66-B06D-FD68D3D0B9D0}" type="pres">
      <dgm:prSet presAssocID="{65D4DFCC-CC10-467D-9595-2687E17064F7}" presName="cycle" presStyleCnt="0"/>
      <dgm:spPr/>
    </dgm:pt>
    <dgm:pt modelId="{DC5901C1-6CB0-476C-8495-A29018AD7F7B}" type="pres">
      <dgm:prSet presAssocID="{65D4DFCC-CC10-467D-9595-2687E17064F7}" presName="srcNode" presStyleLbl="node1" presStyleIdx="0" presStyleCnt="3"/>
      <dgm:spPr/>
    </dgm:pt>
    <dgm:pt modelId="{8C724B53-1DFD-4DA2-BF1A-B60F5B9A0AE7}" type="pres">
      <dgm:prSet presAssocID="{65D4DFCC-CC10-467D-9595-2687E17064F7}" presName="conn" presStyleLbl="parChTrans1D2" presStyleIdx="0" presStyleCnt="1"/>
      <dgm:spPr/>
    </dgm:pt>
    <dgm:pt modelId="{CF884D7D-5041-45EC-94CF-DFC6A8731183}" type="pres">
      <dgm:prSet presAssocID="{65D4DFCC-CC10-467D-9595-2687E17064F7}" presName="extraNode" presStyleLbl="node1" presStyleIdx="0" presStyleCnt="3"/>
      <dgm:spPr/>
    </dgm:pt>
    <dgm:pt modelId="{28B46EA8-676D-4B3F-8042-053A6A41AC7E}" type="pres">
      <dgm:prSet presAssocID="{65D4DFCC-CC10-467D-9595-2687E17064F7}" presName="dstNode" presStyleLbl="node1" presStyleIdx="0" presStyleCnt="3"/>
      <dgm:spPr/>
    </dgm:pt>
    <dgm:pt modelId="{0E85C418-585B-4400-85C2-2BA255AB7590}" type="pres">
      <dgm:prSet presAssocID="{A0D693B1-E0A5-4560-8BDA-ADECA49E2998}" presName="text_1" presStyleLbl="node1" presStyleIdx="0" presStyleCnt="3">
        <dgm:presLayoutVars>
          <dgm:bulletEnabled val="1"/>
        </dgm:presLayoutVars>
      </dgm:prSet>
      <dgm:spPr/>
    </dgm:pt>
    <dgm:pt modelId="{9A321921-3526-4E4D-BDC9-ED3298A5EACE}" type="pres">
      <dgm:prSet presAssocID="{A0D693B1-E0A5-4560-8BDA-ADECA49E2998}" presName="accent_1" presStyleCnt="0"/>
      <dgm:spPr/>
    </dgm:pt>
    <dgm:pt modelId="{FAB3C823-7DF8-4524-8E09-43E51217B160}" type="pres">
      <dgm:prSet presAssocID="{A0D693B1-E0A5-4560-8BDA-ADECA49E2998}" presName="accentRepeatNode" presStyleLbl="solidFgAcc1" presStyleIdx="0" presStyleCnt="3"/>
      <dgm:spPr/>
    </dgm:pt>
    <dgm:pt modelId="{25C4E860-16E7-49B8-8AD2-F99E6266DD7B}" type="pres">
      <dgm:prSet presAssocID="{9A17AB14-0D81-4E23-9D2C-938AE4018189}" presName="text_2" presStyleLbl="node1" presStyleIdx="1" presStyleCnt="3">
        <dgm:presLayoutVars>
          <dgm:bulletEnabled val="1"/>
        </dgm:presLayoutVars>
      </dgm:prSet>
      <dgm:spPr/>
    </dgm:pt>
    <dgm:pt modelId="{4A349FEB-6462-425D-9A11-5EB5A03974AC}" type="pres">
      <dgm:prSet presAssocID="{9A17AB14-0D81-4E23-9D2C-938AE4018189}" presName="accent_2" presStyleCnt="0"/>
      <dgm:spPr/>
    </dgm:pt>
    <dgm:pt modelId="{1DB4C548-5AE2-48EC-9D6C-77AC9027672E}" type="pres">
      <dgm:prSet presAssocID="{9A17AB14-0D81-4E23-9D2C-938AE4018189}" presName="accentRepeatNode" presStyleLbl="solidFgAcc1" presStyleIdx="1" presStyleCnt="3"/>
      <dgm:spPr/>
    </dgm:pt>
    <dgm:pt modelId="{3726E29A-CE3E-4127-A3E2-7AC22ADA4D15}" type="pres">
      <dgm:prSet presAssocID="{32F91329-F452-4FE9-8501-ADCA1F2CEBCF}" presName="text_3" presStyleLbl="node1" presStyleIdx="2" presStyleCnt="3">
        <dgm:presLayoutVars>
          <dgm:bulletEnabled val="1"/>
        </dgm:presLayoutVars>
      </dgm:prSet>
      <dgm:spPr/>
    </dgm:pt>
    <dgm:pt modelId="{E65D88F3-A7E6-4C2E-9524-551DDA0E079F}" type="pres">
      <dgm:prSet presAssocID="{32F91329-F452-4FE9-8501-ADCA1F2CEBCF}" presName="accent_3" presStyleCnt="0"/>
      <dgm:spPr/>
    </dgm:pt>
    <dgm:pt modelId="{13A0FB5D-2D58-43E0-BF54-26F65EBD12C2}" type="pres">
      <dgm:prSet presAssocID="{32F91329-F452-4FE9-8501-ADCA1F2CEBCF}" presName="accentRepeatNode" presStyleLbl="solidFgAcc1" presStyleIdx="2" presStyleCnt="3"/>
      <dgm:spPr/>
    </dgm:pt>
  </dgm:ptLst>
  <dgm:cxnLst>
    <dgm:cxn modelId="{7B9A9E1E-02D3-41D2-B7F3-019FB12BDEE2}" type="presOf" srcId="{65D4DFCC-CC10-467D-9595-2687E17064F7}" destId="{A1955464-7AD5-4B74-9DC6-F8A672874199}" srcOrd="0" destOrd="0" presId="urn:microsoft.com/office/officeart/2008/layout/VerticalCurvedList"/>
    <dgm:cxn modelId="{6C826621-AD9F-4E24-AF23-62EEFDAC9B1C}" type="presOf" srcId="{9A17AB14-0D81-4E23-9D2C-938AE4018189}" destId="{25C4E860-16E7-49B8-8AD2-F99E6266DD7B}" srcOrd="0" destOrd="0" presId="urn:microsoft.com/office/officeart/2008/layout/VerticalCurvedList"/>
    <dgm:cxn modelId="{94755427-E039-497F-ABEF-30D0708860C0}" srcId="{65D4DFCC-CC10-467D-9595-2687E17064F7}" destId="{9A17AB14-0D81-4E23-9D2C-938AE4018189}" srcOrd="1" destOrd="0" parTransId="{BC915CA3-40C2-4EE8-8FCC-6EA552EDCBD1}" sibTransId="{917715E2-4358-4726-8809-8F296A589A6A}"/>
    <dgm:cxn modelId="{3B0BD653-33C6-452F-B8C5-728125D7346F}" type="presOf" srcId="{5F26F633-67B3-482B-AAD2-5FC3FBC8D57B}" destId="{8C724B53-1DFD-4DA2-BF1A-B60F5B9A0AE7}" srcOrd="0" destOrd="0" presId="urn:microsoft.com/office/officeart/2008/layout/VerticalCurvedList"/>
    <dgm:cxn modelId="{D6D00B54-EA90-428F-A553-348A2F6289AF}" type="presOf" srcId="{A0D693B1-E0A5-4560-8BDA-ADECA49E2998}" destId="{0E85C418-585B-4400-85C2-2BA255AB7590}" srcOrd="0" destOrd="0" presId="urn:microsoft.com/office/officeart/2008/layout/VerticalCurvedList"/>
    <dgm:cxn modelId="{E7440886-430F-4DEC-A0AC-BD8D0F649F64}" srcId="{65D4DFCC-CC10-467D-9595-2687E17064F7}" destId="{32F91329-F452-4FE9-8501-ADCA1F2CEBCF}" srcOrd="2" destOrd="0" parTransId="{A86B35AA-06D4-47A2-9927-4D1BA24C2411}" sibTransId="{C535AC41-9899-4885-94C1-0E90B9E787A0}"/>
    <dgm:cxn modelId="{397901A9-053C-4F02-A24B-269A5E6FD6E7}" type="presOf" srcId="{32F91329-F452-4FE9-8501-ADCA1F2CEBCF}" destId="{3726E29A-CE3E-4127-A3E2-7AC22ADA4D15}" srcOrd="0" destOrd="0" presId="urn:microsoft.com/office/officeart/2008/layout/VerticalCurvedList"/>
    <dgm:cxn modelId="{BFFE53E8-9B40-4D64-8373-EEE0B79C9352}" srcId="{65D4DFCC-CC10-467D-9595-2687E17064F7}" destId="{A0D693B1-E0A5-4560-8BDA-ADECA49E2998}" srcOrd="0" destOrd="0" parTransId="{58BC4916-DC4A-4965-9593-53637BBAF0DA}" sibTransId="{5F26F633-67B3-482B-AAD2-5FC3FBC8D57B}"/>
    <dgm:cxn modelId="{C64647E2-D3A6-4050-9643-1A42F5BACFC7}" type="presParOf" srcId="{A1955464-7AD5-4B74-9DC6-F8A672874199}" destId="{E74A4412-293C-495D-963E-FAA4095EFDB7}" srcOrd="0" destOrd="0" presId="urn:microsoft.com/office/officeart/2008/layout/VerticalCurvedList"/>
    <dgm:cxn modelId="{250BA2EB-8850-402A-9D44-1D6F27924471}" type="presParOf" srcId="{E74A4412-293C-495D-963E-FAA4095EFDB7}" destId="{935C386F-3849-4D66-B06D-FD68D3D0B9D0}" srcOrd="0" destOrd="0" presId="urn:microsoft.com/office/officeart/2008/layout/VerticalCurvedList"/>
    <dgm:cxn modelId="{0B2FE87B-DF55-4062-B4EA-0996C41F024A}" type="presParOf" srcId="{935C386F-3849-4D66-B06D-FD68D3D0B9D0}" destId="{DC5901C1-6CB0-476C-8495-A29018AD7F7B}" srcOrd="0" destOrd="0" presId="urn:microsoft.com/office/officeart/2008/layout/VerticalCurvedList"/>
    <dgm:cxn modelId="{0B753BC6-2D34-40AA-8F5A-3B50BF2AB59A}" type="presParOf" srcId="{935C386F-3849-4D66-B06D-FD68D3D0B9D0}" destId="{8C724B53-1DFD-4DA2-BF1A-B60F5B9A0AE7}" srcOrd="1" destOrd="0" presId="urn:microsoft.com/office/officeart/2008/layout/VerticalCurvedList"/>
    <dgm:cxn modelId="{14EE0898-2202-4D4F-9B81-C337E45BB04B}" type="presParOf" srcId="{935C386F-3849-4D66-B06D-FD68D3D0B9D0}" destId="{CF884D7D-5041-45EC-94CF-DFC6A8731183}" srcOrd="2" destOrd="0" presId="urn:microsoft.com/office/officeart/2008/layout/VerticalCurvedList"/>
    <dgm:cxn modelId="{43505308-EE58-4A5F-A908-E989F68AF1EA}" type="presParOf" srcId="{935C386F-3849-4D66-B06D-FD68D3D0B9D0}" destId="{28B46EA8-676D-4B3F-8042-053A6A41AC7E}" srcOrd="3" destOrd="0" presId="urn:microsoft.com/office/officeart/2008/layout/VerticalCurvedList"/>
    <dgm:cxn modelId="{CAF032CB-0825-4BF5-9123-CFC9C440992B}" type="presParOf" srcId="{E74A4412-293C-495D-963E-FAA4095EFDB7}" destId="{0E85C418-585B-4400-85C2-2BA255AB7590}" srcOrd="1" destOrd="0" presId="urn:microsoft.com/office/officeart/2008/layout/VerticalCurvedList"/>
    <dgm:cxn modelId="{866B0DDC-106F-4670-BFD0-2F4BC31CB17E}" type="presParOf" srcId="{E74A4412-293C-495D-963E-FAA4095EFDB7}" destId="{9A321921-3526-4E4D-BDC9-ED3298A5EACE}" srcOrd="2" destOrd="0" presId="urn:microsoft.com/office/officeart/2008/layout/VerticalCurvedList"/>
    <dgm:cxn modelId="{D68F8E1F-2087-4591-8D40-FAC6992A1FA4}" type="presParOf" srcId="{9A321921-3526-4E4D-BDC9-ED3298A5EACE}" destId="{FAB3C823-7DF8-4524-8E09-43E51217B160}" srcOrd="0" destOrd="0" presId="urn:microsoft.com/office/officeart/2008/layout/VerticalCurvedList"/>
    <dgm:cxn modelId="{1774B8D0-EB95-482D-830C-5BCD7219B1EB}" type="presParOf" srcId="{E74A4412-293C-495D-963E-FAA4095EFDB7}" destId="{25C4E860-16E7-49B8-8AD2-F99E6266DD7B}" srcOrd="3" destOrd="0" presId="urn:microsoft.com/office/officeart/2008/layout/VerticalCurvedList"/>
    <dgm:cxn modelId="{FFDA0C11-1E10-4D32-8648-8C80E06DA007}" type="presParOf" srcId="{E74A4412-293C-495D-963E-FAA4095EFDB7}" destId="{4A349FEB-6462-425D-9A11-5EB5A03974AC}" srcOrd="4" destOrd="0" presId="urn:microsoft.com/office/officeart/2008/layout/VerticalCurvedList"/>
    <dgm:cxn modelId="{0C45CDC7-D01B-44FA-B5FF-68905F94D128}" type="presParOf" srcId="{4A349FEB-6462-425D-9A11-5EB5A03974AC}" destId="{1DB4C548-5AE2-48EC-9D6C-77AC9027672E}" srcOrd="0" destOrd="0" presId="urn:microsoft.com/office/officeart/2008/layout/VerticalCurvedList"/>
    <dgm:cxn modelId="{F6999AAA-3E6A-49D7-9B2F-3EA9155796A2}" type="presParOf" srcId="{E74A4412-293C-495D-963E-FAA4095EFDB7}" destId="{3726E29A-CE3E-4127-A3E2-7AC22ADA4D15}" srcOrd="5" destOrd="0" presId="urn:microsoft.com/office/officeart/2008/layout/VerticalCurvedList"/>
    <dgm:cxn modelId="{D58E93BC-4492-4A59-B059-A08D4B4A5140}" type="presParOf" srcId="{E74A4412-293C-495D-963E-FAA4095EFDB7}" destId="{E65D88F3-A7E6-4C2E-9524-551DDA0E079F}" srcOrd="6" destOrd="0" presId="urn:microsoft.com/office/officeart/2008/layout/VerticalCurvedList"/>
    <dgm:cxn modelId="{9F787881-8785-494A-A28A-4C3761460C07}" type="presParOf" srcId="{E65D88F3-A7E6-4C2E-9524-551DDA0E079F}" destId="{13A0FB5D-2D58-43E0-BF54-26F65EBD12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E3545-9C25-452B-831B-1E02382E134D}" type="doc">
      <dgm:prSet loTypeId="urn:microsoft.com/office/officeart/2005/8/layout/hProcess9" loCatId="process" qsTypeId="urn:microsoft.com/office/officeart/2005/8/quickstyle/simple2" qsCatId="simple" csTypeId="urn:microsoft.com/office/officeart/2005/8/colors/accent6_1" csCatId="accent6" phldr="1"/>
      <dgm:spPr/>
    </dgm:pt>
    <dgm:pt modelId="{04D232BC-96C4-49A2-BB4B-9DF1C5BE3360}">
      <dgm:prSet phldrT="[Text]"/>
      <dgm:spPr/>
      <dgm:t>
        <a:bodyPr/>
        <a:lstStyle/>
        <a:p>
          <a:r>
            <a:rPr lang="en-US" dirty="0"/>
            <a:t>Wrap up by providing a logical finish to the paper.</a:t>
          </a:r>
        </a:p>
        <a:p>
          <a:r>
            <a:rPr lang="en-US" b="1" dirty="0"/>
            <a:t>Avoid adding new material.</a:t>
          </a:r>
        </a:p>
      </dgm:t>
    </dgm:pt>
    <dgm:pt modelId="{A48300F6-124A-4F71-B78B-AD76B21A5185}" type="parTrans" cxnId="{9435A28B-491A-425E-A699-2E073FB940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0430BE1-207D-4594-B405-E69B1EFEF0D6}" type="sibTrans" cxnId="{9435A28B-491A-425E-A699-2E073FB940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A14E98F-C52F-4CB0-AE6F-4CEB7FBC96A0}">
      <dgm:prSet phldrT="[Text]"/>
      <dgm:spPr/>
      <dgm:t>
        <a:bodyPr/>
        <a:lstStyle/>
        <a:p>
          <a:r>
            <a:rPr lang="en-US" dirty="0"/>
            <a:t>Refer clearly to the question/main topic/thesis statement.</a:t>
          </a:r>
        </a:p>
        <a:p>
          <a:r>
            <a:rPr lang="en-US" dirty="0"/>
            <a:t>Summarize </a:t>
          </a:r>
          <a:r>
            <a:rPr lang="en-US" u="sng" dirty="0"/>
            <a:t>briefly</a:t>
          </a:r>
          <a:r>
            <a:rPr lang="en-US" dirty="0"/>
            <a:t>. </a:t>
          </a:r>
          <a:r>
            <a:rPr lang="en-US" dirty="0">
              <a:sym typeface="Wingdings" panose="05000000000000000000" pitchFamily="2" charset="2"/>
            </a:rPr>
            <a:t> </a:t>
          </a:r>
          <a:r>
            <a:rPr lang="en-US" b="1" dirty="0"/>
            <a:t>Don’t stop here. Instead, provide the readers conclusion which they can take (Readers: What do I know now after reading the essay?</a:t>
          </a:r>
          <a:endParaRPr lang="en-US" dirty="0"/>
        </a:p>
      </dgm:t>
    </dgm:pt>
    <dgm:pt modelId="{29676BA8-6277-4ECD-BF47-531812293BB9}" type="parTrans" cxnId="{BE0B92EC-C444-4972-B0A9-51857FA4AF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CEF6B1-8621-41CB-9DE6-D54C03A44A18}" type="sibTrans" cxnId="{BE0B92EC-C444-4972-B0A9-51857FA4AF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6092C45-24D3-4F59-8523-0845B54F5791}">
      <dgm:prSet phldrT="[Text]"/>
      <dgm:spPr/>
      <dgm:t>
        <a:bodyPr/>
        <a:lstStyle/>
        <a:p>
          <a:r>
            <a:rPr lang="en-US" dirty="0"/>
            <a:t>It may offer suggestion or future prevention</a:t>
          </a:r>
        </a:p>
      </dgm:t>
    </dgm:pt>
    <dgm:pt modelId="{942CCEF1-62DC-4E61-B037-EFB8882D0EBD}" type="parTrans" cxnId="{E60CA7B3-809C-4E4D-BBD7-306544F2C9A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755A01-053A-42EB-A80B-EC928E7E0B72}" type="sibTrans" cxnId="{E60CA7B3-809C-4E4D-BBD7-306544F2C9A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5BAECED-2D30-4759-83CF-91968DCCBA3E}" type="pres">
      <dgm:prSet presAssocID="{D7CE3545-9C25-452B-831B-1E02382E134D}" presName="CompostProcess" presStyleCnt="0">
        <dgm:presLayoutVars>
          <dgm:dir/>
          <dgm:resizeHandles val="exact"/>
        </dgm:presLayoutVars>
      </dgm:prSet>
      <dgm:spPr/>
    </dgm:pt>
    <dgm:pt modelId="{35085972-6DC0-4B9F-BB7D-D7E552DA7C75}" type="pres">
      <dgm:prSet presAssocID="{D7CE3545-9C25-452B-831B-1E02382E134D}" presName="arrow" presStyleLbl="bgShp" presStyleIdx="0" presStyleCnt="1"/>
      <dgm:spPr/>
    </dgm:pt>
    <dgm:pt modelId="{6AFC52C2-5CD5-4810-B9E6-BF48D3971158}" type="pres">
      <dgm:prSet presAssocID="{D7CE3545-9C25-452B-831B-1E02382E134D}" presName="linearProcess" presStyleCnt="0"/>
      <dgm:spPr/>
    </dgm:pt>
    <dgm:pt modelId="{662437AE-ABBD-42E5-9170-584B8B34154C}" type="pres">
      <dgm:prSet presAssocID="{04D232BC-96C4-49A2-BB4B-9DF1C5BE3360}" presName="textNode" presStyleLbl="node1" presStyleIdx="0" presStyleCnt="3">
        <dgm:presLayoutVars>
          <dgm:bulletEnabled val="1"/>
        </dgm:presLayoutVars>
      </dgm:prSet>
      <dgm:spPr/>
    </dgm:pt>
    <dgm:pt modelId="{D4EDE977-A845-4D87-B4A5-1646FA68F19F}" type="pres">
      <dgm:prSet presAssocID="{50430BE1-207D-4594-B405-E69B1EFEF0D6}" presName="sibTrans" presStyleCnt="0"/>
      <dgm:spPr/>
    </dgm:pt>
    <dgm:pt modelId="{3D4BA468-55D1-45D5-A8BB-F9500765A186}" type="pres">
      <dgm:prSet presAssocID="{BA14E98F-C52F-4CB0-AE6F-4CEB7FBC96A0}" presName="textNode" presStyleLbl="node1" presStyleIdx="1" presStyleCnt="3">
        <dgm:presLayoutVars>
          <dgm:bulletEnabled val="1"/>
        </dgm:presLayoutVars>
      </dgm:prSet>
      <dgm:spPr/>
    </dgm:pt>
    <dgm:pt modelId="{CEF1571F-060B-4306-AF35-60557577802E}" type="pres">
      <dgm:prSet presAssocID="{F3CEF6B1-8621-41CB-9DE6-D54C03A44A18}" presName="sibTrans" presStyleCnt="0"/>
      <dgm:spPr/>
    </dgm:pt>
    <dgm:pt modelId="{19155C12-9957-4A0A-A518-6420B8DC367A}" type="pres">
      <dgm:prSet presAssocID="{06092C45-24D3-4F59-8523-0845B54F579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ED15E5D-BF63-403D-A107-5A9F52BC8987}" type="presOf" srcId="{06092C45-24D3-4F59-8523-0845B54F5791}" destId="{19155C12-9957-4A0A-A518-6420B8DC367A}" srcOrd="0" destOrd="0" presId="urn:microsoft.com/office/officeart/2005/8/layout/hProcess9"/>
    <dgm:cxn modelId="{2495C969-05B8-45FB-A7B3-3C4BD6DF02EC}" type="presOf" srcId="{D7CE3545-9C25-452B-831B-1E02382E134D}" destId="{B5BAECED-2D30-4759-83CF-91968DCCBA3E}" srcOrd="0" destOrd="0" presId="urn:microsoft.com/office/officeart/2005/8/layout/hProcess9"/>
    <dgm:cxn modelId="{BC4A9E58-F2BE-41A2-8C54-E072C5A7A828}" type="presOf" srcId="{04D232BC-96C4-49A2-BB4B-9DF1C5BE3360}" destId="{662437AE-ABBD-42E5-9170-584B8B34154C}" srcOrd="0" destOrd="0" presId="urn:microsoft.com/office/officeart/2005/8/layout/hProcess9"/>
    <dgm:cxn modelId="{9435A28B-491A-425E-A699-2E073FB9400D}" srcId="{D7CE3545-9C25-452B-831B-1E02382E134D}" destId="{04D232BC-96C4-49A2-BB4B-9DF1C5BE3360}" srcOrd="0" destOrd="0" parTransId="{A48300F6-124A-4F71-B78B-AD76B21A5185}" sibTransId="{50430BE1-207D-4594-B405-E69B1EFEF0D6}"/>
    <dgm:cxn modelId="{E60CA7B3-809C-4E4D-BBD7-306544F2C9A8}" srcId="{D7CE3545-9C25-452B-831B-1E02382E134D}" destId="{06092C45-24D3-4F59-8523-0845B54F5791}" srcOrd="2" destOrd="0" parTransId="{942CCEF1-62DC-4E61-B037-EFB8882D0EBD}" sibTransId="{AB755A01-053A-42EB-A80B-EC928E7E0B72}"/>
    <dgm:cxn modelId="{BE0B92EC-C444-4972-B0A9-51857FA4AFBA}" srcId="{D7CE3545-9C25-452B-831B-1E02382E134D}" destId="{BA14E98F-C52F-4CB0-AE6F-4CEB7FBC96A0}" srcOrd="1" destOrd="0" parTransId="{29676BA8-6277-4ECD-BF47-531812293BB9}" sibTransId="{F3CEF6B1-8621-41CB-9DE6-D54C03A44A18}"/>
    <dgm:cxn modelId="{4041E4F2-34D8-4A95-BA2F-90D4CBA6480E}" type="presOf" srcId="{BA14E98F-C52F-4CB0-AE6F-4CEB7FBC96A0}" destId="{3D4BA468-55D1-45D5-A8BB-F9500765A186}" srcOrd="0" destOrd="0" presId="urn:microsoft.com/office/officeart/2005/8/layout/hProcess9"/>
    <dgm:cxn modelId="{8D3E3240-2319-4CCE-ACF6-9EBCAFB6398C}" type="presParOf" srcId="{B5BAECED-2D30-4759-83CF-91968DCCBA3E}" destId="{35085972-6DC0-4B9F-BB7D-D7E552DA7C75}" srcOrd="0" destOrd="0" presId="urn:microsoft.com/office/officeart/2005/8/layout/hProcess9"/>
    <dgm:cxn modelId="{8F844938-0786-4F61-BD11-3AB6FEAC9BD8}" type="presParOf" srcId="{B5BAECED-2D30-4759-83CF-91968DCCBA3E}" destId="{6AFC52C2-5CD5-4810-B9E6-BF48D3971158}" srcOrd="1" destOrd="0" presId="urn:microsoft.com/office/officeart/2005/8/layout/hProcess9"/>
    <dgm:cxn modelId="{92C37D49-EC5C-4E7A-A9A8-B5F47EFCF0DF}" type="presParOf" srcId="{6AFC52C2-5CD5-4810-B9E6-BF48D3971158}" destId="{662437AE-ABBD-42E5-9170-584B8B34154C}" srcOrd="0" destOrd="0" presId="urn:microsoft.com/office/officeart/2005/8/layout/hProcess9"/>
    <dgm:cxn modelId="{9EF57B5D-00BE-4622-974E-8CB915B99FA1}" type="presParOf" srcId="{6AFC52C2-5CD5-4810-B9E6-BF48D3971158}" destId="{D4EDE977-A845-4D87-B4A5-1646FA68F19F}" srcOrd="1" destOrd="0" presId="urn:microsoft.com/office/officeart/2005/8/layout/hProcess9"/>
    <dgm:cxn modelId="{FB0F4AD3-13AE-4240-A698-14D917524241}" type="presParOf" srcId="{6AFC52C2-5CD5-4810-B9E6-BF48D3971158}" destId="{3D4BA468-55D1-45D5-A8BB-F9500765A186}" srcOrd="2" destOrd="0" presId="urn:microsoft.com/office/officeart/2005/8/layout/hProcess9"/>
    <dgm:cxn modelId="{5D7EF5EF-8D71-47DA-942B-D5FCC106B6F6}" type="presParOf" srcId="{6AFC52C2-5CD5-4810-B9E6-BF48D3971158}" destId="{CEF1571F-060B-4306-AF35-60557577802E}" srcOrd="3" destOrd="0" presId="urn:microsoft.com/office/officeart/2005/8/layout/hProcess9"/>
    <dgm:cxn modelId="{CEFED0FD-BF9A-495F-9674-A46CCF501D2A}" type="presParOf" srcId="{6AFC52C2-5CD5-4810-B9E6-BF48D3971158}" destId="{19155C12-9957-4A0A-A518-6420B8DC367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515E4C-F5AE-4FCD-82B2-971708DB34E0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B2480E-C51E-4B34-832F-EB8AA2559ADD}">
      <dgm:prSet phldrT="[Text]"/>
      <dgm:spPr/>
      <dgm:t>
        <a:bodyPr/>
        <a:lstStyle/>
        <a:p>
          <a:r>
            <a:rPr lang="en-US" dirty="0"/>
            <a:t>Use </a:t>
          </a:r>
        </a:p>
      </dgm:t>
    </dgm:pt>
    <dgm:pt modelId="{917BCAB1-DA71-4D52-A945-DF7F6B18B273}" type="parTrans" cxnId="{447B9685-3395-4EB7-83F4-02853743F85D}">
      <dgm:prSet/>
      <dgm:spPr/>
      <dgm:t>
        <a:bodyPr/>
        <a:lstStyle/>
        <a:p>
          <a:endParaRPr lang="en-US"/>
        </a:p>
      </dgm:t>
    </dgm:pt>
    <dgm:pt modelId="{9A9DDA83-B67E-46D0-BF79-20FA32790B15}" type="sibTrans" cxnId="{447B9685-3395-4EB7-83F4-02853743F85D}">
      <dgm:prSet/>
      <dgm:spPr/>
      <dgm:t>
        <a:bodyPr/>
        <a:lstStyle/>
        <a:p>
          <a:endParaRPr lang="en-US"/>
        </a:p>
      </dgm:t>
    </dgm:pt>
    <dgm:pt modelId="{4E138085-64B0-4DA7-A0F5-1D47942AA7B5}">
      <dgm:prSet phldrT="[Text]"/>
      <dgm:spPr/>
      <dgm:t>
        <a:bodyPr/>
        <a:lstStyle/>
        <a:p>
          <a:r>
            <a:rPr lang="en-US" dirty="0"/>
            <a:t>Do not </a:t>
          </a:r>
        </a:p>
        <a:p>
          <a:r>
            <a:rPr lang="en-US" dirty="0"/>
            <a:t>Cannot </a:t>
          </a:r>
        </a:p>
        <a:p>
          <a:r>
            <a:rPr lang="en-US" dirty="0"/>
            <a:t>Should not </a:t>
          </a:r>
        </a:p>
        <a:p>
          <a:r>
            <a:rPr lang="en-US" dirty="0"/>
            <a:t>Could not </a:t>
          </a:r>
        </a:p>
        <a:p>
          <a:r>
            <a:rPr lang="en-US" dirty="0"/>
            <a:t>Would not </a:t>
          </a:r>
        </a:p>
        <a:p>
          <a:r>
            <a:rPr lang="en-US" dirty="0"/>
            <a:t>Is not </a:t>
          </a:r>
        </a:p>
        <a:p>
          <a:r>
            <a:rPr lang="en-US" dirty="0"/>
            <a:t>Have not </a:t>
          </a:r>
        </a:p>
        <a:p>
          <a:r>
            <a:rPr lang="en-US" dirty="0"/>
            <a:t>Has not </a:t>
          </a:r>
        </a:p>
        <a:p>
          <a:r>
            <a:rPr lang="en-US" dirty="0"/>
            <a:t>Will not </a:t>
          </a:r>
        </a:p>
      </dgm:t>
    </dgm:pt>
    <dgm:pt modelId="{753DCF5C-E9BE-4D8E-B657-FA978B57D4D3}" type="parTrans" cxnId="{FC5B121E-B1C2-4585-B0E4-BFA27ACCD2C2}">
      <dgm:prSet/>
      <dgm:spPr/>
      <dgm:t>
        <a:bodyPr/>
        <a:lstStyle/>
        <a:p>
          <a:endParaRPr lang="en-US"/>
        </a:p>
      </dgm:t>
    </dgm:pt>
    <dgm:pt modelId="{005DD382-9521-4A36-AEB5-A3BE60A112FC}" type="sibTrans" cxnId="{FC5B121E-B1C2-4585-B0E4-BFA27ACCD2C2}">
      <dgm:prSet/>
      <dgm:spPr/>
      <dgm:t>
        <a:bodyPr/>
        <a:lstStyle/>
        <a:p>
          <a:endParaRPr lang="en-US"/>
        </a:p>
      </dgm:t>
    </dgm:pt>
    <dgm:pt modelId="{D479EF82-49FD-4135-A533-9EDE74CD8B74}">
      <dgm:prSet phldrT="[Text]"/>
      <dgm:spPr/>
      <dgm:t>
        <a:bodyPr/>
        <a:lstStyle/>
        <a:p>
          <a:r>
            <a:rPr lang="en-US" dirty="0"/>
            <a:t>Do not use </a:t>
          </a:r>
        </a:p>
      </dgm:t>
    </dgm:pt>
    <dgm:pt modelId="{11BEC6F5-D3FC-4EB5-9739-BD5AD022E3BC}" type="parTrans" cxnId="{4E017339-534F-4F2A-ADC3-9C2687A9BFAD}">
      <dgm:prSet/>
      <dgm:spPr/>
      <dgm:t>
        <a:bodyPr/>
        <a:lstStyle/>
        <a:p>
          <a:endParaRPr lang="en-US"/>
        </a:p>
      </dgm:t>
    </dgm:pt>
    <dgm:pt modelId="{0734138D-B00B-41BD-B620-D7757F41C07E}" type="sibTrans" cxnId="{4E017339-534F-4F2A-ADC3-9C2687A9BFAD}">
      <dgm:prSet/>
      <dgm:spPr/>
      <dgm:t>
        <a:bodyPr/>
        <a:lstStyle/>
        <a:p>
          <a:endParaRPr lang="en-US"/>
        </a:p>
      </dgm:t>
    </dgm:pt>
    <dgm:pt modelId="{1486D4DC-81A7-4B35-9A4E-F2610CF243BD}">
      <dgm:prSet phldrT="[Text]"/>
      <dgm:spPr/>
      <dgm:t>
        <a:bodyPr/>
        <a:lstStyle/>
        <a:p>
          <a:r>
            <a:rPr lang="en-US" dirty="0"/>
            <a:t>Don’t </a:t>
          </a:r>
        </a:p>
        <a:p>
          <a:r>
            <a:rPr lang="en-US" dirty="0"/>
            <a:t>Can’t </a:t>
          </a:r>
        </a:p>
        <a:p>
          <a:r>
            <a:rPr lang="en-US" dirty="0"/>
            <a:t>Shouldn’t </a:t>
          </a:r>
        </a:p>
        <a:p>
          <a:r>
            <a:rPr lang="en-US" dirty="0"/>
            <a:t>Couldn’t </a:t>
          </a:r>
        </a:p>
        <a:p>
          <a:r>
            <a:rPr lang="en-US" dirty="0"/>
            <a:t>Wouldn’t </a:t>
          </a:r>
        </a:p>
        <a:p>
          <a:r>
            <a:rPr lang="en-US" dirty="0"/>
            <a:t>Isn’t </a:t>
          </a:r>
        </a:p>
        <a:p>
          <a:r>
            <a:rPr lang="en-US" dirty="0"/>
            <a:t>Haven’t</a:t>
          </a:r>
        </a:p>
        <a:p>
          <a:r>
            <a:rPr lang="en-US" dirty="0"/>
            <a:t>Hasn’t </a:t>
          </a:r>
        </a:p>
        <a:p>
          <a:r>
            <a:rPr lang="en-US" dirty="0"/>
            <a:t>Won’t  </a:t>
          </a:r>
        </a:p>
      </dgm:t>
    </dgm:pt>
    <dgm:pt modelId="{2049A974-E052-4B55-844E-76B7D3983D92}" type="parTrans" cxnId="{56DB675F-FBEC-4BBB-9D77-09836ACC999C}">
      <dgm:prSet/>
      <dgm:spPr/>
      <dgm:t>
        <a:bodyPr/>
        <a:lstStyle/>
        <a:p>
          <a:endParaRPr lang="en-US"/>
        </a:p>
      </dgm:t>
    </dgm:pt>
    <dgm:pt modelId="{BC3A77A8-5DE7-4C24-9452-0B8B657DCD7A}" type="sibTrans" cxnId="{56DB675F-FBEC-4BBB-9D77-09836ACC999C}">
      <dgm:prSet/>
      <dgm:spPr/>
      <dgm:t>
        <a:bodyPr/>
        <a:lstStyle/>
        <a:p>
          <a:endParaRPr lang="en-US"/>
        </a:p>
      </dgm:t>
    </dgm:pt>
    <dgm:pt modelId="{41FCB032-791D-4896-B54D-9D83E0AB7A6A}" type="pres">
      <dgm:prSet presAssocID="{F0515E4C-F5AE-4FCD-82B2-971708DB34E0}" presName="Name0" presStyleCnt="0">
        <dgm:presLayoutVars>
          <dgm:dir/>
          <dgm:animLvl val="lvl"/>
          <dgm:resizeHandles val="exact"/>
        </dgm:presLayoutVars>
      </dgm:prSet>
      <dgm:spPr/>
    </dgm:pt>
    <dgm:pt modelId="{EC98AD8F-2107-4506-882A-A9AF60FF25C6}" type="pres">
      <dgm:prSet presAssocID="{17B2480E-C51E-4B34-832F-EB8AA2559ADD}" presName="compositeNode" presStyleCnt="0">
        <dgm:presLayoutVars>
          <dgm:bulletEnabled val="1"/>
        </dgm:presLayoutVars>
      </dgm:prSet>
      <dgm:spPr/>
    </dgm:pt>
    <dgm:pt modelId="{598E85CF-23FB-4244-A6AE-8997BCA16A11}" type="pres">
      <dgm:prSet presAssocID="{17B2480E-C51E-4B34-832F-EB8AA2559ADD}" presName="bgRect" presStyleLbl="node1" presStyleIdx="0" presStyleCnt="2"/>
      <dgm:spPr/>
    </dgm:pt>
    <dgm:pt modelId="{C77B8117-4CB6-4E32-BF3F-EFFA672CFC78}" type="pres">
      <dgm:prSet presAssocID="{17B2480E-C51E-4B34-832F-EB8AA2559ADD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0DCB343B-4415-4ACA-A6B3-4E4DDB250F94}" type="pres">
      <dgm:prSet presAssocID="{17B2480E-C51E-4B34-832F-EB8AA2559ADD}" presName="childNode" presStyleLbl="node1" presStyleIdx="0" presStyleCnt="2">
        <dgm:presLayoutVars>
          <dgm:bulletEnabled val="1"/>
        </dgm:presLayoutVars>
      </dgm:prSet>
      <dgm:spPr/>
    </dgm:pt>
    <dgm:pt modelId="{FFC544B8-ABD7-4D1C-ADA4-5380AF45E89E}" type="pres">
      <dgm:prSet presAssocID="{9A9DDA83-B67E-46D0-BF79-20FA32790B15}" presName="hSp" presStyleCnt="0"/>
      <dgm:spPr/>
    </dgm:pt>
    <dgm:pt modelId="{EA6D3168-F8C4-4EDB-8156-18DDCD6CFE97}" type="pres">
      <dgm:prSet presAssocID="{9A9DDA83-B67E-46D0-BF79-20FA32790B15}" presName="vProcSp" presStyleCnt="0"/>
      <dgm:spPr/>
    </dgm:pt>
    <dgm:pt modelId="{87F9D5D7-25E3-4B57-B2E9-DA6EA9740052}" type="pres">
      <dgm:prSet presAssocID="{9A9DDA83-B67E-46D0-BF79-20FA32790B15}" presName="vSp1" presStyleCnt="0"/>
      <dgm:spPr/>
    </dgm:pt>
    <dgm:pt modelId="{C9187D66-BC96-4EE2-8D76-9D2E87BFA45B}" type="pres">
      <dgm:prSet presAssocID="{9A9DDA83-B67E-46D0-BF79-20FA32790B15}" presName="simulatedConn" presStyleLbl="solidFgAcc1" presStyleIdx="0" presStyleCnt="1"/>
      <dgm:spPr/>
    </dgm:pt>
    <dgm:pt modelId="{09CE02D9-6773-4E7E-916A-3509E70FF4ED}" type="pres">
      <dgm:prSet presAssocID="{9A9DDA83-B67E-46D0-BF79-20FA32790B15}" presName="vSp2" presStyleCnt="0"/>
      <dgm:spPr/>
    </dgm:pt>
    <dgm:pt modelId="{994BAA56-C9E9-4ABD-8274-7D8E7DA6E287}" type="pres">
      <dgm:prSet presAssocID="{9A9DDA83-B67E-46D0-BF79-20FA32790B15}" presName="sibTrans" presStyleCnt="0"/>
      <dgm:spPr/>
    </dgm:pt>
    <dgm:pt modelId="{ADF8676A-4115-41B3-865E-DB1E2BCD28F3}" type="pres">
      <dgm:prSet presAssocID="{D479EF82-49FD-4135-A533-9EDE74CD8B74}" presName="compositeNode" presStyleCnt="0">
        <dgm:presLayoutVars>
          <dgm:bulletEnabled val="1"/>
        </dgm:presLayoutVars>
      </dgm:prSet>
      <dgm:spPr/>
    </dgm:pt>
    <dgm:pt modelId="{11B9F57C-0967-4F91-8CAC-1DEE69C35F4B}" type="pres">
      <dgm:prSet presAssocID="{D479EF82-49FD-4135-A533-9EDE74CD8B74}" presName="bgRect" presStyleLbl="node1" presStyleIdx="1" presStyleCnt="2"/>
      <dgm:spPr/>
    </dgm:pt>
    <dgm:pt modelId="{2201D061-E94B-44B3-835E-967B4CF72F2B}" type="pres">
      <dgm:prSet presAssocID="{D479EF82-49FD-4135-A533-9EDE74CD8B74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075F2173-850A-4AE6-BC55-60F34722A71B}" type="pres">
      <dgm:prSet presAssocID="{D479EF82-49FD-4135-A533-9EDE74CD8B7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FC5B121E-B1C2-4585-B0E4-BFA27ACCD2C2}" srcId="{17B2480E-C51E-4B34-832F-EB8AA2559ADD}" destId="{4E138085-64B0-4DA7-A0F5-1D47942AA7B5}" srcOrd="0" destOrd="0" parTransId="{753DCF5C-E9BE-4D8E-B657-FA978B57D4D3}" sibTransId="{005DD382-9521-4A36-AEB5-A3BE60A112FC}"/>
    <dgm:cxn modelId="{4E017339-534F-4F2A-ADC3-9C2687A9BFAD}" srcId="{F0515E4C-F5AE-4FCD-82B2-971708DB34E0}" destId="{D479EF82-49FD-4135-A533-9EDE74CD8B74}" srcOrd="1" destOrd="0" parTransId="{11BEC6F5-D3FC-4EB5-9739-BD5AD022E3BC}" sibTransId="{0734138D-B00B-41BD-B620-D7757F41C07E}"/>
    <dgm:cxn modelId="{56DB675F-FBEC-4BBB-9D77-09836ACC999C}" srcId="{D479EF82-49FD-4135-A533-9EDE74CD8B74}" destId="{1486D4DC-81A7-4B35-9A4E-F2610CF243BD}" srcOrd="0" destOrd="0" parTransId="{2049A974-E052-4B55-844E-76B7D3983D92}" sibTransId="{BC3A77A8-5DE7-4C24-9452-0B8B657DCD7A}"/>
    <dgm:cxn modelId="{DC41937A-4067-4C64-9538-B5937984B168}" type="presOf" srcId="{D479EF82-49FD-4135-A533-9EDE74CD8B74}" destId="{2201D061-E94B-44B3-835E-967B4CF72F2B}" srcOrd="1" destOrd="0" presId="urn:microsoft.com/office/officeart/2005/8/layout/hProcess7"/>
    <dgm:cxn modelId="{447B9685-3395-4EB7-83F4-02853743F85D}" srcId="{F0515E4C-F5AE-4FCD-82B2-971708DB34E0}" destId="{17B2480E-C51E-4B34-832F-EB8AA2559ADD}" srcOrd="0" destOrd="0" parTransId="{917BCAB1-DA71-4D52-A945-DF7F6B18B273}" sibTransId="{9A9DDA83-B67E-46D0-BF79-20FA32790B15}"/>
    <dgm:cxn modelId="{EF6023A8-3754-4CE6-A6DD-CA185422ACBE}" type="presOf" srcId="{17B2480E-C51E-4B34-832F-EB8AA2559ADD}" destId="{C77B8117-4CB6-4E32-BF3F-EFFA672CFC78}" srcOrd="1" destOrd="0" presId="urn:microsoft.com/office/officeart/2005/8/layout/hProcess7"/>
    <dgm:cxn modelId="{CA05EAAA-6412-41DB-992E-B96D6B162DAD}" type="presOf" srcId="{F0515E4C-F5AE-4FCD-82B2-971708DB34E0}" destId="{41FCB032-791D-4896-B54D-9D83E0AB7A6A}" srcOrd="0" destOrd="0" presId="urn:microsoft.com/office/officeart/2005/8/layout/hProcess7"/>
    <dgm:cxn modelId="{56A4E6DB-63CE-40CC-A357-C19972AA7E0C}" type="presOf" srcId="{4E138085-64B0-4DA7-A0F5-1D47942AA7B5}" destId="{0DCB343B-4415-4ACA-A6B3-4E4DDB250F94}" srcOrd="0" destOrd="0" presId="urn:microsoft.com/office/officeart/2005/8/layout/hProcess7"/>
    <dgm:cxn modelId="{C5D7B3DD-6746-46CA-89E9-2E194C20F5B6}" type="presOf" srcId="{1486D4DC-81A7-4B35-9A4E-F2610CF243BD}" destId="{075F2173-850A-4AE6-BC55-60F34722A71B}" srcOrd="0" destOrd="0" presId="urn:microsoft.com/office/officeart/2005/8/layout/hProcess7"/>
    <dgm:cxn modelId="{86E467F7-1F05-45D5-9EE4-43E19CB754C2}" type="presOf" srcId="{17B2480E-C51E-4B34-832F-EB8AA2559ADD}" destId="{598E85CF-23FB-4244-A6AE-8997BCA16A11}" srcOrd="0" destOrd="0" presId="urn:microsoft.com/office/officeart/2005/8/layout/hProcess7"/>
    <dgm:cxn modelId="{54DF18FF-0D18-49A7-87D9-B3DF9BEE8B4B}" type="presOf" srcId="{D479EF82-49FD-4135-A533-9EDE74CD8B74}" destId="{11B9F57C-0967-4F91-8CAC-1DEE69C35F4B}" srcOrd="0" destOrd="0" presId="urn:microsoft.com/office/officeart/2005/8/layout/hProcess7"/>
    <dgm:cxn modelId="{2372163A-09C7-4C66-9948-0B4424F50929}" type="presParOf" srcId="{41FCB032-791D-4896-B54D-9D83E0AB7A6A}" destId="{EC98AD8F-2107-4506-882A-A9AF60FF25C6}" srcOrd="0" destOrd="0" presId="urn:microsoft.com/office/officeart/2005/8/layout/hProcess7"/>
    <dgm:cxn modelId="{F028452C-7ED9-491A-B8F9-1DD0F008DA30}" type="presParOf" srcId="{EC98AD8F-2107-4506-882A-A9AF60FF25C6}" destId="{598E85CF-23FB-4244-A6AE-8997BCA16A11}" srcOrd="0" destOrd="0" presId="urn:microsoft.com/office/officeart/2005/8/layout/hProcess7"/>
    <dgm:cxn modelId="{183F2E10-E433-493B-97C9-BAA416733C35}" type="presParOf" srcId="{EC98AD8F-2107-4506-882A-A9AF60FF25C6}" destId="{C77B8117-4CB6-4E32-BF3F-EFFA672CFC78}" srcOrd="1" destOrd="0" presId="urn:microsoft.com/office/officeart/2005/8/layout/hProcess7"/>
    <dgm:cxn modelId="{207D5258-A493-46B0-B544-190FAA78015E}" type="presParOf" srcId="{EC98AD8F-2107-4506-882A-A9AF60FF25C6}" destId="{0DCB343B-4415-4ACA-A6B3-4E4DDB250F94}" srcOrd="2" destOrd="0" presId="urn:microsoft.com/office/officeart/2005/8/layout/hProcess7"/>
    <dgm:cxn modelId="{064576C9-5D6D-43EF-B2CB-4AB7C745C05A}" type="presParOf" srcId="{41FCB032-791D-4896-B54D-9D83E0AB7A6A}" destId="{FFC544B8-ABD7-4D1C-ADA4-5380AF45E89E}" srcOrd="1" destOrd="0" presId="urn:microsoft.com/office/officeart/2005/8/layout/hProcess7"/>
    <dgm:cxn modelId="{A1C757D9-957C-48D0-9602-9CE4C5CD8C27}" type="presParOf" srcId="{41FCB032-791D-4896-B54D-9D83E0AB7A6A}" destId="{EA6D3168-F8C4-4EDB-8156-18DDCD6CFE97}" srcOrd="2" destOrd="0" presId="urn:microsoft.com/office/officeart/2005/8/layout/hProcess7"/>
    <dgm:cxn modelId="{EC1B92A2-8CE0-4782-9258-BD7689BCED62}" type="presParOf" srcId="{EA6D3168-F8C4-4EDB-8156-18DDCD6CFE97}" destId="{87F9D5D7-25E3-4B57-B2E9-DA6EA9740052}" srcOrd="0" destOrd="0" presId="urn:microsoft.com/office/officeart/2005/8/layout/hProcess7"/>
    <dgm:cxn modelId="{F042C82A-CE22-4432-A688-7A87B9761808}" type="presParOf" srcId="{EA6D3168-F8C4-4EDB-8156-18DDCD6CFE97}" destId="{C9187D66-BC96-4EE2-8D76-9D2E87BFA45B}" srcOrd="1" destOrd="0" presId="urn:microsoft.com/office/officeart/2005/8/layout/hProcess7"/>
    <dgm:cxn modelId="{32B9DF11-D666-419B-B4FB-399162E5156C}" type="presParOf" srcId="{EA6D3168-F8C4-4EDB-8156-18DDCD6CFE97}" destId="{09CE02D9-6773-4E7E-916A-3509E70FF4ED}" srcOrd="2" destOrd="0" presId="urn:microsoft.com/office/officeart/2005/8/layout/hProcess7"/>
    <dgm:cxn modelId="{B79EA996-768A-448A-94C8-73A0E03C07F6}" type="presParOf" srcId="{41FCB032-791D-4896-B54D-9D83E0AB7A6A}" destId="{994BAA56-C9E9-4ABD-8274-7D8E7DA6E287}" srcOrd="3" destOrd="0" presId="urn:microsoft.com/office/officeart/2005/8/layout/hProcess7"/>
    <dgm:cxn modelId="{958AD0F7-E2A8-4C9B-87EA-623C41E44623}" type="presParOf" srcId="{41FCB032-791D-4896-B54D-9D83E0AB7A6A}" destId="{ADF8676A-4115-41B3-865E-DB1E2BCD28F3}" srcOrd="4" destOrd="0" presId="urn:microsoft.com/office/officeart/2005/8/layout/hProcess7"/>
    <dgm:cxn modelId="{7EA32727-C2BD-4ED9-8DE3-7BEC159F22BB}" type="presParOf" srcId="{ADF8676A-4115-41B3-865E-DB1E2BCD28F3}" destId="{11B9F57C-0967-4F91-8CAC-1DEE69C35F4B}" srcOrd="0" destOrd="0" presId="urn:microsoft.com/office/officeart/2005/8/layout/hProcess7"/>
    <dgm:cxn modelId="{1337A82D-9E6D-4838-BBEE-1D704DBEEF9A}" type="presParOf" srcId="{ADF8676A-4115-41B3-865E-DB1E2BCD28F3}" destId="{2201D061-E94B-44B3-835E-967B4CF72F2B}" srcOrd="1" destOrd="0" presId="urn:microsoft.com/office/officeart/2005/8/layout/hProcess7"/>
    <dgm:cxn modelId="{008F7B80-49F8-482A-A921-268B233160A7}" type="presParOf" srcId="{ADF8676A-4115-41B3-865E-DB1E2BCD28F3}" destId="{075F2173-850A-4AE6-BC55-60F34722A71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515E4C-F5AE-4FCD-82B2-971708DB34E0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B2480E-C51E-4B34-832F-EB8AA2559ADD}">
      <dgm:prSet phldrT="[Text]"/>
      <dgm:spPr/>
      <dgm:t>
        <a:bodyPr/>
        <a:lstStyle/>
        <a:p>
          <a:r>
            <a:rPr lang="en-US" dirty="0"/>
            <a:t>Do not use </a:t>
          </a:r>
        </a:p>
      </dgm:t>
    </dgm:pt>
    <dgm:pt modelId="{917BCAB1-DA71-4D52-A945-DF7F6B18B273}" type="parTrans" cxnId="{447B9685-3395-4EB7-83F4-02853743F85D}">
      <dgm:prSet/>
      <dgm:spPr/>
      <dgm:t>
        <a:bodyPr/>
        <a:lstStyle/>
        <a:p>
          <a:endParaRPr lang="en-US"/>
        </a:p>
      </dgm:t>
    </dgm:pt>
    <dgm:pt modelId="{9A9DDA83-B67E-46D0-BF79-20FA32790B15}" type="sibTrans" cxnId="{447B9685-3395-4EB7-83F4-02853743F85D}">
      <dgm:prSet/>
      <dgm:spPr/>
      <dgm:t>
        <a:bodyPr/>
        <a:lstStyle/>
        <a:p>
          <a:endParaRPr lang="en-US"/>
        </a:p>
      </dgm:t>
    </dgm:pt>
    <dgm:pt modelId="{4E138085-64B0-4DA7-A0F5-1D47942AA7B5}">
      <dgm:prSet phldrT="[Text]"/>
      <dgm:spPr/>
      <dgm:t>
        <a:bodyPr/>
        <a:lstStyle/>
        <a:p>
          <a:r>
            <a:rPr lang="en-US" dirty="0"/>
            <a:t>There are many issues that students face at university. </a:t>
          </a:r>
        </a:p>
      </dgm:t>
    </dgm:pt>
    <dgm:pt modelId="{753DCF5C-E9BE-4D8E-B657-FA978B57D4D3}" type="parTrans" cxnId="{FC5B121E-B1C2-4585-B0E4-BFA27ACCD2C2}">
      <dgm:prSet/>
      <dgm:spPr/>
      <dgm:t>
        <a:bodyPr/>
        <a:lstStyle/>
        <a:p>
          <a:endParaRPr lang="en-US"/>
        </a:p>
      </dgm:t>
    </dgm:pt>
    <dgm:pt modelId="{005DD382-9521-4A36-AEB5-A3BE60A112FC}" type="sibTrans" cxnId="{FC5B121E-B1C2-4585-B0E4-BFA27ACCD2C2}">
      <dgm:prSet/>
      <dgm:spPr/>
      <dgm:t>
        <a:bodyPr/>
        <a:lstStyle/>
        <a:p>
          <a:endParaRPr lang="en-US"/>
        </a:p>
      </dgm:t>
    </dgm:pt>
    <dgm:pt modelId="{D479EF82-49FD-4135-A533-9EDE74CD8B74}">
      <dgm:prSet phldrT="[Text]"/>
      <dgm:spPr/>
      <dgm:t>
        <a:bodyPr/>
        <a:lstStyle/>
        <a:p>
          <a:r>
            <a:rPr lang="en-US" dirty="0"/>
            <a:t>Use </a:t>
          </a:r>
        </a:p>
      </dgm:t>
    </dgm:pt>
    <dgm:pt modelId="{11BEC6F5-D3FC-4EB5-9739-BD5AD022E3BC}" type="parTrans" cxnId="{4E017339-534F-4F2A-ADC3-9C2687A9BFAD}">
      <dgm:prSet/>
      <dgm:spPr/>
      <dgm:t>
        <a:bodyPr/>
        <a:lstStyle/>
        <a:p>
          <a:endParaRPr lang="en-US"/>
        </a:p>
      </dgm:t>
    </dgm:pt>
    <dgm:pt modelId="{0734138D-B00B-41BD-B620-D7757F41C07E}" type="sibTrans" cxnId="{4E017339-534F-4F2A-ADC3-9C2687A9BFAD}">
      <dgm:prSet/>
      <dgm:spPr/>
      <dgm:t>
        <a:bodyPr/>
        <a:lstStyle/>
        <a:p>
          <a:endParaRPr lang="en-US"/>
        </a:p>
      </dgm:t>
    </dgm:pt>
    <dgm:pt modelId="{1486D4DC-81A7-4B35-9A4E-F2610CF243BD}">
      <dgm:prSet phldrT="[Text]"/>
      <dgm:spPr/>
      <dgm:t>
        <a:bodyPr/>
        <a:lstStyle/>
        <a:p>
          <a:r>
            <a:rPr lang="en-US" dirty="0"/>
            <a:t>Students face many issues at university </a:t>
          </a:r>
        </a:p>
      </dgm:t>
    </dgm:pt>
    <dgm:pt modelId="{2049A974-E052-4B55-844E-76B7D3983D92}" type="parTrans" cxnId="{56DB675F-FBEC-4BBB-9D77-09836ACC999C}">
      <dgm:prSet/>
      <dgm:spPr/>
      <dgm:t>
        <a:bodyPr/>
        <a:lstStyle/>
        <a:p>
          <a:endParaRPr lang="en-US"/>
        </a:p>
      </dgm:t>
    </dgm:pt>
    <dgm:pt modelId="{BC3A77A8-5DE7-4C24-9452-0B8B657DCD7A}" type="sibTrans" cxnId="{56DB675F-FBEC-4BBB-9D77-09836ACC999C}">
      <dgm:prSet/>
      <dgm:spPr/>
      <dgm:t>
        <a:bodyPr/>
        <a:lstStyle/>
        <a:p>
          <a:endParaRPr lang="en-US"/>
        </a:p>
      </dgm:t>
    </dgm:pt>
    <dgm:pt modelId="{41FCB032-791D-4896-B54D-9D83E0AB7A6A}" type="pres">
      <dgm:prSet presAssocID="{F0515E4C-F5AE-4FCD-82B2-971708DB34E0}" presName="Name0" presStyleCnt="0">
        <dgm:presLayoutVars>
          <dgm:dir/>
          <dgm:animLvl val="lvl"/>
          <dgm:resizeHandles val="exact"/>
        </dgm:presLayoutVars>
      </dgm:prSet>
      <dgm:spPr/>
    </dgm:pt>
    <dgm:pt modelId="{EC98AD8F-2107-4506-882A-A9AF60FF25C6}" type="pres">
      <dgm:prSet presAssocID="{17B2480E-C51E-4B34-832F-EB8AA2559ADD}" presName="compositeNode" presStyleCnt="0">
        <dgm:presLayoutVars>
          <dgm:bulletEnabled val="1"/>
        </dgm:presLayoutVars>
      </dgm:prSet>
      <dgm:spPr/>
    </dgm:pt>
    <dgm:pt modelId="{598E85CF-23FB-4244-A6AE-8997BCA16A11}" type="pres">
      <dgm:prSet presAssocID="{17B2480E-C51E-4B34-832F-EB8AA2559ADD}" presName="bgRect" presStyleLbl="node1" presStyleIdx="0" presStyleCnt="2"/>
      <dgm:spPr/>
    </dgm:pt>
    <dgm:pt modelId="{C77B8117-4CB6-4E32-BF3F-EFFA672CFC78}" type="pres">
      <dgm:prSet presAssocID="{17B2480E-C51E-4B34-832F-EB8AA2559ADD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0DCB343B-4415-4ACA-A6B3-4E4DDB250F94}" type="pres">
      <dgm:prSet presAssocID="{17B2480E-C51E-4B34-832F-EB8AA2559ADD}" presName="childNode" presStyleLbl="node1" presStyleIdx="0" presStyleCnt="2">
        <dgm:presLayoutVars>
          <dgm:bulletEnabled val="1"/>
        </dgm:presLayoutVars>
      </dgm:prSet>
      <dgm:spPr/>
    </dgm:pt>
    <dgm:pt modelId="{FFC544B8-ABD7-4D1C-ADA4-5380AF45E89E}" type="pres">
      <dgm:prSet presAssocID="{9A9DDA83-B67E-46D0-BF79-20FA32790B15}" presName="hSp" presStyleCnt="0"/>
      <dgm:spPr/>
    </dgm:pt>
    <dgm:pt modelId="{EA6D3168-F8C4-4EDB-8156-18DDCD6CFE97}" type="pres">
      <dgm:prSet presAssocID="{9A9DDA83-B67E-46D0-BF79-20FA32790B15}" presName="vProcSp" presStyleCnt="0"/>
      <dgm:spPr/>
    </dgm:pt>
    <dgm:pt modelId="{87F9D5D7-25E3-4B57-B2E9-DA6EA9740052}" type="pres">
      <dgm:prSet presAssocID="{9A9DDA83-B67E-46D0-BF79-20FA32790B15}" presName="vSp1" presStyleCnt="0"/>
      <dgm:spPr/>
    </dgm:pt>
    <dgm:pt modelId="{C9187D66-BC96-4EE2-8D76-9D2E87BFA45B}" type="pres">
      <dgm:prSet presAssocID="{9A9DDA83-B67E-46D0-BF79-20FA32790B15}" presName="simulatedConn" presStyleLbl="solidFgAcc1" presStyleIdx="0" presStyleCnt="1"/>
      <dgm:spPr/>
    </dgm:pt>
    <dgm:pt modelId="{09CE02D9-6773-4E7E-916A-3509E70FF4ED}" type="pres">
      <dgm:prSet presAssocID="{9A9DDA83-B67E-46D0-BF79-20FA32790B15}" presName="vSp2" presStyleCnt="0"/>
      <dgm:spPr/>
    </dgm:pt>
    <dgm:pt modelId="{994BAA56-C9E9-4ABD-8274-7D8E7DA6E287}" type="pres">
      <dgm:prSet presAssocID="{9A9DDA83-B67E-46D0-BF79-20FA32790B15}" presName="sibTrans" presStyleCnt="0"/>
      <dgm:spPr/>
    </dgm:pt>
    <dgm:pt modelId="{ADF8676A-4115-41B3-865E-DB1E2BCD28F3}" type="pres">
      <dgm:prSet presAssocID="{D479EF82-49FD-4135-A533-9EDE74CD8B74}" presName="compositeNode" presStyleCnt="0">
        <dgm:presLayoutVars>
          <dgm:bulletEnabled val="1"/>
        </dgm:presLayoutVars>
      </dgm:prSet>
      <dgm:spPr/>
    </dgm:pt>
    <dgm:pt modelId="{11B9F57C-0967-4F91-8CAC-1DEE69C35F4B}" type="pres">
      <dgm:prSet presAssocID="{D479EF82-49FD-4135-A533-9EDE74CD8B74}" presName="bgRect" presStyleLbl="node1" presStyleIdx="1" presStyleCnt="2"/>
      <dgm:spPr/>
    </dgm:pt>
    <dgm:pt modelId="{2201D061-E94B-44B3-835E-967B4CF72F2B}" type="pres">
      <dgm:prSet presAssocID="{D479EF82-49FD-4135-A533-9EDE74CD8B74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075F2173-850A-4AE6-BC55-60F34722A71B}" type="pres">
      <dgm:prSet presAssocID="{D479EF82-49FD-4135-A533-9EDE74CD8B7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1DCCE018-3ED8-438C-B6E1-F6649E24EF44}" type="presOf" srcId="{4E138085-64B0-4DA7-A0F5-1D47942AA7B5}" destId="{0DCB343B-4415-4ACA-A6B3-4E4DDB250F94}" srcOrd="0" destOrd="0" presId="urn:microsoft.com/office/officeart/2005/8/layout/hProcess7"/>
    <dgm:cxn modelId="{FC5B121E-B1C2-4585-B0E4-BFA27ACCD2C2}" srcId="{17B2480E-C51E-4B34-832F-EB8AA2559ADD}" destId="{4E138085-64B0-4DA7-A0F5-1D47942AA7B5}" srcOrd="0" destOrd="0" parTransId="{753DCF5C-E9BE-4D8E-B657-FA978B57D4D3}" sibTransId="{005DD382-9521-4A36-AEB5-A3BE60A112FC}"/>
    <dgm:cxn modelId="{E52BAC2A-6243-48AA-B5A0-4178BA6C7103}" type="presOf" srcId="{F0515E4C-F5AE-4FCD-82B2-971708DB34E0}" destId="{41FCB032-791D-4896-B54D-9D83E0AB7A6A}" srcOrd="0" destOrd="0" presId="urn:microsoft.com/office/officeart/2005/8/layout/hProcess7"/>
    <dgm:cxn modelId="{4E017339-534F-4F2A-ADC3-9C2687A9BFAD}" srcId="{F0515E4C-F5AE-4FCD-82B2-971708DB34E0}" destId="{D479EF82-49FD-4135-A533-9EDE74CD8B74}" srcOrd="1" destOrd="0" parTransId="{11BEC6F5-D3FC-4EB5-9739-BD5AD022E3BC}" sibTransId="{0734138D-B00B-41BD-B620-D7757F41C07E}"/>
    <dgm:cxn modelId="{6BDC783E-387A-4C0C-BE27-E535CD89C855}" type="presOf" srcId="{1486D4DC-81A7-4B35-9A4E-F2610CF243BD}" destId="{075F2173-850A-4AE6-BC55-60F34722A71B}" srcOrd="0" destOrd="0" presId="urn:microsoft.com/office/officeart/2005/8/layout/hProcess7"/>
    <dgm:cxn modelId="{56DB675F-FBEC-4BBB-9D77-09836ACC999C}" srcId="{D479EF82-49FD-4135-A533-9EDE74CD8B74}" destId="{1486D4DC-81A7-4B35-9A4E-F2610CF243BD}" srcOrd="0" destOrd="0" parTransId="{2049A974-E052-4B55-844E-76B7D3983D92}" sibTransId="{BC3A77A8-5DE7-4C24-9452-0B8B657DCD7A}"/>
    <dgm:cxn modelId="{F7FB4966-0337-448E-9BEC-1E881DE3AB89}" type="presOf" srcId="{17B2480E-C51E-4B34-832F-EB8AA2559ADD}" destId="{598E85CF-23FB-4244-A6AE-8997BCA16A11}" srcOrd="0" destOrd="0" presId="urn:microsoft.com/office/officeart/2005/8/layout/hProcess7"/>
    <dgm:cxn modelId="{447B9685-3395-4EB7-83F4-02853743F85D}" srcId="{F0515E4C-F5AE-4FCD-82B2-971708DB34E0}" destId="{17B2480E-C51E-4B34-832F-EB8AA2559ADD}" srcOrd="0" destOrd="0" parTransId="{917BCAB1-DA71-4D52-A945-DF7F6B18B273}" sibTransId="{9A9DDA83-B67E-46D0-BF79-20FA32790B15}"/>
    <dgm:cxn modelId="{44354790-1E46-4B15-A09A-CB4099E9CE05}" type="presOf" srcId="{D479EF82-49FD-4135-A533-9EDE74CD8B74}" destId="{11B9F57C-0967-4F91-8CAC-1DEE69C35F4B}" srcOrd="0" destOrd="0" presId="urn:microsoft.com/office/officeart/2005/8/layout/hProcess7"/>
    <dgm:cxn modelId="{CDE08DBA-DB07-4F45-B174-651A7AA8D24F}" type="presOf" srcId="{D479EF82-49FD-4135-A533-9EDE74CD8B74}" destId="{2201D061-E94B-44B3-835E-967B4CF72F2B}" srcOrd="1" destOrd="0" presId="urn:microsoft.com/office/officeart/2005/8/layout/hProcess7"/>
    <dgm:cxn modelId="{179E61E1-B26D-45E9-A29A-E3B3C847CF86}" type="presOf" srcId="{17B2480E-C51E-4B34-832F-EB8AA2559ADD}" destId="{C77B8117-4CB6-4E32-BF3F-EFFA672CFC78}" srcOrd="1" destOrd="0" presId="urn:microsoft.com/office/officeart/2005/8/layout/hProcess7"/>
    <dgm:cxn modelId="{FA34DD55-CF2E-4BCF-B07D-643F0E10B1D5}" type="presParOf" srcId="{41FCB032-791D-4896-B54D-9D83E0AB7A6A}" destId="{EC98AD8F-2107-4506-882A-A9AF60FF25C6}" srcOrd="0" destOrd="0" presId="urn:microsoft.com/office/officeart/2005/8/layout/hProcess7"/>
    <dgm:cxn modelId="{98FB924F-6B9E-4D1D-89DE-983AD675D962}" type="presParOf" srcId="{EC98AD8F-2107-4506-882A-A9AF60FF25C6}" destId="{598E85CF-23FB-4244-A6AE-8997BCA16A11}" srcOrd="0" destOrd="0" presId="urn:microsoft.com/office/officeart/2005/8/layout/hProcess7"/>
    <dgm:cxn modelId="{5D88A2A2-0F13-44C3-92F6-F753CB60DFB9}" type="presParOf" srcId="{EC98AD8F-2107-4506-882A-A9AF60FF25C6}" destId="{C77B8117-4CB6-4E32-BF3F-EFFA672CFC78}" srcOrd="1" destOrd="0" presId="urn:microsoft.com/office/officeart/2005/8/layout/hProcess7"/>
    <dgm:cxn modelId="{9088D184-9B21-4AF3-B1AC-0ABD5FBF729B}" type="presParOf" srcId="{EC98AD8F-2107-4506-882A-A9AF60FF25C6}" destId="{0DCB343B-4415-4ACA-A6B3-4E4DDB250F94}" srcOrd="2" destOrd="0" presId="urn:microsoft.com/office/officeart/2005/8/layout/hProcess7"/>
    <dgm:cxn modelId="{5E70C6F2-B6A4-4F92-94E2-0FADF45BCAA4}" type="presParOf" srcId="{41FCB032-791D-4896-B54D-9D83E0AB7A6A}" destId="{FFC544B8-ABD7-4D1C-ADA4-5380AF45E89E}" srcOrd="1" destOrd="0" presId="urn:microsoft.com/office/officeart/2005/8/layout/hProcess7"/>
    <dgm:cxn modelId="{A2AA2542-B0A1-4A3F-9E43-D7466CCBF1E0}" type="presParOf" srcId="{41FCB032-791D-4896-B54D-9D83E0AB7A6A}" destId="{EA6D3168-F8C4-4EDB-8156-18DDCD6CFE97}" srcOrd="2" destOrd="0" presId="urn:microsoft.com/office/officeart/2005/8/layout/hProcess7"/>
    <dgm:cxn modelId="{29B2AFF9-BC2C-49E9-B91D-A55C9D1AF13E}" type="presParOf" srcId="{EA6D3168-F8C4-4EDB-8156-18DDCD6CFE97}" destId="{87F9D5D7-25E3-4B57-B2E9-DA6EA9740052}" srcOrd="0" destOrd="0" presId="urn:microsoft.com/office/officeart/2005/8/layout/hProcess7"/>
    <dgm:cxn modelId="{7914F121-94E3-4C06-B93C-734FCEF83BCF}" type="presParOf" srcId="{EA6D3168-F8C4-4EDB-8156-18DDCD6CFE97}" destId="{C9187D66-BC96-4EE2-8D76-9D2E87BFA45B}" srcOrd="1" destOrd="0" presId="urn:microsoft.com/office/officeart/2005/8/layout/hProcess7"/>
    <dgm:cxn modelId="{D83E4200-FF3C-4514-915B-181A0A0F1A05}" type="presParOf" srcId="{EA6D3168-F8C4-4EDB-8156-18DDCD6CFE97}" destId="{09CE02D9-6773-4E7E-916A-3509E70FF4ED}" srcOrd="2" destOrd="0" presId="urn:microsoft.com/office/officeart/2005/8/layout/hProcess7"/>
    <dgm:cxn modelId="{2C109458-01A1-4AB8-9F00-50B8693A9125}" type="presParOf" srcId="{41FCB032-791D-4896-B54D-9D83E0AB7A6A}" destId="{994BAA56-C9E9-4ABD-8274-7D8E7DA6E287}" srcOrd="3" destOrd="0" presId="urn:microsoft.com/office/officeart/2005/8/layout/hProcess7"/>
    <dgm:cxn modelId="{BE9B489C-6F4A-4AE1-9B7D-5FFA008787AB}" type="presParOf" srcId="{41FCB032-791D-4896-B54D-9D83E0AB7A6A}" destId="{ADF8676A-4115-41B3-865E-DB1E2BCD28F3}" srcOrd="4" destOrd="0" presId="urn:microsoft.com/office/officeart/2005/8/layout/hProcess7"/>
    <dgm:cxn modelId="{8DFB1A5B-A43B-4115-A29A-D044EF37F574}" type="presParOf" srcId="{ADF8676A-4115-41B3-865E-DB1E2BCD28F3}" destId="{11B9F57C-0967-4F91-8CAC-1DEE69C35F4B}" srcOrd="0" destOrd="0" presId="urn:microsoft.com/office/officeart/2005/8/layout/hProcess7"/>
    <dgm:cxn modelId="{03AF6327-2ECD-4103-844A-E1399DEBA1DF}" type="presParOf" srcId="{ADF8676A-4115-41B3-865E-DB1E2BCD28F3}" destId="{2201D061-E94B-44B3-835E-967B4CF72F2B}" srcOrd="1" destOrd="0" presId="urn:microsoft.com/office/officeart/2005/8/layout/hProcess7"/>
    <dgm:cxn modelId="{CC978D3E-F411-4B1D-B1A7-9A4C1D4852C6}" type="presParOf" srcId="{ADF8676A-4115-41B3-865E-DB1E2BCD28F3}" destId="{075F2173-850A-4AE6-BC55-60F34722A71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515E4C-F5AE-4FCD-82B2-971708DB34E0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B2480E-C51E-4B34-832F-EB8AA2559ADD}">
      <dgm:prSet phldrT="[Text]"/>
      <dgm:spPr/>
      <dgm:t>
        <a:bodyPr/>
        <a:lstStyle/>
        <a:p>
          <a:r>
            <a:rPr lang="en-US" dirty="0"/>
            <a:t>Do not use </a:t>
          </a:r>
        </a:p>
      </dgm:t>
    </dgm:pt>
    <dgm:pt modelId="{917BCAB1-DA71-4D52-A945-DF7F6B18B273}" type="parTrans" cxnId="{447B9685-3395-4EB7-83F4-02853743F85D}">
      <dgm:prSet/>
      <dgm:spPr/>
      <dgm:t>
        <a:bodyPr/>
        <a:lstStyle/>
        <a:p>
          <a:endParaRPr lang="en-US"/>
        </a:p>
      </dgm:t>
    </dgm:pt>
    <dgm:pt modelId="{9A9DDA83-B67E-46D0-BF79-20FA32790B15}" type="sibTrans" cxnId="{447B9685-3395-4EB7-83F4-02853743F85D}">
      <dgm:prSet/>
      <dgm:spPr/>
      <dgm:t>
        <a:bodyPr/>
        <a:lstStyle/>
        <a:p>
          <a:endParaRPr lang="en-US"/>
        </a:p>
      </dgm:t>
    </dgm:pt>
    <dgm:pt modelId="{4E138085-64B0-4DA7-A0F5-1D47942AA7B5}">
      <dgm:prSet phldrT="[Text]"/>
      <dgm:spPr/>
      <dgm:t>
        <a:bodyPr/>
        <a:lstStyle/>
        <a:p>
          <a:r>
            <a:rPr lang="en-US" dirty="0"/>
            <a:t>There are many development projects that the UN supports. </a:t>
          </a:r>
        </a:p>
      </dgm:t>
    </dgm:pt>
    <dgm:pt modelId="{753DCF5C-E9BE-4D8E-B657-FA978B57D4D3}" type="parTrans" cxnId="{FC5B121E-B1C2-4585-B0E4-BFA27ACCD2C2}">
      <dgm:prSet/>
      <dgm:spPr/>
      <dgm:t>
        <a:bodyPr/>
        <a:lstStyle/>
        <a:p>
          <a:endParaRPr lang="en-US"/>
        </a:p>
      </dgm:t>
    </dgm:pt>
    <dgm:pt modelId="{005DD382-9521-4A36-AEB5-A3BE60A112FC}" type="sibTrans" cxnId="{FC5B121E-B1C2-4585-B0E4-BFA27ACCD2C2}">
      <dgm:prSet/>
      <dgm:spPr/>
      <dgm:t>
        <a:bodyPr/>
        <a:lstStyle/>
        <a:p>
          <a:endParaRPr lang="en-US"/>
        </a:p>
      </dgm:t>
    </dgm:pt>
    <dgm:pt modelId="{D479EF82-49FD-4135-A533-9EDE74CD8B74}">
      <dgm:prSet phldrT="[Text]"/>
      <dgm:spPr/>
      <dgm:t>
        <a:bodyPr/>
        <a:lstStyle/>
        <a:p>
          <a:r>
            <a:rPr lang="en-US" dirty="0"/>
            <a:t>Use </a:t>
          </a:r>
        </a:p>
      </dgm:t>
    </dgm:pt>
    <dgm:pt modelId="{11BEC6F5-D3FC-4EB5-9739-BD5AD022E3BC}" type="parTrans" cxnId="{4E017339-534F-4F2A-ADC3-9C2687A9BFAD}">
      <dgm:prSet/>
      <dgm:spPr/>
      <dgm:t>
        <a:bodyPr/>
        <a:lstStyle/>
        <a:p>
          <a:endParaRPr lang="en-US"/>
        </a:p>
      </dgm:t>
    </dgm:pt>
    <dgm:pt modelId="{0734138D-B00B-41BD-B620-D7757F41C07E}" type="sibTrans" cxnId="{4E017339-534F-4F2A-ADC3-9C2687A9BFAD}">
      <dgm:prSet/>
      <dgm:spPr/>
      <dgm:t>
        <a:bodyPr/>
        <a:lstStyle/>
        <a:p>
          <a:endParaRPr lang="en-US"/>
        </a:p>
      </dgm:t>
    </dgm:pt>
    <dgm:pt modelId="{1486D4DC-81A7-4B35-9A4E-F2610CF243BD}">
      <dgm:prSet phldrT="[Text]"/>
      <dgm:spPr/>
      <dgm:t>
        <a:bodyPr/>
        <a:lstStyle/>
        <a:p>
          <a:r>
            <a:rPr lang="en-US" dirty="0"/>
            <a:t>The UN supports many development projects. </a:t>
          </a:r>
        </a:p>
      </dgm:t>
    </dgm:pt>
    <dgm:pt modelId="{2049A974-E052-4B55-844E-76B7D3983D92}" type="parTrans" cxnId="{56DB675F-FBEC-4BBB-9D77-09836ACC999C}">
      <dgm:prSet/>
      <dgm:spPr/>
      <dgm:t>
        <a:bodyPr/>
        <a:lstStyle/>
        <a:p>
          <a:endParaRPr lang="en-US"/>
        </a:p>
      </dgm:t>
    </dgm:pt>
    <dgm:pt modelId="{BC3A77A8-5DE7-4C24-9452-0B8B657DCD7A}" type="sibTrans" cxnId="{56DB675F-FBEC-4BBB-9D77-09836ACC999C}">
      <dgm:prSet/>
      <dgm:spPr/>
      <dgm:t>
        <a:bodyPr/>
        <a:lstStyle/>
        <a:p>
          <a:endParaRPr lang="en-US"/>
        </a:p>
      </dgm:t>
    </dgm:pt>
    <dgm:pt modelId="{41FCB032-791D-4896-B54D-9D83E0AB7A6A}" type="pres">
      <dgm:prSet presAssocID="{F0515E4C-F5AE-4FCD-82B2-971708DB34E0}" presName="Name0" presStyleCnt="0">
        <dgm:presLayoutVars>
          <dgm:dir/>
          <dgm:animLvl val="lvl"/>
          <dgm:resizeHandles val="exact"/>
        </dgm:presLayoutVars>
      </dgm:prSet>
      <dgm:spPr/>
    </dgm:pt>
    <dgm:pt modelId="{EC98AD8F-2107-4506-882A-A9AF60FF25C6}" type="pres">
      <dgm:prSet presAssocID="{17B2480E-C51E-4B34-832F-EB8AA2559ADD}" presName="compositeNode" presStyleCnt="0">
        <dgm:presLayoutVars>
          <dgm:bulletEnabled val="1"/>
        </dgm:presLayoutVars>
      </dgm:prSet>
      <dgm:spPr/>
    </dgm:pt>
    <dgm:pt modelId="{598E85CF-23FB-4244-A6AE-8997BCA16A11}" type="pres">
      <dgm:prSet presAssocID="{17B2480E-C51E-4B34-832F-EB8AA2559ADD}" presName="bgRect" presStyleLbl="node1" presStyleIdx="0" presStyleCnt="2"/>
      <dgm:spPr/>
    </dgm:pt>
    <dgm:pt modelId="{C77B8117-4CB6-4E32-BF3F-EFFA672CFC78}" type="pres">
      <dgm:prSet presAssocID="{17B2480E-C51E-4B34-832F-EB8AA2559ADD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0DCB343B-4415-4ACA-A6B3-4E4DDB250F94}" type="pres">
      <dgm:prSet presAssocID="{17B2480E-C51E-4B34-832F-EB8AA2559ADD}" presName="childNode" presStyleLbl="node1" presStyleIdx="0" presStyleCnt="2">
        <dgm:presLayoutVars>
          <dgm:bulletEnabled val="1"/>
        </dgm:presLayoutVars>
      </dgm:prSet>
      <dgm:spPr/>
    </dgm:pt>
    <dgm:pt modelId="{FFC544B8-ABD7-4D1C-ADA4-5380AF45E89E}" type="pres">
      <dgm:prSet presAssocID="{9A9DDA83-B67E-46D0-BF79-20FA32790B15}" presName="hSp" presStyleCnt="0"/>
      <dgm:spPr/>
    </dgm:pt>
    <dgm:pt modelId="{EA6D3168-F8C4-4EDB-8156-18DDCD6CFE97}" type="pres">
      <dgm:prSet presAssocID="{9A9DDA83-B67E-46D0-BF79-20FA32790B15}" presName="vProcSp" presStyleCnt="0"/>
      <dgm:spPr/>
    </dgm:pt>
    <dgm:pt modelId="{87F9D5D7-25E3-4B57-B2E9-DA6EA9740052}" type="pres">
      <dgm:prSet presAssocID="{9A9DDA83-B67E-46D0-BF79-20FA32790B15}" presName="vSp1" presStyleCnt="0"/>
      <dgm:spPr/>
    </dgm:pt>
    <dgm:pt modelId="{C9187D66-BC96-4EE2-8D76-9D2E87BFA45B}" type="pres">
      <dgm:prSet presAssocID="{9A9DDA83-B67E-46D0-BF79-20FA32790B15}" presName="simulatedConn" presStyleLbl="solidFgAcc1" presStyleIdx="0" presStyleCnt="1"/>
      <dgm:spPr/>
    </dgm:pt>
    <dgm:pt modelId="{09CE02D9-6773-4E7E-916A-3509E70FF4ED}" type="pres">
      <dgm:prSet presAssocID="{9A9DDA83-B67E-46D0-BF79-20FA32790B15}" presName="vSp2" presStyleCnt="0"/>
      <dgm:spPr/>
    </dgm:pt>
    <dgm:pt modelId="{994BAA56-C9E9-4ABD-8274-7D8E7DA6E287}" type="pres">
      <dgm:prSet presAssocID="{9A9DDA83-B67E-46D0-BF79-20FA32790B15}" presName="sibTrans" presStyleCnt="0"/>
      <dgm:spPr/>
    </dgm:pt>
    <dgm:pt modelId="{ADF8676A-4115-41B3-865E-DB1E2BCD28F3}" type="pres">
      <dgm:prSet presAssocID="{D479EF82-49FD-4135-A533-9EDE74CD8B74}" presName="compositeNode" presStyleCnt="0">
        <dgm:presLayoutVars>
          <dgm:bulletEnabled val="1"/>
        </dgm:presLayoutVars>
      </dgm:prSet>
      <dgm:spPr/>
    </dgm:pt>
    <dgm:pt modelId="{11B9F57C-0967-4F91-8CAC-1DEE69C35F4B}" type="pres">
      <dgm:prSet presAssocID="{D479EF82-49FD-4135-A533-9EDE74CD8B74}" presName="bgRect" presStyleLbl="node1" presStyleIdx="1" presStyleCnt="2"/>
      <dgm:spPr/>
    </dgm:pt>
    <dgm:pt modelId="{2201D061-E94B-44B3-835E-967B4CF72F2B}" type="pres">
      <dgm:prSet presAssocID="{D479EF82-49FD-4135-A533-9EDE74CD8B74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075F2173-850A-4AE6-BC55-60F34722A71B}" type="pres">
      <dgm:prSet presAssocID="{D479EF82-49FD-4135-A533-9EDE74CD8B7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27029901-3AE9-49D8-B309-B1B8857E2AC1}" type="presOf" srcId="{D479EF82-49FD-4135-A533-9EDE74CD8B74}" destId="{11B9F57C-0967-4F91-8CAC-1DEE69C35F4B}" srcOrd="0" destOrd="0" presId="urn:microsoft.com/office/officeart/2005/8/layout/hProcess7"/>
    <dgm:cxn modelId="{FC5B121E-B1C2-4585-B0E4-BFA27ACCD2C2}" srcId="{17B2480E-C51E-4B34-832F-EB8AA2559ADD}" destId="{4E138085-64B0-4DA7-A0F5-1D47942AA7B5}" srcOrd="0" destOrd="0" parTransId="{753DCF5C-E9BE-4D8E-B657-FA978B57D4D3}" sibTransId="{005DD382-9521-4A36-AEB5-A3BE60A112FC}"/>
    <dgm:cxn modelId="{E7451A2F-D382-4C4E-84F2-612A64944CA2}" type="presOf" srcId="{D479EF82-49FD-4135-A533-9EDE74CD8B74}" destId="{2201D061-E94B-44B3-835E-967B4CF72F2B}" srcOrd="1" destOrd="0" presId="urn:microsoft.com/office/officeart/2005/8/layout/hProcess7"/>
    <dgm:cxn modelId="{A1F46332-5437-4AC9-B076-09CECB2AEC9B}" type="presOf" srcId="{17B2480E-C51E-4B34-832F-EB8AA2559ADD}" destId="{C77B8117-4CB6-4E32-BF3F-EFFA672CFC78}" srcOrd="1" destOrd="0" presId="urn:microsoft.com/office/officeart/2005/8/layout/hProcess7"/>
    <dgm:cxn modelId="{4E017339-534F-4F2A-ADC3-9C2687A9BFAD}" srcId="{F0515E4C-F5AE-4FCD-82B2-971708DB34E0}" destId="{D479EF82-49FD-4135-A533-9EDE74CD8B74}" srcOrd="1" destOrd="0" parTransId="{11BEC6F5-D3FC-4EB5-9739-BD5AD022E3BC}" sibTransId="{0734138D-B00B-41BD-B620-D7757F41C07E}"/>
    <dgm:cxn modelId="{56DB675F-FBEC-4BBB-9D77-09836ACC999C}" srcId="{D479EF82-49FD-4135-A533-9EDE74CD8B74}" destId="{1486D4DC-81A7-4B35-9A4E-F2610CF243BD}" srcOrd="0" destOrd="0" parTransId="{2049A974-E052-4B55-844E-76B7D3983D92}" sibTransId="{BC3A77A8-5DE7-4C24-9452-0B8B657DCD7A}"/>
    <dgm:cxn modelId="{503F9661-A244-4503-9315-FFC713A3B923}" type="presOf" srcId="{1486D4DC-81A7-4B35-9A4E-F2610CF243BD}" destId="{075F2173-850A-4AE6-BC55-60F34722A71B}" srcOrd="0" destOrd="0" presId="urn:microsoft.com/office/officeart/2005/8/layout/hProcess7"/>
    <dgm:cxn modelId="{447B9685-3395-4EB7-83F4-02853743F85D}" srcId="{F0515E4C-F5AE-4FCD-82B2-971708DB34E0}" destId="{17B2480E-C51E-4B34-832F-EB8AA2559ADD}" srcOrd="0" destOrd="0" parTransId="{917BCAB1-DA71-4D52-A945-DF7F6B18B273}" sibTransId="{9A9DDA83-B67E-46D0-BF79-20FA32790B15}"/>
    <dgm:cxn modelId="{4A918C99-B286-4212-9630-9739104666B8}" type="presOf" srcId="{4E138085-64B0-4DA7-A0F5-1D47942AA7B5}" destId="{0DCB343B-4415-4ACA-A6B3-4E4DDB250F94}" srcOrd="0" destOrd="0" presId="urn:microsoft.com/office/officeart/2005/8/layout/hProcess7"/>
    <dgm:cxn modelId="{77A026A0-BC45-4B43-AF8D-22EFD5B9FE20}" type="presOf" srcId="{F0515E4C-F5AE-4FCD-82B2-971708DB34E0}" destId="{41FCB032-791D-4896-B54D-9D83E0AB7A6A}" srcOrd="0" destOrd="0" presId="urn:microsoft.com/office/officeart/2005/8/layout/hProcess7"/>
    <dgm:cxn modelId="{17D6F9DE-C335-4B22-AB1C-8910D08AF3A7}" type="presOf" srcId="{17B2480E-C51E-4B34-832F-EB8AA2559ADD}" destId="{598E85CF-23FB-4244-A6AE-8997BCA16A11}" srcOrd="0" destOrd="0" presId="urn:microsoft.com/office/officeart/2005/8/layout/hProcess7"/>
    <dgm:cxn modelId="{E1D231E4-BBEE-4883-B3FB-0513CB5432E1}" type="presParOf" srcId="{41FCB032-791D-4896-B54D-9D83E0AB7A6A}" destId="{EC98AD8F-2107-4506-882A-A9AF60FF25C6}" srcOrd="0" destOrd="0" presId="urn:microsoft.com/office/officeart/2005/8/layout/hProcess7"/>
    <dgm:cxn modelId="{53CBFD29-2529-4B0B-88FA-B93FCDF3209F}" type="presParOf" srcId="{EC98AD8F-2107-4506-882A-A9AF60FF25C6}" destId="{598E85CF-23FB-4244-A6AE-8997BCA16A11}" srcOrd="0" destOrd="0" presId="urn:microsoft.com/office/officeart/2005/8/layout/hProcess7"/>
    <dgm:cxn modelId="{506471F5-4938-433A-B8C3-C84B8D4CAEC7}" type="presParOf" srcId="{EC98AD8F-2107-4506-882A-A9AF60FF25C6}" destId="{C77B8117-4CB6-4E32-BF3F-EFFA672CFC78}" srcOrd="1" destOrd="0" presId="urn:microsoft.com/office/officeart/2005/8/layout/hProcess7"/>
    <dgm:cxn modelId="{A24B298B-C8A2-4EE0-9973-96F7C7BBE45B}" type="presParOf" srcId="{EC98AD8F-2107-4506-882A-A9AF60FF25C6}" destId="{0DCB343B-4415-4ACA-A6B3-4E4DDB250F94}" srcOrd="2" destOrd="0" presId="urn:microsoft.com/office/officeart/2005/8/layout/hProcess7"/>
    <dgm:cxn modelId="{6EED845B-D355-4EE8-9309-0ACA1EFC3153}" type="presParOf" srcId="{41FCB032-791D-4896-B54D-9D83E0AB7A6A}" destId="{FFC544B8-ABD7-4D1C-ADA4-5380AF45E89E}" srcOrd="1" destOrd="0" presId="urn:microsoft.com/office/officeart/2005/8/layout/hProcess7"/>
    <dgm:cxn modelId="{13B2425B-16CC-493A-958B-60F54599B654}" type="presParOf" srcId="{41FCB032-791D-4896-B54D-9D83E0AB7A6A}" destId="{EA6D3168-F8C4-4EDB-8156-18DDCD6CFE97}" srcOrd="2" destOrd="0" presId="urn:microsoft.com/office/officeart/2005/8/layout/hProcess7"/>
    <dgm:cxn modelId="{57EF462D-C5D3-4A61-BBBB-15244F9F6DA2}" type="presParOf" srcId="{EA6D3168-F8C4-4EDB-8156-18DDCD6CFE97}" destId="{87F9D5D7-25E3-4B57-B2E9-DA6EA9740052}" srcOrd="0" destOrd="0" presId="urn:microsoft.com/office/officeart/2005/8/layout/hProcess7"/>
    <dgm:cxn modelId="{6CCD4E5E-B4DD-4B8F-B197-EF13C35762A4}" type="presParOf" srcId="{EA6D3168-F8C4-4EDB-8156-18DDCD6CFE97}" destId="{C9187D66-BC96-4EE2-8D76-9D2E87BFA45B}" srcOrd="1" destOrd="0" presId="urn:microsoft.com/office/officeart/2005/8/layout/hProcess7"/>
    <dgm:cxn modelId="{4A87360D-689C-47C0-9938-45748A86C675}" type="presParOf" srcId="{EA6D3168-F8C4-4EDB-8156-18DDCD6CFE97}" destId="{09CE02D9-6773-4E7E-916A-3509E70FF4ED}" srcOrd="2" destOrd="0" presId="urn:microsoft.com/office/officeart/2005/8/layout/hProcess7"/>
    <dgm:cxn modelId="{21883F87-F3AB-4BF2-9835-B6D63BEA258E}" type="presParOf" srcId="{41FCB032-791D-4896-B54D-9D83E0AB7A6A}" destId="{994BAA56-C9E9-4ABD-8274-7D8E7DA6E287}" srcOrd="3" destOrd="0" presId="urn:microsoft.com/office/officeart/2005/8/layout/hProcess7"/>
    <dgm:cxn modelId="{DFA1D16C-9E75-4CBE-A079-C601409F95A0}" type="presParOf" srcId="{41FCB032-791D-4896-B54D-9D83E0AB7A6A}" destId="{ADF8676A-4115-41B3-865E-DB1E2BCD28F3}" srcOrd="4" destOrd="0" presId="urn:microsoft.com/office/officeart/2005/8/layout/hProcess7"/>
    <dgm:cxn modelId="{45A419D3-17A0-47A6-B233-619626AD2ECE}" type="presParOf" srcId="{ADF8676A-4115-41B3-865E-DB1E2BCD28F3}" destId="{11B9F57C-0967-4F91-8CAC-1DEE69C35F4B}" srcOrd="0" destOrd="0" presId="urn:microsoft.com/office/officeart/2005/8/layout/hProcess7"/>
    <dgm:cxn modelId="{B117E07C-BF46-4A10-8399-489B56618E27}" type="presParOf" srcId="{ADF8676A-4115-41B3-865E-DB1E2BCD28F3}" destId="{2201D061-E94B-44B3-835E-967B4CF72F2B}" srcOrd="1" destOrd="0" presId="urn:microsoft.com/office/officeart/2005/8/layout/hProcess7"/>
    <dgm:cxn modelId="{6F12C7ED-EAE2-4C55-AC15-44108526D3B1}" type="presParOf" srcId="{ADF8676A-4115-41B3-865E-DB1E2BCD28F3}" destId="{075F2173-850A-4AE6-BC55-60F34722A71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515E4C-F5AE-4FCD-82B2-971708DB34E0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B2480E-C51E-4B34-832F-EB8AA2559ADD}">
      <dgm:prSet phldrT="[Text]"/>
      <dgm:spPr/>
      <dgm:t>
        <a:bodyPr/>
        <a:lstStyle/>
        <a:p>
          <a:r>
            <a:rPr lang="en-US" dirty="0"/>
            <a:t>Do not use </a:t>
          </a:r>
        </a:p>
      </dgm:t>
    </dgm:pt>
    <dgm:pt modelId="{917BCAB1-DA71-4D52-A945-DF7F6B18B273}" type="parTrans" cxnId="{447B9685-3395-4EB7-83F4-02853743F85D}">
      <dgm:prSet/>
      <dgm:spPr/>
      <dgm:t>
        <a:bodyPr/>
        <a:lstStyle/>
        <a:p>
          <a:endParaRPr lang="en-US"/>
        </a:p>
      </dgm:t>
    </dgm:pt>
    <dgm:pt modelId="{9A9DDA83-B67E-46D0-BF79-20FA32790B15}" type="sibTrans" cxnId="{447B9685-3395-4EB7-83F4-02853743F85D}">
      <dgm:prSet/>
      <dgm:spPr/>
      <dgm:t>
        <a:bodyPr/>
        <a:lstStyle/>
        <a:p>
          <a:endParaRPr lang="en-US"/>
        </a:p>
      </dgm:t>
    </dgm:pt>
    <dgm:pt modelId="{4E138085-64B0-4DA7-A0F5-1D47942AA7B5}">
      <dgm:prSet phldrT="[Text]"/>
      <dgm:spPr/>
      <dgm:t>
        <a:bodyPr/>
        <a:lstStyle/>
        <a:p>
          <a:r>
            <a:rPr lang="en-US" dirty="0"/>
            <a:t>Many students think university is very hard.</a:t>
          </a:r>
        </a:p>
      </dgm:t>
    </dgm:pt>
    <dgm:pt modelId="{753DCF5C-E9BE-4D8E-B657-FA978B57D4D3}" type="parTrans" cxnId="{FC5B121E-B1C2-4585-B0E4-BFA27ACCD2C2}">
      <dgm:prSet/>
      <dgm:spPr/>
      <dgm:t>
        <a:bodyPr/>
        <a:lstStyle/>
        <a:p>
          <a:endParaRPr lang="en-US"/>
        </a:p>
      </dgm:t>
    </dgm:pt>
    <dgm:pt modelId="{005DD382-9521-4A36-AEB5-A3BE60A112FC}" type="sibTrans" cxnId="{FC5B121E-B1C2-4585-B0E4-BFA27ACCD2C2}">
      <dgm:prSet/>
      <dgm:spPr/>
      <dgm:t>
        <a:bodyPr/>
        <a:lstStyle/>
        <a:p>
          <a:endParaRPr lang="en-US"/>
        </a:p>
      </dgm:t>
    </dgm:pt>
    <dgm:pt modelId="{D479EF82-49FD-4135-A533-9EDE74CD8B74}">
      <dgm:prSet phldrT="[Text]"/>
      <dgm:spPr/>
      <dgm:t>
        <a:bodyPr/>
        <a:lstStyle/>
        <a:p>
          <a:r>
            <a:rPr lang="en-US" dirty="0"/>
            <a:t>Use </a:t>
          </a:r>
        </a:p>
      </dgm:t>
    </dgm:pt>
    <dgm:pt modelId="{11BEC6F5-D3FC-4EB5-9739-BD5AD022E3BC}" type="parTrans" cxnId="{4E017339-534F-4F2A-ADC3-9C2687A9BFAD}">
      <dgm:prSet/>
      <dgm:spPr/>
      <dgm:t>
        <a:bodyPr/>
        <a:lstStyle/>
        <a:p>
          <a:endParaRPr lang="en-US"/>
        </a:p>
      </dgm:t>
    </dgm:pt>
    <dgm:pt modelId="{0734138D-B00B-41BD-B620-D7757F41C07E}" type="sibTrans" cxnId="{4E017339-534F-4F2A-ADC3-9C2687A9BFAD}">
      <dgm:prSet/>
      <dgm:spPr/>
      <dgm:t>
        <a:bodyPr/>
        <a:lstStyle/>
        <a:p>
          <a:endParaRPr lang="en-US"/>
        </a:p>
      </dgm:t>
    </dgm:pt>
    <dgm:pt modelId="{1486D4DC-81A7-4B35-9A4E-F2610CF243BD}">
      <dgm:prSet phldrT="[Text]"/>
      <dgm:spPr/>
      <dgm:t>
        <a:bodyPr/>
        <a:lstStyle/>
        <a:p>
          <a:r>
            <a:rPr lang="en-US" dirty="0"/>
            <a:t>Many students think university is difficult.</a:t>
          </a:r>
        </a:p>
      </dgm:t>
    </dgm:pt>
    <dgm:pt modelId="{2049A974-E052-4B55-844E-76B7D3983D92}" type="parTrans" cxnId="{56DB675F-FBEC-4BBB-9D77-09836ACC999C}">
      <dgm:prSet/>
      <dgm:spPr/>
      <dgm:t>
        <a:bodyPr/>
        <a:lstStyle/>
        <a:p>
          <a:endParaRPr lang="en-US"/>
        </a:p>
      </dgm:t>
    </dgm:pt>
    <dgm:pt modelId="{BC3A77A8-5DE7-4C24-9452-0B8B657DCD7A}" type="sibTrans" cxnId="{56DB675F-FBEC-4BBB-9D77-09836ACC999C}">
      <dgm:prSet/>
      <dgm:spPr/>
      <dgm:t>
        <a:bodyPr/>
        <a:lstStyle/>
        <a:p>
          <a:endParaRPr lang="en-US"/>
        </a:p>
      </dgm:t>
    </dgm:pt>
    <dgm:pt modelId="{41FCB032-791D-4896-B54D-9D83E0AB7A6A}" type="pres">
      <dgm:prSet presAssocID="{F0515E4C-F5AE-4FCD-82B2-971708DB34E0}" presName="Name0" presStyleCnt="0">
        <dgm:presLayoutVars>
          <dgm:dir/>
          <dgm:animLvl val="lvl"/>
          <dgm:resizeHandles val="exact"/>
        </dgm:presLayoutVars>
      </dgm:prSet>
      <dgm:spPr/>
    </dgm:pt>
    <dgm:pt modelId="{EC98AD8F-2107-4506-882A-A9AF60FF25C6}" type="pres">
      <dgm:prSet presAssocID="{17B2480E-C51E-4B34-832F-EB8AA2559ADD}" presName="compositeNode" presStyleCnt="0">
        <dgm:presLayoutVars>
          <dgm:bulletEnabled val="1"/>
        </dgm:presLayoutVars>
      </dgm:prSet>
      <dgm:spPr/>
    </dgm:pt>
    <dgm:pt modelId="{598E85CF-23FB-4244-A6AE-8997BCA16A11}" type="pres">
      <dgm:prSet presAssocID="{17B2480E-C51E-4B34-832F-EB8AA2559ADD}" presName="bgRect" presStyleLbl="node1" presStyleIdx="0" presStyleCnt="2"/>
      <dgm:spPr/>
    </dgm:pt>
    <dgm:pt modelId="{C77B8117-4CB6-4E32-BF3F-EFFA672CFC78}" type="pres">
      <dgm:prSet presAssocID="{17B2480E-C51E-4B34-832F-EB8AA2559ADD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0DCB343B-4415-4ACA-A6B3-4E4DDB250F94}" type="pres">
      <dgm:prSet presAssocID="{17B2480E-C51E-4B34-832F-EB8AA2559ADD}" presName="childNode" presStyleLbl="node1" presStyleIdx="0" presStyleCnt="2">
        <dgm:presLayoutVars>
          <dgm:bulletEnabled val="1"/>
        </dgm:presLayoutVars>
      </dgm:prSet>
      <dgm:spPr/>
    </dgm:pt>
    <dgm:pt modelId="{FFC544B8-ABD7-4D1C-ADA4-5380AF45E89E}" type="pres">
      <dgm:prSet presAssocID="{9A9DDA83-B67E-46D0-BF79-20FA32790B15}" presName="hSp" presStyleCnt="0"/>
      <dgm:spPr/>
    </dgm:pt>
    <dgm:pt modelId="{EA6D3168-F8C4-4EDB-8156-18DDCD6CFE97}" type="pres">
      <dgm:prSet presAssocID="{9A9DDA83-B67E-46D0-BF79-20FA32790B15}" presName="vProcSp" presStyleCnt="0"/>
      <dgm:spPr/>
    </dgm:pt>
    <dgm:pt modelId="{87F9D5D7-25E3-4B57-B2E9-DA6EA9740052}" type="pres">
      <dgm:prSet presAssocID="{9A9DDA83-B67E-46D0-BF79-20FA32790B15}" presName="vSp1" presStyleCnt="0"/>
      <dgm:spPr/>
    </dgm:pt>
    <dgm:pt modelId="{C9187D66-BC96-4EE2-8D76-9D2E87BFA45B}" type="pres">
      <dgm:prSet presAssocID="{9A9DDA83-B67E-46D0-BF79-20FA32790B15}" presName="simulatedConn" presStyleLbl="solidFgAcc1" presStyleIdx="0" presStyleCnt="1"/>
      <dgm:spPr/>
    </dgm:pt>
    <dgm:pt modelId="{09CE02D9-6773-4E7E-916A-3509E70FF4ED}" type="pres">
      <dgm:prSet presAssocID="{9A9DDA83-B67E-46D0-BF79-20FA32790B15}" presName="vSp2" presStyleCnt="0"/>
      <dgm:spPr/>
    </dgm:pt>
    <dgm:pt modelId="{994BAA56-C9E9-4ABD-8274-7D8E7DA6E287}" type="pres">
      <dgm:prSet presAssocID="{9A9DDA83-B67E-46D0-BF79-20FA32790B15}" presName="sibTrans" presStyleCnt="0"/>
      <dgm:spPr/>
    </dgm:pt>
    <dgm:pt modelId="{ADF8676A-4115-41B3-865E-DB1E2BCD28F3}" type="pres">
      <dgm:prSet presAssocID="{D479EF82-49FD-4135-A533-9EDE74CD8B74}" presName="compositeNode" presStyleCnt="0">
        <dgm:presLayoutVars>
          <dgm:bulletEnabled val="1"/>
        </dgm:presLayoutVars>
      </dgm:prSet>
      <dgm:spPr/>
    </dgm:pt>
    <dgm:pt modelId="{11B9F57C-0967-4F91-8CAC-1DEE69C35F4B}" type="pres">
      <dgm:prSet presAssocID="{D479EF82-49FD-4135-A533-9EDE74CD8B74}" presName="bgRect" presStyleLbl="node1" presStyleIdx="1" presStyleCnt="2"/>
      <dgm:spPr/>
    </dgm:pt>
    <dgm:pt modelId="{2201D061-E94B-44B3-835E-967B4CF72F2B}" type="pres">
      <dgm:prSet presAssocID="{D479EF82-49FD-4135-A533-9EDE74CD8B74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075F2173-850A-4AE6-BC55-60F34722A71B}" type="pres">
      <dgm:prSet presAssocID="{D479EF82-49FD-4135-A533-9EDE74CD8B7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488AE702-0ECC-4A92-9B7D-92FC85C14F47}" type="presOf" srcId="{17B2480E-C51E-4B34-832F-EB8AA2559ADD}" destId="{C77B8117-4CB6-4E32-BF3F-EFFA672CFC78}" srcOrd="1" destOrd="0" presId="urn:microsoft.com/office/officeart/2005/8/layout/hProcess7"/>
    <dgm:cxn modelId="{FC5B121E-B1C2-4585-B0E4-BFA27ACCD2C2}" srcId="{17B2480E-C51E-4B34-832F-EB8AA2559ADD}" destId="{4E138085-64B0-4DA7-A0F5-1D47942AA7B5}" srcOrd="0" destOrd="0" parTransId="{753DCF5C-E9BE-4D8E-B657-FA978B57D4D3}" sibTransId="{005DD382-9521-4A36-AEB5-A3BE60A112FC}"/>
    <dgm:cxn modelId="{45553F30-57F4-4794-ADCE-F0EC5F429A9B}" type="presOf" srcId="{4E138085-64B0-4DA7-A0F5-1D47942AA7B5}" destId="{0DCB343B-4415-4ACA-A6B3-4E4DDB250F94}" srcOrd="0" destOrd="0" presId="urn:microsoft.com/office/officeart/2005/8/layout/hProcess7"/>
    <dgm:cxn modelId="{4E017339-534F-4F2A-ADC3-9C2687A9BFAD}" srcId="{F0515E4C-F5AE-4FCD-82B2-971708DB34E0}" destId="{D479EF82-49FD-4135-A533-9EDE74CD8B74}" srcOrd="1" destOrd="0" parTransId="{11BEC6F5-D3FC-4EB5-9739-BD5AD022E3BC}" sibTransId="{0734138D-B00B-41BD-B620-D7757F41C07E}"/>
    <dgm:cxn modelId="{56DB675F-FBEC-4BBB-9D77-09836ACC999C}" srcId="{D479EF82-49FD-4135-A533-9EDE74CD8B74}" destId="{1486D4DC-81A7-4B35-9A4E-F2610CF243BD}" srcOrd="0" destOrd="0" parTransId="{2049A974-E052-4B55-844E-76B7D3983D92}" sibTransId="{BC3A77A8-5DE7-4C24-9452-0B8B657DCD7A}"/>
    <dgm:cxn modelId="{4A629B61-B8F5-4743-A7CD-3B4220CE5138}" type="presOf" srcId="{D479EF82-49FD-4135-A533-9EDE74CD8B74}" destId="{2201D061-E94B-44B3-835E-967B4CF72F2B}" srcOrd="1" destOrd="0" presId="urn:microsoft.com/office/officeart/2005/8/layout/hProcess7"/>
    <dgm:cxn modelId="{04CF2543-AFAB-4072-AC4F-D7A52EF4B6ED}" type="presOf" srcId="{1486D4DC-81A7-4B35-9A4E-F2610CF243BD}" destId="{075F2173-850A-4AE6-BC55-60F34722A71B}" srcOrd="0" destOrd="0" presId="urn:microsoft.com/office/officeart/2005/8/layout/hProcess7"/>
    <dgm:cxn modelId="{C07B7A67-C817-4582-822A-1BEF78047F9E}" type="presOf" srcId="{F0515E4C-F5AE-4FCD-82B2-971708DB34E0}" destId="{41FCB032-791D-4896-B54D-9D83E0AB7A6A}" srcOrd="0" destOrd="0" presId="urn:microsoft.com/office/officeart/2005/8/layout/hProcess7"/>
    <dgm:cxn modelId="{E4FFB87D-5F0C-4F37-8470-478961F402CE}" type="presOf" srcId="{D479EF82-49FD-4135-A533-9EDE74CD8B74}" destId="{11B9F57C-0967-4F91-8CAC-1DEE69C35F4B}" srcOrd="0" destOrd="0" presId="urn:microsoft.com/office/officeart/2005/8/layout/hProcess7"/>
    <dgm:cxn modelId="{447B9685-3395-4EB7-83F4-02853743F85D}" srcId="{F0515E4C-F5AE-4FCD-82B2-971708DB34E0}" destId="{17B2480E-C51E-4B34-832F-EB8AA2559ADD}" srcOrd="0" destOrd="0" parTransId="{917BCAB1-DA71-4D52-A945-DF7F6B18B273}" sibTransId="{9A9DDA83-B67E-46D0-BF79-20FA32790B15}"/>
    <dgm:cxn modelId="{A6095FAD-4426-41AE-99DD-38CBC1CBE820}" type="presOf" srcId="{17B2480E-C51E-4B34-832F-EB8AA2559ADD}" destId="{598E85CF-23FB-4244-A6AE-8997BCA16A11}" srcOrd="0" destOrd="0" presId="urn:microsoft.com/office/officeart/2005/8/layout/hProcess7"/>
    <dgm:cxn modelId="{E33BE86D-C301-4812-85A2-9F2B9F452F2B}" type="presParOf" srcId="{41FCB032-791D-4896-B54D-9D83E0AB7A6A}" destId="{EC98AD8F-2107-4506-882A-A9AF60FF25C6}" srcOrd="0" destOrd="0" presId="urn:microsoft.com/office/officeart/2005/8/layout/hProcess7"/>
    <dgm:cxn modelId="{F00A5CEA-9882-4247-8F7D-3A7CE7DA2029}" type="presParOf" srcId="{EC98AD8F-2107-4506-882A-A9AF60FF25C6}" destId="{598E85CF-23FB-4244-A6AE-8997BCA16A11}" srcOrd="0" destOrd="0" presId="urn:microsoft.com/office/officeart/2005/8/layout/hProcess7"/>
    <dgm:cxn modelId="{415ABF3B-9E07-4E38-ADA2-031E7D780BF1}" type="presParOf" srcId="{EC98AD8F-2107-4506-882A-A9AF60FF25C6}" destId="{C77B8117-4CB6-4E32-BF3F-EFFA672CFC78}" srcOrd="1" destOrd="0" presId="urn:microsoft.com/office/officeart/2005/8/layout/hProcess7"/>
    <dgm:cxn modelId="{1D2ADDEA-6CD4-48FF-8BEC-99B5534A589F}" type="presParOf" srcId="{EC98AD8F-2107-4506-882A-A9AF60FF25C6}" destId="{0DCB343B-4415-4ACA-A6B3-4E4DDB250F94}" srcOrd="2" destOrd="0" presId="urn:microsoft.com/office/officeart/2005/8/layout/hProcess7"/>
    <dgm:cxn modelId="{482672B6-D82E-4907-B879-B511E1260695}" type="presParOf" srcId="{41FCB032-791D-4896-B54D-9D83E0AB7A6A}" destId="{FFC544B8-ABD7-4D1C-ADA4-5380AF45E89E}" srcOrd="1" destOrd="0" presId="urn:microsoft.com/office/officeart/2005/8/layout/hProcess7"/>
    <dgm:cxn modelId="{0333AA73-85F6-4A92-8CA9-3268CABBC964}" type="presParOf" srcId="{41FCB032-791D-4896-B54D-9D83E0AB7A6A}" destId="{EA6D3168-F8C4-4EDB-8156-18DDCD6CFE97}" srcOrd="2" destOrd="0" presId="urn:microsoft.com/office/officeart/2005/8/layout/hProcess7"/>
    <dgm:cxn modelId="{21B3615E-797C-4C2B-ACDA-4E31E6F6AA0A}" type="presParOf" srcId="{EA6D3168-F8C4-4EDB-8156-18DDCD6CFE97}" destId="{87F9D5D7-25E3-4B57-B2E9-DA6EA9740052}" srcOrd="0" destOrd="0" presId="urn:microsoft.com/office/officeart/2005/8/layout/hProcess7"/>
    <dgm:cxn modelId="{53B0E86F-E247-4DC8-97BA-A0220A4E0AB1}" type="presParOf" srcId="{EA6D3168-F8C4-4EDB-8156-18DDCD6CFE97}" destId="{C9187D66-BC96-4EE2-8D76-9D2E87BFA45B}" srcOrd="1" destOrd="0" presId="urn:microsoft.com/office/officeart/2005/8/layout/hProcess7"/>
    <dgm:cxn modelId="{2FA53138-9E4E-41E6-B6E4-5B3EF2557EE6}" type="presParOf" srcId="{EA6D3168-F8C4-4EDB-8156-18DDCD6CFE97}" destId="{09CE02D9-6773-4E7E-916A-3509E70FF4ED}" srcOrd="2" destOrd="0" presId="urn:microsoft.com/office/officeart/2005/8/layout/hProcess7"/>
    <dgm:cxn modelId="{00EA05B3-C96F-460B-8A12-76F33F38161F}" type="presParOf" srcId="{41FCB032-791D-4896-B54D-9D83E0AB7A6A}" destId="{994BAA56-C9E9-4ABD-8274-7D8E7DA6E287}" srcOrd="3" destOrd="0" presId="urn:microsoft.com/office/officeart/2005/8/layout/hProcess7"/>
    <dgm:cxn modelId="{19499546-1158-4F28-BF53-3860665F0E7B}" type="presParOf" srcId="{41FCB032-791D-4896-B54D-9D83E0AB7A6A}" destId="{ADF8676A-4115-41B3-865E-DB1E2BCD28F3}" srcOrd="4" destOrd="0" presId="urn:microsoft.com/office/officeart/2005/8/layout/hProcess7"/>
    <dgm:cxn modelId="{0AF4A506-7CB6-4EAD-A28B-99E5EFB740DC}" type="presParOf" srcId="{ADF8676A-4115-41B3-865E-DB1E2BCD28F3}" destId="{11B9F57C-0967-4F91-8CAC-1DEE69C35F4B}" srcOrd="0" destOrd="0" presId="urn:microsoft.com/office/officeart/2005/8/layout/hProcess7"/>
    <dgm:cxn modelId="{29D8ADBA-D751-438F-A619-F57B02C2ED11}" type="presParOf" srcId="{ADF8676A-4115-41B3-865E-DB1E2BCD28F3}" destId="{2201D061-E94B-44B3-835E-967B4CF72F2B}" srcOrd="1" destOrd="0" presId="urn:microsoft.com/office/officeart/2005/8/layout/hProcess7"/>
    <dgm:cxn modelId="{4D2A13BC-8CC0-4EFC-AFAC-75FC9D8A5827}" type="presParOf" srcId="{ADF8676A-4115-41B3-865E-DB1E2BCD28F3}" destId="{075F2173-850A-4AE6-BC55-60F34722A71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515E4C-F5AE-4FCD-82B2-971708DB34E0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B2480E-C51E-4B34-832F-EB8AA2559ADD}">
      <dgm:prSet phldrT="[Text]"/>
      <dgm:spPr/>
      <dgm:t>
        <a:bodyPr/>
        <a:lstStyle/>
        <a:p>
          <a:r>
            <a:rPr lang="en-US" dirty="0"/>
            <a:t>Do not use </a:t>
          </a:r>
        </a:p>
      </dgm:t>
    </dgm:pt>
    <dgm:pt modelId="{917BCAB1-DA71-4D52-A945-DF7F6B18B273}" type="parTrans" cxnId="{447B9685-3395-4EB7-83F4-02853743F85D}">
      <dgm:prSet/>
      <dgm:spPr/>
      <dgm:t>
        <a:bodyPr/>
        <a:lstStyle/>
        <a:p>
          <a:endParaRPr lang="en-US"/>
        </a:p>
      </dgm:t>
    </dgm:pt>
    <dgm:pt modelId="{9A9DDA83-B67E-46D0-BF79-20FA32790B15}" type="sibTrans" cxnId="{447B9685-3395-4EB7-83F4-02853743F85D}">
      <dgm:prSet/>
      <dgm:spPr/>
      <dgm:t>
        <a:bodyPr/>
        <a:lstStyle/>
        <a:p>
          <a:endParaRPr lang="en-US"/>
        </a:p>
      </dgm:t>
    </dgm:pt>
    <dgm:pt modelId="{4E138085-64B0-4DA7-A0F5-1D47942AA7B5}">
      <dgm:prSet phldrT="[Text]"/>
      <dgm:spPr/>
      <dgm:t>
        <a:bodyPr/>
        <a:lstStyle/>
        <a:p>
          <a:r>
            <a:rPr lang="en-US" dirty="0"/>
            <a:t>Death sentence is really controversial.</a:t>
          </a:r>
        </a:p>
      </dgm:t>
    </dgm:pt>
    <dgm:pt modelId="{753DCF5C-E9BE-4D8E-B657-FA978B57D4D3}" type="parTrans" cxnId="{FC5B121E-B1C2-4585-B0E4-BFA27ACCD2C2}">
      <dgm:prSet/>
      <dgm:spPr/>
      <dgm:t>
        <a:bodyPr/>
        <a:lstStyle/>
        <a:p>
          <a:endParaRPr lang="en-US"/>
        </a:p>
      </dgm:t>
    </dgm:pt>
    <dgm:pt modelId="{005DD382-9521-4A36-AEB5-A3BE60A112FC}" type="sibTrans" cxnId="{FC5B121E-B1C2-4585-B0E4-BFA27ACCD2C2}">
      <dgm:prSet/>
      <dgm:spPr/>
      <dgm:t>
        <a:bodyPr/>
        <a:lstStyle/>
        <a:p>
          <a:endParaRPr lang="en-US"/>
        </a:p>
      </dgm:t>
    </dgm:pt>
    <dgm:pt modelId="{D479EF82-49FD-4135-A533-9EDE74CD8B74}">
      <dgm:prSet phldrT="[Text]"/>
      <dgm:spPr/>
      <dgm:t>
        <a:bodyPr/>
        <a:lstStyle/>
        <a:p>
          <a:r>
            <a:rPr lang="en-US" dirty="0"/>
            <a:t>Use </a:t>
          </a:r>
        </a:p>
      </dgm:t>
    </dgm:pt>
    <dgm:pt modelId="{11BEC6F5-D3FC-4EB5-9739-BD5AD022E3BC}" type="parTrans" cxnId="{4E017339-534F-4F2A-ADC3-9C2687A9BFAD}">
      <dgm:prSet/>
      <dgm:spPr/>
      <dgm:t>
        <a:bodyPr/>
        <a:lstStyle/>
        <a:p>
          <a:endParaRPr lang="en-US"/>
        </a:p>
      </dgm:t>
    </dgm:pt>
    <dgm:pt modelId="{0734138D-B00B-41BD-B620-D7757F41C07E}" type="sibTrans" cxnId="{4E017339-534F-4F2A-ADC3-9C2687A9BFAD}">
      <dgm:prSet/>
      <dgm:spPr/>
      <dgm:t>
        <a:bodyPr/>
        <a:lstStyle/>
        <a:p>
          <a:endParaRPr lang="en-US"/>
        </a:p>
      </dgm:t>
    </dgm:pt>
    <dgm:pt modelId="{1486D4DC-81A7-4B35-9A4E-F2610CF243BD}">
      <dgm:prSet phldrT="[Text]"/>
      <dgm:spPr/>
      <dgm:t>
        <a:bodyPr/>
        <a:lstStyle/>
        <a:p>
          <a:r>
            <a:rPr lang="en-US" dirty="0"/>
            <a:t>Death sentence is controversial.</a:t>
          </a:r>
        </a:p>
      </dgm:t>
    </dgm:pt>
    <dgm:pt modelId="{2049A974-E052-4B55-844E-76B7D3983D92}" type="parTrans" cxnId="{56DB675F-FBEC-4BBB-9D77-09836ACC999C}">
      <dgm:prSet/>
      <dgm:spPr/>
      <dgm:t>
        <a:bodyPr/>
        <a:lstStyle/>
        <a:p>
          <a:endParaRPr lang="en-US"/>
        </a:p>
      </dgm:t>
    </dgm:pt>
    <dgm:pt modelId="{BC3A77A8-5DE7-4C24-9452-0B8B657DCD7A}" type="sibTrans" cxnId="{56DB675F-FBEC-4BBB-9D77-09836ACC999C}">
      <dgm:prSet/>
      <dgm:spPr/>
      <dgm:t>
        <a:bodyPr/>
        <a:lstStyle/>
        <a:p>
          <a:endParaRPr lang="en-US"/>
        </a:p>
      </dgm:t>
    </dgm:pt>
    <dgm:pt modelId="{41FCB032-791D-4896-B54D-9D83E0AB7A6A}" type="pres">
      <dgm:prSet presAssocID="{F0515E4C-F5AE-4FCD-82B2-971708DB34E0}" presName="Name0" presStyleCnt="0">
        <dgm:presLayoutVars>
          <dgm:dir/>
          <dgm:animLvl val="lvl"/>
          <dgm:resizeHandles val="exact"/>
        </dgm:presLayoutVars>
      </dgm:prSet>
      <dgm:spPr/>
    </dgm:pt>
    <dgm:pt modelId="{EC98AD8F-2107-4506-882A-A9AF60FF25C6}" type="pres">
      <dgm:prSet presAssocID="{17B2480E-C51E-4B34-832F-EB8AA2559ADD}" presName="compositeNode" presStyleCnt="0">
        <dgm:presLayoutVars>
          <dgm:bulletEnabled val="1"/>
        </dgm:presLayoutVars>
      </dgm:prSet>
      <dgm:spPr/>
    </dgm:pt>
    <dgm:pt modelId="{598E85CF-23FB-4244-A6AE-8997BCA16A11}" type="pres">
      <dgm:prSet presAssocID="{17B2480E-C51E-4B34-832F-EB8AA2559ADD}" presName="bgRect" presStyleLbl="node1" presStyleIdx="0" presStyleCnt="2" custLinFactNeighborX="-39" custLinFactNeighborY="-19200"/>
      <dgm:spPr/>
    </dgm:pt>
    <dgm:pt modelId="{C77B8117-4CB6-4E32-BF3F-EFFA672CFC78}" type="pres">
      <dgm:prSet presAssocID="{17B2480E-C51E-4B34-832F-EB8AA2559ADD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0DCB343B-4415-4ACA-A6B3-4E4DDB250F94}" type="pres">
      <dgm:prSet presAssocID="{17B2480E-C51E-4B34-832F-EB8AA2559ADD}" presName="childNode" presStyleLbl="node1" presStyleIdx="0" presStyleCnt="2">
        <dgm:presLayoutVars>
          <dgm:bulletEnabled val="1"/>
        </dgm:presLayoutVars>
      </dgm:prSet>
      <dgm:spPr/>
    </dgm:pt>
    <dgm:pt modelId="{FFC544B8-ABD7-4D1C-ADA4-5380AF45E89E}" type="pres">
      <dgm:prSet presAssocID="{9A9DDA83-B67E-46D0-BF79-20FA32790B15}" presName="hSp" presStyleCnt="0"/>
      <dgm:spPr/>
    </dgm:pt>
    <dgm:pt modelId="{EA6D3168-F8C4-4EDB-8156-18DDCD6CFE97}" type="pres">
      <dgm:prSet presAssocID="{9A9DDA83-B67E-46D0-BF79-20FA32790B15}" presName="vProcSp" presStyleCnt="0"/>
      <dgm:spPr/>
    </dgm:pt>
    <dgm:pt modelId="{87F9D5D7-25E3-4B57-B2E9-DA6EA9740052}" type="pres">
      <dgm:prSet presAssocID="{9A9DDA83-B67E-46D0-BF79-20FA32790B15}" presName="vSp1" presStyleCnt="0"/>
      <dgm:spPr/>
    </dgm:pt>
    <dgm:pt modelId="{C9187D66-BC96-4EE2-8D76-9D2E87BFA45B}" type="pres">
      <dgm:prSet presAssocID="{9A9DDA83-B67E-46D0-BF79-20FA32790B15}" presName="simulatedConn" presStyleLbl="solidFgAcc1" presStyleIdx="0" presStyleCnt="1"/>
      <dgm:spPr/>
    </dgm:pt>
    <dgm:pt modelId="{09CE02D9-6773-4E7E-916A-3509E70FF4ED}" type="pres">
      <dgm:prSet presAssocID="{9A9DDA83-B67E-46D0-BF79-20FA32790B15}" presName="vSp2" presStyleCnt="0"/>
      <dgm:spPr/>
    </dgm:pt>
    <dgm:pt modelId="{994BAA56-C9E9-4ABD-8274-7D8E7DA6E287}" type="pres">
      <dgm:prSet presAssocID="{9A9DDA83-B67E-46D0-BF79-20FA32790B15}" presName="sibTrans" presStyleCnt="0"/>
      <dgm:spPr/>
    </dgm:pt>
    <dgm:pt modelId="{ADF8676A-4115-41B3-865E-DB1E2BCD28F3}" type="pres">
      <dgm:prSet presAssocID="{D479EF82-49FD-4135-A533-9EDE74CD8B74}" presName="compositeNode" presStyleCnt="0">
        <dgm:presLayoutVars>
          <dgm:bulletEnabled val="1"/>
        </dgm:presLayoutVars>
      </dgm:prSet>
      <dgm:spPr/>
    </dgm:pt>
    <dgm:pt modelId="{11B9F57C-0967-4F91-8CAC-1DEE69C35F4B}" type="pres">
      <dgm:prSet presAssocID="{D479EF82-49FD-4135-A533-9EDE74CD8B74}" presName="bgRect" presStyleLbl="node1" presStyleIdx="1" presStyleCnt="2" custLinFactNeighborX="2577" custLinFactNeighborY="-35914"/>
      <dgm:spPr/>
    </dgm:pt>
    <dgm:pt modelId="{2201D061-E94B-44B3-835E-967B4CF72F2B}" type="pres">
      <dgm:prSet presAssocID="{D479EF82-49FD-4135-A533-9EDE74CD8B74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075F2173-850A-4AE6-BC55-60F34722A71B}" type="pres">
      <dgm:prSet presAssocID="{D479EF82-49FD-4135-A533-9EDE74CD8B7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FC5B121E-B1C2-4585-B0E4-BFA27ACCD2C2}" srcId="{17B2480E-C51E-4B34-832F-EB8AA2559ADD}" destId="{4E138085-64B0-4DA7-A0F5-1D47942AA7B5}" srcOrd="0" destOrd="0" parTransId="{753DCF5C-E9BE-4D8E-B657-FA978B57D4D3}" sibTransId="{005DD382-9521-4A36-AEB5-A3BE60A112FC}"/>
    <dgm:cxn modelId="{5C04C937-04EC-40DB-BEF8-FB1BA5E57E48}" type="presOf" srcId="{1486D4DC-81A7-4B35-9A4E-F2610CF243BD}" destId="{075F2173-850A-4AE6-BC55-60F34722A71B}" srcOrd="0" destOrd="0" presId="urn:microsoft.com/office/officeart/2005/8/layout/hProcess7"/>
    <dgm:cxn modelId="{4E017339-534F-4F2A-ADC3-9C2687A9BFAD}" srcId="{F0515E4C-F5AE-4FCD-82B2-971708DB34E0}" destId="{D479EF82-49FD-4135-A533-9EDE74CD8B74}" srcOrd="1" destOrd="0" parTransId="{11BEC6F5-D3FC-4EB5-9739-BD5AD022E3BC}" sibTransId="{0734138D-B00B-41BD-B620-D7757F41C07E}"/>
    <dgm:cxn modelId="{56DB675F-FBEC-4BBB-9D77-09836ACC999C}" srcId="{D479EF82-49FD-4135-A533-9EDE74CD8B74}" destId="{1486D4DC-81A7-4B35-9A4E-F2610CF243BD}" srcOrd="0" destOrd="0" parTransId="{2049A974-E052-4B55-844E-76B7D3983D92}" sibTransId="{BC3A77A8-5DE7-4C24-9452-0B8B657DCD7A}"/>
    <dgm:cxn modelId="{2416F56A-0E5E-40FE-8505-A3EB281027F0}" type="presOf" srcId="{17B2480E-C51E-4B34-832F-EB8AA2559ADD}" destId="{C77B8117-4CB6-4E32-BF3F-EFFA672CFC78}" srcOrd="1" destOrd="0" presId="urn:microsoft.com/office/officeart/2005/8/layout/hProcess7"/>
    <dgm:cxn modelId="{A14F5A51-74A4-46A0-A979-7EF57F32212C}" type="presOf" srcId="{F0515E4C-F5AE-4FCD-82B2-971708DB34E0}" destId="{41FCB032-791D-4896-B54D-9D83E0AB7A6A}" srcOrd="0" destOrd="0" presId="urn:microsoft.com/office/officeart/2005/8/layout/hProcess7"/>
    <dgm:cxn modelId="{509AAD7A-F608-4037-A742-97435B6EB1FE}" type="presOf" srcId="{D479EF82-49FD-4135-A533-9EDE74CD8B74}" destId="{2201D061-E94B-44B3-835E-967B4CF72F2B}" srcOrd="1" destOrd="0" presId="urn:microsoft.com/office/officeart/2005/8/layout/hProcess7"/>
    <dgm:cxn modelId="{8DA15381-1C31-4CB3-9AAC-C669A7C292D4}" type="presOf" srcId="{D479EF82-49FD-4135-A533-9EDE74CD8B74}" destId="{11B9F57C-0967-4F91-8CAC-1DEE69C35F4B}" srcOrd="0" destOrd="0" presId="urn:microsoft.com/office/officeart/2005/8/layout/hProcess7"/>
    <dgm:cxn modelId="{447B9685-3395-4EB7-83F4-02853743F85D}" srcId="{F0515E4C-F5AE-4FCD-82B2-971708DB34E0}" destId="{17B2480E-C51E-4B34-832F-EB8AA2559ADD}" srcOrd="0" destOrd="0" parTransId="{917BCAB1-DA71-4D52-A945-DF7F6B18B273}" sibTransId="{9A9DDA83-B67E-46D0-BF79-20FA32790B15}"/>
    <dgm:cxn modelId="{03794EC8-B885-498A-88F3-8A6D1FD6AF68}" type="presOf" srcId="{17B2480E-C51E-4B34-832F-EB8AA2559ADD}" destId="{598E85CF-23FB-4244-A6AE-8997BCA16A11}" srcOrd="0" destOrd="0" presId="urn:microsoft.com/office/officeart/2005/8/layout/hProcess7"/>
    <dgm:cxn modelId="{199368E5-2BD5-4BE7-AC95-5E81DDA788A7}" type="presOf" srcId="{4E138085-64B0-4DA7-A0F5-1D47942AA7B5}" destId="{0DCB343B-4415-4ACA-A6B3-4E4DDB250F94}" srcOrd="0" destOrd="0" presId="urn:microsoft.com/office/officeart/2005/8/layout/hProcess7"/>
    <dgm:cxn modelId="{F59C1093-8F6F-4F75-B7D7-4F4348E01042}" type="presParOf" srcId="{41FCB032-791D-4896-B54D-9D83E0AB7A6A}" destId="{EC98AD8F-2107-4506-882A-A9AF60FF25C6}" srcOrd="0" destOrd="0" presId="urn:microsoft.com/office/officeart/2005/8/layout/hProcess7"/>
    <dgm:cxn modelId="{F41E57B3-F155-452B-B4F2-646197D8FCB5}" type="presParOf" srcId="{EC98AD8F-2107-4506-882A-A9AF60FF25C6}" destId="{598E85CF-23FB-4244-A6AE-8997BCA16A11}" srcOrd="0" destOrd="0" presId="urn:microsoft.com/office/officeart/2005/8/layout/hProcess7"/>
    <dgm:cxn modelId="{C0008037-9707-4BA9-BC68-61C62FC09D60}" type="presParOf" srcId="{EC98AD8F-2107-4506-882A-A9AF60FF25C6}" destId="{C77B8117-4CB6-4E32-BF3F-EFFA672CFC78}" srcOrd="1" destOrd="0" presId="urn:microsoft.com/office/officeart/2005/8/layout/hProcess7"/>
    <dgm:cxn modelId="{E883632D-D7F9-48B3-B4BA-10C0FF6C09FA}" type="presParOf" srcId="{EC98AD8F-2107-4506-882A-A9AF60FF25C6}" destId="{0DCB343B-4415-4ACA-A6B3-4E4DDB250F94}" srcOrd="2" destOrd="0" presId="urn:microsoft.com/office/officeart/2005/8/layout/hProcess7"/>
    <dgm:cxn modelId="{3F7255C1-AE6A-400D-99B9-B068759201D1}" type="presParOf" srcId="{41FCB032-791D-4896-B54D-9D83E0AB7A6A}" destId="{FFC544B8-ABD7-4D1C-ADA4-5380AF45E89E}" srcOrd="1" destOrd="0" presId="urn:microsoft.com/office/officeart/2005/8/layout/hProcess7"/>
    <dgm:cxn modelId="{FC8A9A7A-E4F9-4398-8543-110FF769E355}" type="presParOf" srcId="{41FCB032-791D-4896-B54D-9D83E0AB7A6A}" destId="{EA6D3168-F8C4-4EDB-8156-18DDCD6CFE97}" srcOrd="2" destOrd="0" presId="urn:microsoft.com/office/officeart/2005/8/layout/hProcess7"/>
    <dgm:cxn modelId="{338A94DC-3848-4B69-9D85-1CC5DCC5B5D6}" type="presParOf" srcId="{EA6D3168-F8C4-4EDB-8156-18DDCD6CFE97}" destId="{87F9D5D7-25E3-4B57-B2E9-DA6EA9740052}" srcOrd="0" destOrd="0" presId="urn:microsoft.com/office/officeart/2005/8/layout/hProcess7"/>
    <dgm:cxn modelId="{17C2FDB4-150E-4F63-AC68-9EAB30EA7E90}" type="presParOf" srcId="{EA6D3168-F8C4-4EDB-8156-18DDCD6CFE97}" destId="{C9187D66-BC96-4EE2-8D76-9D2E87BFA45B}" srcOrd="1" destOrd="0" presId="urn:microsoft.com/office/officeart/2005/8/layout/hProcess7"/>
    <dgm:cxn modelId="{CFF18B21-8EAB-4202-9459-A1CBE17ED52C}" type="presParOf" srcId="{EA6D3168-F8C4-4EDB-8156-18DDCD6CFE97}" destId="{09CE02D9-6773-4E7E-916A-3509E70FF4ED}" srcOrd="2" destOrd="0" presId="urn:microsoft.com/office/officeart/2005/8/layout/hProcess7"/>
    <dgm:cxn modelId="{46B499C4-A08A-496B-B118-E227D38D3600}" type="presParOf" srcId="{41FCB032-791D-4896-B54D-9D83E0AB7A6A}" destId="{994BAA56-C9E9-4ABD-8274-7D8E7DA6E287}" srcOrd="3" destOrd="0" presId="urn:microsoft.com/office/officeart/2005/8/layout/hProcess7"/>
    <dgm:cxn modelId="{DDBCACF7-1FC5-4349-9426-1EE3D74FCB77}" type="presParOf" srcId="{41FCB032-791D-4896-B54D-9D83E0AB7A6A}" destId="{ADF8676A-4115-41B3-865E-DB1E2BCD28F3}" srcOrd="4" destOrd="0" presId="urn:microsoft.com/office/officeart/2005/8/layout/hProcess7"/>
    <dgm:cxn modelId="{6C0A3C0D-75E7-4ACE-9423-219033AFBD6E}" type="presParOf" srcId="{ADF8676A-4115-41B3-865E-DB1E2BCD28F3}" destId="{11B9F57C-0967-4F91-8CAC-1DEE69C35F4B}" srcOrd="0" destOrd="0" presId="urn:microsoft.com/office/officeart/2005/8/layout/hProcess7"/>
    <dgm:cxn modelId="{FEA2B4EE-A4F8-4D61-8405-4933164F4ADC}" type="presParOf" srcId="{ADF8676A-4115-41B3-865E-DB1E2BCD28F3}" destId="{2201D061-E94B-44B3-835E-967B4CF72F2B}" srcOrd="1" destOrd="0" presId="urn:microsoft.com/office/officeart/2005/8/layout/hProcess7"/>
    <dgm:cxn modelId="{47B72703-4C84-48C8-8854-5E9AD84033BB}" type="presParOf" srcId="{ADF8676A-4115-41B3-865E-DB1E2BCD28F3}" destId="{075F2173-850A-4AE6-BC55-60F34722A71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515E4C-F5AE-4FCD-82B2-971708DB34E0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B2480E-C51E-4B34-832F-EB8AA2559ADD}">
      <dgm:prSet phldrT="[Text]"/>
      <dgm:spPr/>
      <dgm:t>
        <a:bodyPr/>
        <a:lstStyle/>
        <a:p>
          <a:r>
            <a:rPr lang="en-US" dirty="0"/>
            <a:t>Do not use </a:t>
          </a:r>
        </a:p>
      </dgm:t>
    </dgm:pt>
    <dgm:pt modelId="{917BCAB1-DA71-4D52-A945-DF7F6B18B273}" type="parTrans" cxnId="{447B9685-3395-4EB7-83F4-02853743F85D}">
      <dgm:prSet/>
      <dgm:spPr/>
      <dgm:t>
        <a:bodyPr/>
        <a:lstStyle/>
        <a:p>
          <a:endParaRPr lang="en-US"/>
        </a:p>
      </dgm:t>
    </dgm:pt>
    <dgm:pt modelId="{9A9DDA83-B67E-46D0-BF79-20FA32790B15}" type="sibTrans" cxnId="{447B9685-3395-4EB7-83F4-02853743F85D}">
      <dgm:prSet/>
      <dgm:spPr/>
      <dgm:t>
        <a:bodyPr/>
        <a:lstStyle/>
        <a:p>
          <a:endParaRPr lang="en-US"/>
        </a:p>
      </dgm:t>
    </dgm:pt>
    <dgm:pt modelId="{4E138085-64B0-4DA7-A0F5-1D47942AA7B5}">
      <dgm:prSet phldrT="[Text]"/>
      <dgm:spPr/>
      <dgm:t>
        <a:bodyPr/>
        <a:lstStyle/>
        <a:p>
          <a:r>
            <a:rPr lang="en-US" dirty="0"/>
            <a:t>A lot of students face difficulties in writing essays. </a:t>
          </a:r>
        </a:p>
        <a:p>
          <a:r>
            <a:rPr lang="en-US" dirty="0"/>
            <a:t>A lot of time is wasted.</a:t>
          </a:r>
        </a:p>
      </dgm:t>
    </dgm:pt>
    <dgm:pt modelId="{753DCF5C-E9BE-4D8E-B657-FA978B57D4D3}" type="parTrans" cxnId="{FC5B121E-B1C2-4585-B0E4-BFA27ACCD2C2}">
      <dgm:prSet/>
      <dgm:spPr/>
      <dgm:t>
        <a:bodyPr/>
        <a:lstStyle/>
        <a:p>
          <a:endParaRPr lang="en-US"/>
        </a:p>
      </dgm:t>
    </dgm:pt>
    <dgm:pt modelId="{005DD382-9521-4A36-AEB5-A3BE60A112FC}" type="sibTrans" cxnId="{FC5B121E-B1C2-4585-B0E4-BFA27ACCD2C2}">
      <dgm:prSet/>
      <dgm:spPr/>
      <dgm:t>
        <a:bodyPr/>
        <a:lstStyle/>
        <a:p>
          <a:endParaRPr lang="en-US"/>
        </a:p>
      </dgm:t>
    </dgm:pt>
    <dgm:pt modelId="{D479EF82-49FD-4135-A533-9EDE74CD8B74}">
      <dgm:prSet phldrT="[Text]"/>
      <dgm:spPr/>
      <dgm:t>
        <a:bodyPr/>
        <a:lstStyle/>
        <a:p>
          <a:r>
            <a:rPr lang="en-US" dirty="0"/>
            <a:t>Use </a:t>
          </a:r>
        </a:p>
      </dgm:t>
    </dgm:pt>
    <dgm:pt modelId="{11BEC6F5-D3FC-4EB5-9739-BD5AD022E3BC}" type="parTrans" cxnId="{4E017339-534F-4F2A-ADC3-9C2687A9BFAD}">
      <dgm:prSet/>
      <dgm:spPr/>
      <dgm:t>
        <a:bodyPr/>
        <a:lstStyle/>
        <a:p>
          <a:endParaRPr lang="en-US"/>
        </a:p>
      </dgm:t>
    </dgm:pt>
    <dgm:pt modelId="{0734138D-B00B-41BD-B620-D7757F41C07E}" type="sibTrans" cxnId="{4E017339-534F-4F2A-ADC3-9C2687A9BFAD}">
      <dgm:prSet/>
      <dgm:spPr/>
      <dgm:t>
        <a:bodyPr/>
        <a:lstStyle/>
        <a:p>
          <a:endParaRPr lang="en-US"/>
        </a:p>
      </dgm:t>
    </dgm:pt>
    <dgm:pt modelId="{1486D4DC-81A7-4B35-9A4E-F2610CF243BD}">
      <dgm:prSet phldrT="[Text]"/>
      <dgm:spPr/>
      <dgm:t>
        <a:bodyPr/>
        <a:lstStyle/>
        <a:p>
          <a:r>
            <a:rPr lang="en-US" dirty="0"/>
            <a:t>Many students face difficulties in writing essays. </a:t>
          </a:r>
        </a:p>
      </dgm:t>
    </dgm:pt>
    <dgm:pt modelId="{2049A974-E052-4B55-844E-76B7D3983D92}" type="parTrans" cxnId="{56DB675F-FBEC-4BBB-9D77-09836ACC999C}">
      <dgm:prSet/>
      <dgm:spPr/>
      <dgm:t>
        <a:bodyPr/>
        <a:lstStyle/>
        <a:p>
          <a:endParaRPr lang="en-US"/>
        </a:p>
      </dgm:t>
    </dgm:pt>
    <dgm:pt modelId="{BC3A77A8-5DE7-4C24-9452-0B8B657DCD7A}" type="sibTrans" cxnId="{56DB675F-FBEC-4BBB-9D77-09836ACC999C}">
      <dgm:prSet/>
      <dgm:spPr/>
      <dgm:t>
        <a:bodyPr/>
        <a:lstStyle/>
        <a:p>
          <a:endParaRPr lang="en-US"/>
        </a:p>
      </dgm:t>
    </dgm:pt>
    <dgm:pt modelId="{E1C4F21B-85CE-46F8-9461-B48C33DCA8F8}">
      <dgm:prSet/>
      <dgm:spPr/>
      <dgm:t>
        <a:bodyPr/>
        <a:lstStyle/>
        <a:p>
          <a:r>
            <a:rPr lang="en-US" dirty="0"/>
            <a:t>Much time is wasted.</a:t>
          </a:r>
        </a:p>
      </dgm:t>
    </dgm:pt>
    <dgm:pt modelId="{71FA3DFB-2CEF-44C5-B0A2-4E816D121BB7}" type="parTrans" cxnId="{348AE8C1-9973-4106-80D9-0D5E934289CA}">
      <dgm:prSet/>
      <dgm:spPr/>
      <dgm:t>
        <a:bodyPr/>
        <a:lstStyle/>
        <a:p>
          <a:endParaRPr lang="en-US"/>
        </a:p>
      </dgm:t>
    </dgm:pt>
    <dgm:pt modelId="{5FF39316-C2EC-4348-8DFF-BB00DB735855}" type="sibTrans" cxnId="{348AE8C1-9973-4106-80D9-0D5E934289CA}">
      <dgm:prSet/>
      <dgm:spPr/>
      <dgm:t>
        <a:bodyPr/>
        <a:lstStyle/>
        <a:p>
          <a:endParaRPr lang="en-US"/>
        </a:p>
      </dgm:t>
    </dgm:pt>
    <dgm:pt modelId="{41FCB032-791D-4896-B54D-9D83E0AB7A6A}" type="pres">
      <dgm:prSet presAssocID="{F0515E4C-F5AE-4FCD-82B2-971708DB34E0}" presName="Name0" presStyleCnt="0">
        <dgm:presLayoutVars>
          <dgm:dir/>
          <dgm:animLvl val="lvl"/>
          <dgm:resizeHandles val="exact"/>
        </dgm:presLayoutVars>
      </dgm:prSet>
      <dgm:spPr/>
    </dgm:pt>
    <dgm:pt modelId="{EC98AD8F-2107-4506-882A-A9AF60FF25C6}" type="pres">
      <dgm:prSet presAssocID="{17B2480E-C51E-4B34-832F-EB8AA2559ADD}" presName="compositeNode" presStyleCnt="0">
        <dgm:presLayoutVars>
          <dgm:bulletEnabled val="1"/>
        </dgm:presLayoutVars>
      </dgm:prSet>
      <dgm:spPr/>
    </dgm:pt>
    <dgm:pt modelId="{598E85CF-23FB-4244-A6AE-8997BCA16A11}" type="pres">
      <dgm:prSet presAssocID="{17B2480E-C51E-4B34-832F-EB8AA2559ADD}" presName="bgRect" presStyleLbl="node1" presStyleIdx="0" presStyleCnt="2" custLinFactNeighborX="-39" custLinFactNeighborY="20800"/>
      <dgm:spPr/>
    </dgm:pt>
    <dgm:pt modelId="{C77B8117-4CB6-4E32-BF3F-EFFA672CFC78}" type="pres">
      <dgm:prSet presAssocID="{17B2480E-C51E-4B34-832F-EB8AA2559ADD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0DCB343B-4415-4ACA-A6B3-4E4DDB250F94}" type="pres">
      <dgm:prSet presAssocID="{17B2480E-C51E-4B34-832F-EB8AA2559ADD}" presName="childNode" presStyleLbl="node1" presStyleIdx="0" presStyleCnt="2">
        <dgm:presLayoutVars>
          <dgm:bulletEnabled val="1"/>
        </dgm:presLayoutVars>
      </dgm:prSet>
      <dgm:spPr/>
    </dgm:pt>
    <dgm:pt modelId="{FFC544B8-ABD7-4D1C-ADA4-5380AF45E89E}" type="pres">
      <dgm:prSet presAssocID="{9A9DDA83-B67E-46D0-BF79-20FA32790B15}" presName="hSp" presStyleCnt="0"/>
      <dgm:spPr/>
    </dgm:pt>
    <dgm:pt modelId="{EA6D3168-F8C4-4EDB-8156-18DDCD6CFE97}" type="pres">
      <dgm:prSet presAssocID="{9A9DDA83-B67E-46D0-BF79-20FA32790B15}" presName="vProcSp" presStyleCnt="0"/>
      <dgm:spPr/>
    </dgm:pt>
    <dgm:pt modelId="{87F9D5D7-25E3-4B57-B2E9-DA6EA9740052}" type="pres">
      <dgm:prSet presAssocID="{9A9DDA83-B67E-46D0-BF79-20FA32790B15}" presName="vSp1" presStyleCnt="0"/>
      <dgm:spPr/>
    </dgm:pt>
    <dgm:pt modelId="{C9187D66-BC96-4EE2-8D76-9D2E87BFA45B}" type="pres">
      <dgm:prSet presAssocID="{9A9DDA83-B67E-46D0-BF79-20FA32790B15}" presName="simulatedConn" presStyleLbl="solidFgAcc1" presStyleIdx="0" presStyleCnt="1"/>
      <dgm:spPr/>
    </dgm:pt>
    <dgm:pt modelId="{09CE02D9-6773-4E7E-916A-3509E70FF4ED}" type="pres">
      <dgm:prSet presAssocID="{9A9DDA83-B67E-46D0-BF79-20FA32790B15}" presName="vSp2" presStyleCnt="0"/>
      <dgm:spPr/>
    </dgm:pt>
    <dgm:pt modelId="{994BAA56-C9E9-4ABD-8274-7D8E7DA6E287}" type="pres">
      <dgm:prSet presAssocID="{9A9DDA83-B67E-46D0-BF79-20FA32790B15}" presName="sibTrans" presStyleCnt="0"/>
      <dgm:spPr/>
    </dgm:pt>
    <dgm:pt modelId="{ADF8676A-4115-41B3-865E-DB1E2BCD28F3}" type="pres">
      <dgm:prSet presAssocID="{D479EF82-49FD-4135-A533-9EDE74CD8B74}" presName="compositeNode" presStyleCnt="0">
        <dgm:presLayoutVars>
          <dgm:bulletEnabled val="1"/>
        </dgm:presLayoutVars>
      </dgm:prSet>
      <dgm:spPr/>
    </dgm:pt>
    <dgm:pt modelId="{11B9F57C-0967-4F91-8CAC-1DEE69C35F4B}" type="pres">
      <dgm:prSet presAssocID="{D479EF82-49FD-4135-A533-9EDE74CD8B74}" presName="bgRect" presStyleLbl="node1" presStyleIdx="1" presStyleCnt="2" custLinFactNeighborX="469" custLinFactNeighborY="-76172"/>
      <dgm:spPr/>
    </dgm:pt>
    <dgm:pt modelId="{2201D061-E94B-44B3-835E-967B4CF72F2B}" type="pres">
      <dgm:prSet presAssocID="{D479EF82-49FD-4135-A533-9EDE74CD8B74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075F2173-850A-4AE6-BC55-60F34722A71B}" type="pres">
      <dgm:prSet presAssocID="{D479EF82-49FD-4135-A533-9EDE74CD8B7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F92E420A-2051-4F82-9BE2-826690FEB5EE}" type="presOf" srcId="{D479EF82-49FD-4135-A533-9EDE74CD8B74}" destId="{11B9F57C-0967-4F91-8CAC-1DEE69C35F4B}" srcOrd="0" destOrd="0" presId="urn:microsoft.com/office/officeart/2005/8/layout/hProcess7"/>
    <dgm:cxn modelId="{FC5B121E-B1C2-4585-B0E4-BFA27ACCD2C2}" srcId="{17B2480E-C51E-4B34-832F-EB8AA2559ADD}" destId="{4E138085-64B0-4DA7-A0F5-1D47942AA7B5}" srcOrd="0" destOrd="0" parTransId="{753DCF5C-E9BE-4D8E-B657-FA978B57D4D3}" sibTransId="{005DD382-9521-4A36-AEB5-A3BE60A112FC}"/>
    <dgm:cxn modelId="{A062F52D-5C74-4DF6-A6F2-9E5BC031E032}" type="presOf" srcId="{F0515E4C-F5AE-4FCD-82B2-971708DB34E0}" destId="{41FCB032-791D-4896-B54D-9D83E0AB7A6A}" srcOrd="0" destOrd="0" presId="urn:microsoft.com/office/officeart/2005/8/layout/hProcess7"/>
    <dgm:cxn modelId="{B9FC7C37-CC24-422F-8020-373755B50F83}" type="presOf" srcId="{D479EF82-49FD-4135-A533-9EDE74CD8B74}" destId="{2201D061-E94B-44B3-835E-967B4CF72F2B}" srcOrd="1" destOrd="0" presId="urn:microsoft.com/office/officeart/2005/8/layout/hProcess7"/>
    <dgm:cxn modelId="{4E017339-534F-4F2A-ADC3-9C2687A9BFAD}" srcId="{F0515E4C-F5AE-4FCD-82B2-971708DB34E0}" destId="{D479EF82-49FD-4135-A533-9EDE74CD8B74}" srcOrd="1" destOrd="0" parTransId="{11BEC6F5-D3FC-4EB5-9739-BD5AD022E3BC}" sibTransId="{0734138D-B00B-41BD-B620-D7757F41C07E}"/>
    <dgm:cxn modelId="{56DB675F-FBEC-4BBB-9D77-09836ACC999C}" srcId="{D479EF82-49FD-4135-A533-9EDE74CD8B74}" destId="{1486D4DC-81A7-4B35-9A4E-F2610CF243BD}" srcOrd="0" destOrd="0" parTransId="{2049A974-E052-4B55-844E-76B7D3983D92}" sibTransId="{BC3A77A8-5DE7-4C24-9452-0B8B657DCD7A}"/>
    <dgm:cxn modelId="{FAF91648-A7E7-45B2-8843-DEFD57A743EE}" type="presOf" srcId="{17B2480E-C51E-4B34-832F-EB8AA2559ADD}" destId="{598E85CF-23FB-4244-A6AE-8997BCA16A11}" srcOrd="0" destOrd="0" presId="urn:microsoft.com/office/officeart/2005/8/layout/hProcess7"/>
    <dgm:cxn modelId="{4D7DAE6A-71EA-4D35-BD8B-51D6A661F5DD}" type="presOf" srcId="{1486D4DC-81A7-4B35-9A4E-F2610CF243BD}" destId="{075F2173-850A-4AE6-BC55-60F34722A71B}" srcOrd="0" destOrd="0" presId="urn:microsoft.com/office/officeart/2005/8/layout/hProcess7"/>
    <dgm:cxn modelId="{D7F17380-59A7-4841-A577-AB9D68CBA691}" type="presOf" srcId="{17B2480E-C51E-4B34-832F-EB8AA2559ADD}" destId="{C77B8117-4CB6-4E32-BF3F-EFFA672CFC78}" srcOrd="1" destOrd="0" presId="urn:microsoft.com/office/officeart/2005/8/layout/hProcess7"/>
    <dgm:cxn modelId="{447B9685-3395-4EB7-83F4-02853743F85D}" srcId="{F0515E4C-F5AE-4FCD-82B2-971708DB34E0}" destId="{17B2480E-C51E-4B34-832F-EB8AA2559ADD}" srcOrd="0" destOrd="0" parTransId="{917BCAB1-DA71-4D52-A945-DF7F6B18B273}" sibTransId="{9A9DDA83-B67E-46D0-BF79-20FA32790B15}"/>
    <dgm:cxn modelId="{5FFF73BD-AA52-45AB-A6EB-5F3C379C8693}" type="presOf" srcId="{4E138085-64B0-4DA7-A0F5-1D47942AA7B5}" destId="{0DCB343B-4415-4ACA-A6B3-4E4DDB250F94}" srcOrd="0" destOrd="0" presId="urn:microsoft.com/office/officeart/2005/8/layout/hProcess7"/>
    <dgm:cxn modelId="{348AE8C1-9973-4106-80D9-0D5E934289CA}" srcId="{D479EF82-49FD-4135-A533-9EDE74CD8B74}" destId="{E1C4F21B-85CE-46F8-9461-B48C33DCA8F8}" srcOrd="1" destOrd="0" parTransId="{71FA3DFB-2CEF-44C5-B0A2-4E816D121BB7}" sibTransId="{5FF39316-C2EC-4348-8DFF-BB00DB735855}"/>
    <dgm:cxn modelId="{BB6820CB-783A-4B06-824A-57142375C4A3}" type="presOf" srcId="{E1C4F21B-85CE-46F8-9461-B48C33DCA8F8}" destId="{075F2173-850A-4AE6-BC55-60F34722A71B}" srcOrd="0" destOrd="1" presId="urn:microsoft.com/office/officeart/2005/8/layout/hProcess7"/>
    <dgm:cxn modelId="{99F08599-928B-44BC-933A-B8DD0D811D24}" type="presParOf" srcId="{41FCB032-791D-4896-B54D-9D83E0AB7A6A}" destId="{EC98AD8F-2107-4506-882A-A9AF60FF25C6}" srcOrd="0" destOrd="0" presId="urn:microsoft.com/office/officeart/2005/8/layout/hProcess7"/>
    <dgm:cxn modelId="{3D1E4EB1-8B76-4E6F-9D75-2930A9B874F0}" type="presParOf" srcId="{EC98AD8F-2107-4506-882A-A9AF60FF25C6}" destId="{598E85CF-23FB-4244-A6AE-8997BCA16A11}" srcOrd="0" destOrd="0" presId="urn:microsoft.com/office/officeart/2005/8/layout/hProcess7"/>
    <dgm:cxn modelId="{F78340C2-4DE7-46D5-A953-F633ED01DC66}" type="presParOf" srcId="{EC98AD8F-2107-4506-882A-A9AF60FF25C6}" destId="{C77B8117-4CB6-4E32-BF3F-EFFA672CFC78}" srcOrd="1" destOrd="0" presId="urn:microsoft.com/office/officeart/2005/8/layout/hProcess7"/>
    <dgm:cxn modelId="{1210910E-AD64-4E88-9699-2407249CD20B}" type="presParOf" srcId="{EC98AD8F-2107-4506-882A-A9AF60FF25C6}" destId="{0DCB343B-4415-4ACA-A6B3-4E4DDB250F94}" srcOrd="2" destOrd="0" presId="urn:microsoft.com/office/officeart/2005/8/layout/hProcess7"/>
    <dgm:cxn modelId="{6CE39BD6-71F0-4FF5-AA11-A268CBF9976B}" type="presParOf" srcId="{41FCB032-791D-4896-B54D-9D83E0AB7A6A}" destId="{FFC544B8-ABD7-4D1C-ADA4-5380AF45E89E}" srcOrd="1" destOrd="0" presId="urn:microsoft.com/office/officeart/2005/8/layout/hProcess7"/>
    <dgm:cxn modelId="{81B1B33E-028D-4EE8-945D-513D7B1B4CA6}" type="presParOf" srcId="{41FCB032-791D-4896-B54D-9D83E0AB7A6A}" destId="{EA6D3168-F8C4-4EDB-8156-18DDCD6CFE97}" srcOrd="2" destOrd="0" presId="urn:microsoft.com/office/officeart/2005/8/layout/hProcess7"/>
    <dgm:cxn modelId="{E0F2B8F3-ABF0-4410-87FC-2ACCE9ADF8A1}" type="presParOf" srcId="{EA6D3168-F8C4-4EDB-8156-18DDCD6CFE97}" destId="{87F9D5D7-25E3-4B57-B2E9-DA6EA9740052}" srcOrd="0" destOrd="0" presId="urn:microsoft.com/office/officeart/2005/8/layout/hProcess7"/>
    <dgm:cxn modelId="{6BA4A5D1-ED05-4E44-943A-40914BCBA4EA}" type="presParOf" srcId="{EA6D3168-F8C4-4EDB-8156-18DDCD6CFE97}" destId="{C9187D66-BC96-4EE2-8D76-9D2E87BFA45B}" srcOrd="1" destOrd="0" presId="urn:microsoft.com/office/officeart/2005/8/layout/hProcess7"/>
    <dgm:cxn modelId="{576C6C04-978B-407B-8216-EB42B3ADA932}" type="presParOf" srcId="{EA6D3168-F8C4-4EDB-8156-18DDCD6CFE97}" destId="{09CE02D9-6773-4E7E-916A-3509E70FF4ED}" srcOrd="2" destOrd="0" presId="urn:microsoft.com/office/officeart/2005/8/layout/hProcess7"/>
    <dgm:cxn modelId="{9692601B-E742-4CC3-B0AF-DB87AA4DD680}" type="presParOf" srcId="{41FCB032-791D-4896-B54D-9D83E0AB7A6A}" destId="{994BAA56-C9E9-4ABD-8274-7D8E7DA6E287}" srcOrd="3" destOrd="0" presId="urn:microsoft.com/office/officeart/2005/8/layout/hProcess7"/>
    <dgm:cxn modelId="{AB81DB3E-E40C-437B-824C-D0A8C3E8AB1F}" type="presParOf" srcId="{41FCB032-791D-4896-B54D-9D83E0AB7A6A}" destId="{ADF8676A-4115-41B3-865E-DB1E2BCD28F3}" srcOrd="4" destOrd="0" presId="urn:microsoft.com/office/officeart/2005/8/layout/hProcess7"/>
    <dgm:cxn modelId="{E5A8EAF6-A69D-44E2-BC26-E41EFA848DCC}" type="presParOf" srcId="{ADF8676A-4115-41B3-865E-DB1E2BCD28F3}" destId="{11B9F57C-0967-4F91-8CAC-1DEE69C35F4B}" srcOrd="0" destOrd="0" presId="urn:microsoft.com/office/officeart/2005/8/layout/hProcess7"/>
    <dgm:cxn modelId="{7C3DEB55-95B3-49CA-9ED9-AACC79DCDADE}" type="presParOf" srcId="{ADF8676A-4115-41B3-865E-DB1E2BCD28F3}" destId="{2201D061-E94B-44B3-835E-967B4CF72F2B}" srcOrd="1" destOrd="0" presId="urn:microsoft.com/office/officeart/2005/8/layout/hProcess7"/>
    <dgm:cxn modelId="{AA39419A-51E0-4BE5-9C45-64DAFB210528}" type="presParOf" srcId="{ADF8676A-4115-41B3-865E-DB1E2BCD28F3}" destId="{075F2173-850A-4AE6-BC55-60F34722A71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C4BA5-5681-43D7-BB7F-725988B61327}">
      <dsp:nvSpPr>
        <dsp:cNvPr id="0" name=""/>
        <dsp:cNvSpPr/>
      </dsp:nvSpPr>
      <dsp:spPr>
        <a:xfrm>
          <a:off x="5202426" y="3442"/>
          <a:ext cx="1624014" cy="10556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Pre-Writing </a:t>
          </a:r>
        </a:p>
      </dsp:txBody>
      <dsp:txXfrm>
        <a:off x="5253957" y="54973"/>
        <a:ext cx="1520952" cy="952547"/>
      </dsp:txXfrm>
    </dsp:sp>
    <dsp:sp modelId="{FDDE4B0F-70F6-42A7-ACF1-259DFA244373}">
      <dsp:nvSpPr>
        <dsp:cNvPr id="0" name=""/>
        <dsp:cNvSpPr/>
      </dsp:nvSpPr>
      <dsp:spPr>
        <a:xfrm>
          <a:off x="3906476" y="531247"/>
          <a:ext cx="4215914" cy="4215914"/>
        </a:xfrm>
        <a:custGeom>
          <a:avLst/>
          <a:gdLst/>
          <a:ahLst/>
          <a:cxnLst/>
          <a:rect l="0" t="0" r="0" b="0"/>
          <a:pathLst>
            <a:path>
              <a:moveTo>
                <a:pt x="2931107" y="167362"/>
              </a:moveTo>
              <a:arcTo wR="2107957" hR="2107957" stAng="17579125" swAng="1960284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7A912-3B0E-4A4D-A9F6-2B64E8FBE578}">
      <dsp:nvSpPr>
        <dsp:cNvPr id="0" name=""/>
        <dsp:cNvSpPr/>
      </dsp:nvSpPr>
      <dsp:spPr>
        <a:xfrm>
          <a:off x="7207212" y="1460005"/>
          <a:ext cx="1624014" cy="1055609"/>
        </a:xfrm>
        <a:prstGeom prst="roundRect">
          <a:avLst/>
        </a:prstGeom>
        <a:solidFill>
          <a:schemeClr val="accent5">
            <a:hueOff val="5199046"/>
            <a:satOff val="-142"/>
            <a:lumOff val="-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Planning and Outlining</a:t>
          </a:r>
        </a:p>
      </dsp:txBody>
      <dsp:txXfrm>
        <a:off x="7258743" y="1511536"/>
        <a:ext cx="1520952" cy="952547"/>
      </dsp:txXfrm>
    </dsp:sp>
    <dsp:sp modelId="{008DA4FC-DA2B-458A-8B86-E3471BE93FD4}">
      <dsp:nvSpPr>
        <dsp:cNvPr id="0" name=""/>
        <dsp:cNvSpPr/>
      </dsp:nvSpPr>
      <dsp:spPr>
        <a:xfrm>
          <a:off x="3906476" y="531247"/>
          <a:ext cx="4215914" cy="4215914"/>
        </a:xfrm>
        <a:custGeom>
          <a:avLst/>
          <a:gdLst/>
          <a:ahLst/>
          <a:cxnLst/>
          <a:rect l="0" t="0" r="0" b="0"/>
          <a:pathLst>
            <a:path>
              <a:moveTo>
                <a:pt x="4213035" y="1997836"/>
              </a:moveTo>
              <a:arcTo wR="2107957" hR="2107957" stAng="21420328" swAng="2195339"/>
            </a:path>
          </a:pathLst>
        </a:custGeom>
        <a:noFill/>
        <a:ln w="9525" cap="rnd" cmpd="sng" algn="ctr">
          <a:solidFill>
            <a:schemeClr val="accent5">
              <a:hueOff val="5199046"/>
              <a:satOff val="-142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C4C83-BE5B-4F0B-A7C7-1B478F1B5D5D}">
      <dsp:nvSpPr>
        <dsp:cNvPr id="0" name=""/>
        <dsp:cNvSpPr/>
      </dsp:nvSpPr>
      <dsp:spPr>
        <a:xfrm>
          <a:off x="6441452" y="3816772"/>
          <a:ext cx="1624014" cy="1055609"/>
        </a:xfrm>
        <a:prstGeom prst="roundRect">
          <a:avLst/>
        </a:prstGeom>
        <a:solidFill>
          <a:schemeClr val="accent5">
            <a:hueOff val="10398092"/>
            <a:satOff val="-284"/>
            <a:lumOff val="-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Writing a First Draft </a:t>
          </a:r>
        </a:p>
      </dsp:txBody>
      <dsp:txXfrm>
        <a:off x="6492983" y="3868303"/>
        <a:ext cx="1520952" cy="952547"/>
      </dsp:txXfrm>
    </dsp:sp>
    <dsp:sp modelId="{6E1A9FA0-7C8B-4360-A55D-8F89368598B3}">
      <dsp:nvSpPr>
        <dsp:cNvPr id="0" name=""/>
        <dsp:cNvSpPr/>
      </dsp:nvSpPr>
      <dsp:spPr>
        <a:xfrm>
          <a:off x="3906476" y="531247"/>
          <a:ext cx="4215914" cy="4215914"/>
        </a:xfrm>
        <a:custGeom>
          <a:avLst/>
          <a:gdLst/>
          <a:ahLst/>
          <a:cxnLst/>
          <a:rect l="0" t="0" r="0" b="0"/>
          <a:pathLst>
            <a:path>
              <a:moveTo>
                <a:pt x="2526608" y="4173922"/>
              </a:moveTo>
              <a:arcTo wR="2107957" hR="2107957" stAng="4712674" swAng="1374651"/>
            </a:path>
          </a:pathLst>
        </a:custGeom>
        <a:noFill/>
        <a:ln w="9525" cap="rnd" cmpd="sng" algn="ctr">
          <a:solidFill>
            <a:schemeClr val="accent5">
              <a:hueOff val="10398092"/>
              <a:satOff val="-284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45670-9386-4079-A32F-0414E91A4D82}">
      <dsp:nvSpPr>
        <dsp:cNvPr id="0" name=""/>
        <dsp:cNvSpPr/>
      </dsp:nvSpPr>
      <dsp:spPr>
        <a:xfrm>
          <a:off x="3963400" y="3816772"/>
          <a:ext cx="1624014" cy="1055609"/>
        </a:xfrm>
        <a:prstGeom prst="roundRect">
          <a:avLst/>
        </a:prstGeom>
        <a:solidFill>
          <a:schemeClr val="accent5">
            <a:hueOff val="15597138"/>
            <a:satOff val="-426"/>
            <a:lumOff val="-235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Redrafting and Revising</a:t>
          </a:r>
        </a:p>
      </dsp:txBody>
      <dsp:txXfrm>
        <a:off x="4014931" y="3868303"/>
        <a:ext cx="1520952" cy="952547"/>
      </dsp:txXfrm>
    </dsp:sp>
    <dsp:sp modelId="{AADB3A95-4858-4C5E-8B69-920A58879ABD}">
      <dsp:nvSpPr>
        <dsp:cNvPr id="0" name=""/>
        <dsp:cNvSpPr/>
      </dsp:nvSpPr>
      <dsp:spPr>
        <a:xfrm>
          <a:off x="3906476" y="531247"/>
          <a:ext cx="4215914" cy="4215914"/>
        </a:xfrm>
        <a:custGeom>
          <a:avLst/>
          <a:gdLst/>
          <a:ahLst/>
          <a:cxnLst/>
          <a:rect l="0" t="0" r="0" b="0"/>
          <a:pathLst>
            <a:path>
              <a:moveTo>
                <a:pt x="352081" y="3274312"/>
              </a:moveTo>
              <a:arcTo wR="2107957" hR="2107957" stAng="8784333" swAng="2195339"/>
            </a:path>
          </a:pathLst>
        </a:custGeom>
        <a:noFill/>
        <a:ln w="9525" cap="rnd" cmpd="sng" algn="ctr">
          <a:solidFill>
            <a:schemeClr val="accent5">
              <a:hueOff val="15597138"/>
              <a:satOff val="-426"/>
              <a:lumOff val="-23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61E6C-2C9A-43FF-B5C8-A25D22E61565}">
      <dsp:nvSpPr>
        <dsp:cNvPr id="0" name=""/>
        <dsp:cNvSpPr/>
      </dsp:nvSpPr>
      <dsp:spPr>
        <a:xfrm>
          <a:off x="3197640" y="1460005"/>
          <a:ext cx="1624014" cy="1055609"/>
        </a:xfrm>
        <a:prstGeom prst="roundRect">
          <a:avLst/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Editing and Proofreading </a:t>
          </a:r>
        </a:p>
      </dsp:txBody>
      <dsp:txXfrm>
        <a:off x="3249171" y="1511536"/>
        <a:ext cx="1520952" cy="952547"/>
      </dsp:txXfrm>
    </dsp:sp>
    <dsp:sp modelId="{F31DD1DC-133B-4D03-9CE5-F3E2F311C898}">
      <dsp:nvSpPr>
        <dsp:cNvPr id="0" name=""/>
        <dsp:cNvSpPr/>
      </dsp:nvSpPr>
      <dsp:spPr>
        <a:xfrm>
          <a:off x="3906476" y="531247"/>
          <a:ext cx="4215914" cy="4215914"/>
        </a:xfrm>
        <a:custGeom>
          <a:avLst/>
          <a:gdLst/>
          <a:ahLst/>
          <a:cxnLst/>
          <a:rect l="0" t="0" r="0" b="0"/>
          <a:pathLst>
            <a:path>
              <a:moveTo>
                <a:pt x="367473" y="918756"/>
              </a:moveTo>
              <a:arcTo wR="2107957" hR="2107957" stAng="12860591" swAng="1960284"/>
            </a:path>
          </a:pathLst>
        </a:custGeom>
        <a:noFill/>
        <a:ln w="9525" cap="rnd" cmpd="sng" algn="ctr">
          <a:solidFill>
            <a:schemeClr val="accent5">
              <a:hueOff val="20796183"/>
              <a:satOff val="-568"/>
              <a:lumOff val="-3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89437-BABF-436D-8753-388125063069}">
      <dsp:nvSpPr>
        <dsp:cNvPr id="0" name=""/>
        <dsp:cNvSpPr/>
      </dsp:nvSpPr>
      <dsp:spPr>
        <a:xfrm>
          <a:off x="1347724" y="434826"/>
          <a:ext cx="9987972" cy="10865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Healthcare reforms </a:t>
          </a:r>
          <a:r>
            <a:rPr lang="en-US" sz="2300" b="1" u="sng" kern="1200" dirty="0"/>
            <a:t>were</a:t>
          </a:r>
          <a:r>
            <a:rPr lang="en-US" sz="2300" kern="1200" dirty="0"/>
            <a:t> </a:t>
          </a:r>
          <a:r>
            <a:rPr lang="en-US" sz="2300" b="1" u="sng" kern="1200" dirty="0"/>
            <a:t>implemented</a:t>
          </a:r>
          <a:r>
            <a:rPr lang="en-US" sz="2300" kern="1200" dirty="0"/>
            <a:t> by the government. </a:t>
          </a:r>
        </a:p>
      </dsp:txBody>
      <dsp:txXfrm>
        <a:off x="2945799" y="434826"/>
        <a:ext cx="8389896" cy="1086531"/>
      </dsp:txXfrm>
    </dsp:sp>
    <dsp:sp modelId="{0E09E95A-DF94-447E-A162-7EE24CD57847}">
      <dsp:nvSpPr>
        <dsp:cNvPr id="0" name=""/>
        <dsp:cNvSpPr/>
      </dsp:nvSpPr>
      <dsp:spPr>
        <a:xfrm>
          <a:off x="3612954" y="1521358"/>
          <a:ext cx="8201675" cy="1086531"/>
        </a:xfrm>
        <a:prstGeom prst="rect">
          <a:avLst/>
        </a:prstGeom>
        <a:solidFill>
          <a:schemeClr val="accent4">
            <a:tint val="40000"/>
            <a:alpha val="90000"/>
            <a:hueOff val="-1439297"/>
            <a:satOff val="-864"/>
            <a:lumOff val="367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1439297"/>
              <a:satOff val="-864"/>
              <a:lumOff val="3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government </a:t>
          </a:r>
          <a:r>
            <a:rPr lang="en-US" sz="2300" b="1" u="sng" kern="1200" dirty="0"/>
            <a:t>implemented</a:t>
          </a:r>
          <a:r>
            <a:rPr lang="en-US" sz="2300" kern="1200" dirty="0"/>
            <a:t> healthcare reforms </a:t>
          </a:r>
        </a:p>
      </dsp:txBody>
      <dsp:txXfrm>
        <a:off x="4925222" y="1521358"/>
        <a:ext cx="6889407" cy="1086531"/>
      </dsp:txXfrm>
    </dsp:sp>
    <dsp:sp modelId="{18574394-5CF2-4B69-A80E-16F6F61BF299}">
      <dsp:nvSpPr>
        <dsp:cNvPr id="0" name=""/>
        <dsp:cNvSpPr/>
      </dsp:nvSpPr>
      <dsp:spPr>
        <a:xfrm>
          <a:off x="1108876" y="190316"/>
          <a:ext cx="1085988" cy="10859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Analyze the sentences!</a:t>
          </a:r>
        </a:p>
      </dsp:txBody>
      <dsp:txXfrm>
        <a:off x="1267915" y="349355"/>
        <a:ext cx="767910" cy="7679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89437-BABF-436D-8753-388125063069}">
      <dsp:nvSpPr>
        <dsp:cNvPr id="0" name=""/>
        <dsp:cNvSpPr/>
      </dsp:nvSpPr>
      <dsp:spPr>
        <a:xfrm>
          <a:off x="1347724" y="434826"/>
          <a:ext cx="9987972" cy="10865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700" kern="1200" dirty="0"/>
            <a:t>The experts </a:t>
          </a:r>
          <a:r>
            <a:rPr lang="en-US" sz="2700" b="1" u="sng" kern="1200" dirty="0"/>
            <a:t>found</a:t>
          </a:r>
          <a:r>
            <a:rPr lang="en-US" sz="2700" kern="1200" dirty="0"/>
            <a:t> the vaccines.</a:t>
          </a:r>
        </a:p>
      </dsp:txBody>
      <dsp:txXfrm>
        <a:off x="2945799" y="434826"/>
        <a:ext cx="8389896" cy="1086531"/>
      </dsp:txXfrm>
    </dsp:sp>
    <dsp:sp modelId="{0E09E95A-DF94-447E-A162-7EE24CD57847}">
      <dsp:nvSpPr>
        <dsp:cNvPr id="0" name=""/>
        <dsp:cNvSpPr/>
      </dsp:nvSpPr>
      <dsp:spPr>
        <a:xfrm>
          <a:off x="3612954" y="1521358"/>
          <a:ext cx="8201675" cy="1086531"/>
        </a:xfrm>
        <a:prstGeom prst="rect">
          <a:avLst/>
        </a:prstGeom>
        <a:solidFill>
          <a:schemeClr val="accent5">
            <a:tint val="40000"/>
            <a:alpha val="90000"/>
            <a:hueOff val="21130358"/>
            <a:satOff val="-1619"/>
            <a:lumOff val="-515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21130358"/>
              <a:satOff val="-1619"/>
              <a:lumOff val="-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vaccines </a:t>
          </a:r>
          <a:r>
            <a:rPr lang="en-US" sz="2600" b="1" u="sng" kern="1200" dirty="0"/>
            <a:t>were</a:t>
          </a:r>
          <a:r>
            <a:rPr lang="en-US" sz="2600" kern="1200" dirty="0"/>
            <a:t> </a:t>
          </a:r>
          <a:r>
            <a:rPr lang="en-US" sz="2600" b="1" u="sng" kern="1200" dirty="0"/>
            <a:t>found</a:t>
          </a:r>
          <a:r>
            <a:rPr lang="en-US" sz="2600" kern="1200" dirty="0"/>
            <a:t> by the experts.  </a:t>
          </a:r>
        </a:p>
      </dsp:txBody>
      <dsp:txXfrm>
        <a:off x="4925222" y="1521358"/>
        <a:ext cx="6889407" cy="1086531"/>
      </dsp:txXfrm>
    </dsp:sp>
    <dsp:sp modelId="{18574394-5CF2-4B69-A80E-16F6F61BF299}">
      <dsp:nvSpPr>
        <dsp:cNvPr id="0" name=""/>
        <dsp:cNvSpPr/>
      </dsp:nvSpPr>
      <dsp:spPr>
        <a:xfrm>
          <a:off x="1108876" y="190316"/>
          <a:ext cx="1085988" cy="10859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Analyze the sentences!</a:t>
          </a:r>
        </a:p>
      </dsp:txBody>
      <dsp:txXfrm>
        <a:off x="1267915" y="349355"/>
        <a:ext cx="767910" cy="767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24B53-1DFD-4DA2-BF1A-B60F5B9A0AE7}">
      <dsp:nvSpPr>
        <dsp:cNvPr id="0" name=""/>
        <dsp:cNvSpPr/>
      </dsp:nvSpPr>
      <dsp:spPr>
        <a:xfrm>
          <a:off x="-5656119" y="-865975"/>
          <a:ext cx="6735298" cy="6735298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5C418-585B-4400-85C2-2BA255AB7590}">
      <dsp:nvSpPr>
        <dsp:cNvPr id="0" name=""/>
        <dsp:cNvSpPr/>
      </dsp:nvSpPr>
      <dsp:spPr>
        <a:xfrm>
          <a:off x="694464" y="500334"/>
          <a:ext cx="10405399" cy="10006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281" tIns="132080" rIns="132080" bIns="13208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INTRODUCTION </a:t>
          </a:r>
        </a:p>
      </dsp:txBody>
      <dsp:txXfrm>
        <a:off x="694464" y="500334"/>
        <a:ext cx="10405399" cy="1000669"/>
      </dsp:txXfrm>
    </dsp:sp>
    <dsp:sp modelId="{FAB3C823-7DF8-4524-8E09-43E51217B160}">
      <dsp:nvSpPr>
        <dsp:cNvPr id="0" name=""/>
        <dsp:cNvSpPr/>
      </dsp:nvSpPr>
      <dsp:spPr>
        <a:xfrm>
          <a:off x="69046" y="375251"/>
          <a:ext cx="1250836" cy="12508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4E860-16E7-49B8-8AD2-F99E6266DD7B}">
      <dsp:nvSpPr>
        <dsp:cNvPr id="0" name=""/>
        <dsp:cNvSpPr/>
      </dsp:nvSpPr>
      <dsp:spPr>
        <a:xfrm>
          <a:off x="1058207" y="2001338"/>
          <a:ext cx="10041655" cy="1000669"/>
        </a:xfrm>
        <a:prstGeom prst="rect">
          <a:avLst/>
        </a:prstGeom>
        <a:solidFill>
          <a:schemeClr val="accent5">
            <a:hueOff val="10398092"/>
            <a:satOff val="-284"/>
            <a:lumOff val="-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281" tIns="132080" rIns="132080" bIns="13208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BODY </a:t>
          </a:r>
        </a:p>
      </dsp:txBody>
      <dsp:txXfrm>
        <a:off x="1058207" y="2001338"/>
        <a:ext cx="10041655" cy="1000669"/>
      </dsp:txXfrm>
    </dsp:sp>
    <dsp:sp modelId="{1DB4C548-5AE2-48EC-9D6C-77AC9027672E}">
      <dsp:nvSpPr>
        <dsp:cNvPr id="0" name=""/>
        <dsp:cNvSpPr/>
      </dsp:nvSpPr>
      <dsp:spPr>
        <a:xfrm>
          <a:off x="432789" y="1876255"/>
          <a:ext cx="1250836" cy="12508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0398092"/>
              <a:satOff val="-284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6E29A-CE3E-4127-A3E2-7AC22ADA4D15}">
      <dsp:nvSpPr>
        <dsp:cNvPr id="0" name=""/>
        <dsp:cNvSpPr/>
      </dsp:nvSpPr>
      <dsp:spPr>
        <a:xfrm>
          <a:off x="694464" y="3502342"/>
          <a:ext cx="10405399" cy="1000669"/>
        </a:xfrm>
        <a:prstGeom prst="rect">
          <a:avLst/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281" tIns="132080" rIns="132080" bIns="13208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CONCLUSION </a:t>
          </a:r>
        </a:p>
      </dsp:txBody>
      <dsp:txXfrm>
        <a:off x="694464" y="3502342"/>
        <a:ext cx="10405399" cy="1000669"/>
      </dsp:txXfrm>
    </dsp:sp>
    <dsp:sp modelId="{13A0FB5D-2D58-43E0-BF54-26F65EBD12C2}">
      <dsp:nvSpPr>
        <dsp:cNvPr id="0" name=""/>
        <dsp:cNvSpPr/>
      </dsp:nvSpPr>
      <dsp:spPr>
        <a:xfrm>
          <a:off x="69046" y="3377259"/>
          <a:ext cx="1250836" cy="12508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0796183"/>
              <a:satOff val="-568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85972-6DC0-4B9F-BB7D-D7E552DA7C75}">
      <dsp:nvSpPr>
        <dsp:cNvPr id="0" name=""/>
        <dsp:cNvSpPr/>
      </dsp:nvSpPr>
      <dsp:spPr>
        <a:xfrm>
          <a:off x="867392" y="0"/>
          <a:ext cx="9830443" cy="5422006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437AE-ABBD-42E5-9170-584B8B34154C}">
      <dsp:nvSpPr>
        <dsp:cNvPr id="0" name=""/>
        <dsp:cNvSpPr/>
      </dsp:nvSpPr>
      <dsp:spPr>
        <a:xfrm>
          <a:off x="12423" y="1626601"/>
          <a:ext cx="3722557" cy="21688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Wrap up by providing a logical finish to the paper.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Avoid adding new material.</a:t>
          </a:r>
        </a:p>
      </dsp:txBody>
      <dsp:txXfrm>
        <a:off x="118295" y="1732473"/>
        <a:ext cx="3510813" cy="1957058"/>
      </dsp:txXfrm>
    </dsp:sp>
    <dsp:sp modelId="{3D4BA468-55D1-45D5-A8BB-F9500765A186}">
      <dsp:nvSpPr>
        <dsp:cNvPr id="0" name=""/>
        <dsp:cNvSpPr/>
      </dsp:nvSpPr>
      <dsp:spPr>
        <a:xfrm>
          <a:off x="3921335" y="1626601"/>
          <a:ext cx="3722557" cy="21688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Refer clearly to the question/main topic/thesis statement.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Summarize </a:t>
          </a:r>
          <a:r>
            <a:rPr lang="en-US" sz="1600" u="sng" kern="1200" dirty="0"/>
            <a:t>briefly</a:t>
          </a:r>
          <a:r>
            <a:rPr lang="en-US" sz="1600" kern="1200" dirty="0"/>
            <a:t>. </a:t>
          </a:r>
          <a:r>
            <a:rPr lang="en-US" sz="1600" kern="1200" dirty="0">
              <a:sym typeface="Wingdings" panose="05000000000000000000" pitchFamily="2" charset="2"/>
            </a:rPr>
            <a:t> </a:t>
          </a:r>
          <a:r>
            <a:rPr lang="en-US" sz="1600" b="1" kern="1200" dirty="0"/>
            <a:t>Don’t stop here. Instead, provide the readers conclusion which they can take (Readers: What do I know now after reading the essay?</a:t>
          </a:r>
          <a:endParaRPr lang="en-US" sz="1600" kern="1200" dirty="0"/>
        </a:p>
      </dsp:txBody>
      <dsp:txXfrm>
        <a:off x="4027207" y="1732473"/>
        <a:ext cx="3510813" cy="1957058"/>
      </dsp:txXfrm>
    </dsp:sp>
    <dsp:sp modelId="{19155C12-9957-4A0A-A518-6420B8DC367A}">
      <dsp:nvSpPr>
        <dsp:cNvPr id="0" name=""/>
        <dsp:cNvSpPr/>
      </dsp:nvSpPr>
      <dsp:spPr>
        <a:xfrm>
          <a:off x="7830246" y="1626601"/>
          <a:ext cx="3722557" cy="21688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 may offer suggestion or future prevention</a:t>
          </a:r>
        </a:p>
      </dsp:txBody>
      <dsp:txXfrm>
        <a:off x="7936118" y="1732473"/>
        <a:ext cx="3510813" cy="1957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85CF-23FB-4244-A6AE-8997BCA16A11}">
      <dsp:nvSpPr>
        <dsp:cNvPr id="0" name=""/>
        <dsp:cNvSpPr/>
      </dsp:nvSpPr>
      <dsp:spPr>
        <a:xfrm>
          <a:off x="1569" y="0"/>
          <a:ext cx="3996127" cy="4309533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Use </a:t>
          </a:r>
        </a:p>
      </dsp:txBody>
      <dsp:txXfrm rot="16200000">
        <a:off x="-1365726" y="1367295"/>
        <a:ext cx="3533817" cy="799225"/>
      </dsp:txXfrm>
    </dsp:sp>
    <dsp:sp modelId="{0DCB343B-4415-4ACA-A6B3-4E4DDB250F94}">
      <dsp:nvSpPr>
        <dsp:cNvPr id="0" name=""/>
        <dsp:cNvSpPr/>
      </dsp:nvSpPr>
      <dsp:spPr>
        <a:xfrm>
          <a:off x="800794" y="0"/>
          <a:ext cx="2977114" cy="430953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 not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Cannot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Should not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Could not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Would not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Is not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Have not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Has not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Will not </a:t>
          </a:r>
        </a:p>
      </dsp:txBody>
      <dsp:txXfrm>
        <a:off x="800794" y="0"/>
        <a:ext cx="2977114" cy="4309533"/>
      </dsp:txXfrm>
    </dsp:sp>
    <dsp:sp modelId="{11B9F57C-0967-4F91-8CAC-1DEE69C35F4B}">
      <dsp:nvSpPr>
        <dsp:cNvPr id="0" name=""/>
        <dsp:cNvSpPr/>
      </dsp:nvSpPr>
      <dsp:spPr>
        <a:xfrm>
          <a:off x="4137560" y="0"/>
          <a:ext cx="3996127" cy="4309533"/>
        </a:xfrm>
        <a:prstGeom prst="roundRect">
          <a:avLst>
            <a:gd name="adj" fmla="val 5000"/>
          </a:avLst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Do not use </a:t>
          </a:r>
        </a:p>
      </dsp:txBody>
      <dsp:txXfrm rot="16200000">
        <a:off x="2770264" y="1367295"/>
        <a:ext cx="3533817" cy="799225"/>
      </dsp:txXfrm>
    </dsp:sp>
    <dsp:sp modelId="{C9187D66-BC96-4EE2-8D76-9D2E87BFA45B}">
      <dsp:nvSpPr>
        <dsp:cNvPr id="0" name=""/>
        <dsp:cNvSpPr/>
      </dsp:nvSpPr>
      <dsp:spPr>
        <a:xfrm rot="5400000">
          <a:off x="3841148" y="3391544"/>
          <a:ext cx="632786" cy="59941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F2173-850A-4AE6-BC55-60F34722A71B}">
      <dsp:nvSpPr>
        <dsp:cNvPr id="0" name=""/>
        <dsp:cNvSpPr/>
      </dsp:nvSpPr>
      <dsp:spPr>
        <a:xfrm>
          <a:off x="4936786" y="0"/>
          <a:ext cx="2977114" cy="430953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Don’t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Can’t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Shouldn’t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Couldn’t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Wouldn’t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Isn’t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Haven’t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Hasn’t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Won’t  </a:t>
          </a:r>
        </a:p>
      </dsp:txBody>
      <dsp:txXfrm>
        <a:off x="4936786" y="0"/>
        <a:ext cx="2977114" cy="43095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85CF-23FB-4244-A6AE-8997BCA16A11}">
      <dsp:nvSpPr>
        <dsp:cNvPr id="0" name=""/>
        <dsp:cNvSpPr/>
      </dsp:nvSpPr>
      <dsp:spPr>
        <a:xfrm>
          <a:off x="2189" y="0"/>
          <a:ext cx="5576041" cy="1632856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Do not use </a:t>
          </a:r>
        </a:p>
      </dsp:txBody>
      <dsp:txXfrm rot="16200000">
        <a:off x="-109677" y="111866"/>
        <a:ext cx="1338941" cy="1115208"/>
      </dsp:txXfrm>
    </dsp:sp>
    <dsp:sp modelId="{0DCB343B-4415-4ACA-A6B3-4E4DDB250F94}">
      <dsp:nvSpPr>
        <dsp:cNvPr id="0" name=""/>
        <dsp:cNvSpPr/>
      </dsp:nvSpPr>
      <dsp:spPr>
        <a:xfrm>
          <a:off x="1117397" y="0"/>
          <a:ext cx="4154150" cy="163285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There are many issues that students face at university. </a:t>
          </a:r>
        </a:p>
      </dsp:txBody>
      <dsp:txXfrm>
        <a:off x="1117397" y="0"/>
        <a:ext cx="4154150" cy="1632856"/>
      </dsp:txXfrm>
    </dsp:sp>
    <dsp:sp modelId="{11B9F57C-0967-4F91-8CAC-1DEE69C35F4B}">
      <dsp:nvSpPr>
        <dsp:cNvPr id="0" name=""/>
        <dsp:cNvSpPr/>
      </dsp:nvSpPr>
      <dsp:spPr>
        <a:xfrm>
          <a:off x="5773392" y="0"/>
          <a:ext cx="5576041" cy="1632856"/>
        </a:xfrm>
        <a:prstGeom prst="roundRect">
          <a:avLst>
            <a:gd name="adj" fmla="val 5000"/>
          </a:avLst>
        </a:prstGeom>
        <a:solidFill>
          <a:schemeClr val="accent4">
            <a:hueOff val="-1660156"/>
            <a:satOff val="-1340"/>
            <a:lumOff val="274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Use </a:t>
          </a:r>
        </a:p>
      </dsp:txBody>
      <dsp:txXfrm rot="16200000">
        <a:off x="5661525" y="111866"/>
        <a:ext cx="1338941" cy="1115208"/>
      </dsp:txXfrm>
    </dsp:sp>
    <dsp:sp modelId="{C9187D66-BC96-4EE2-8D76-9D2E87BFA45B}">
      <dsp:nvSpPr>
        <dsp:cNvPr id="0" name=""/>
        <dsp:cNvSpPr/>
      </dsp:nvSpPr>
      <dsp:spPr>
        <a:xfrm rot="5400000">
          <a:off x="5681340" y="981003"/>
          <a:ext cx="239864" cy="8364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F2173-850A-4AE6-BC55-60F34722A71B}">
      <dsp:nvSpPr>
        <dsp:cNvPr id="0" name=""/>
        <dsp:cNvSpPr/>
      </dsp:nvSpPr>
      <dsp:spPr>
        <a:xfrm>
          <a:off x="6888600" y="0"/>
          <a:ext cx="4154150" cy="163285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Students face many issues at university </a:t>
          </a:r>
        </a:p>
      </dsp:txBody>
      <dsp:txXfrm>
        <a:off x="6888600" y="0"/>
        <a:ext cx="4154150" cy="16328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85CF-23FB-4244-A6AE-8997BCA16A11}">
      <dsp:nvSpPr>
        <dsp:cNvPr id="0" name=""/>
        <dsp:cNvSpPr/>
      </dsp:nvSpPr>
      <dsp:spPr>
        <a:xfrm>
          <a:off x="2189" y="0"/>
          <a:ext cx="5576041" cy="1632856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Do not use </a:t>
          </a:r>
        </a:p>
      </dsp:txBody>
      <dsp:txXfrm rot="16200000">
        <a:off x="-109677" y="111866"/>
        <a:ext cx="1338941" cy="1115208"/>
      </dsp:txXfrm>
    </dsp:sp>
    <dsp:sp modelId="{0DCB343B-4415-4ACA-A6B3-4E4DDB250F94}">
      <dsp:nvSpPr>
        <dsp:cNvPr id="0" name=""/>
        <dsp:cNvSpPr/>
      </dsp:nvSpPr>
      <dsp:spPr>
        <a:xfrm>
          <a:off x="1117397" y="0"/>
          <a:ext cx="4154150" cy="163285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There are many development projects that the UN supports. </a:t>
          </a:r>
        </a:p>
      </dsp:txBody>
      <dsp:txXfrm>
        <a:off x="1117397" y="0"/>
        <a:ext cx="4154150" cy="1632856"/>
      </dsp:txXfrm>
    </dsp:sp>
    <dsp:sp modelId="{11B9F57C-0967-4F91-8CAC-1DEE69C35F4B}">
      <dsp:nvSpPr>
        <dsp:cNvPr id="0" name=""/>
        <dsp:cNvSpPr/>
      </dsp:nvSpPr>
      <dsp:spPr>
        <a:xfrm>
          <a:off x="5773392" y="0"/>
          <a:ext cx="5576041" cy="163285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Use </a:t>
          </a:r>
        </a:p>
      </dsp:txBody>
      <dsp:txXfrm rot="16200000">
        <a:off x="5661525" y="111866"/>
        <a:ext cx="1338941" cy="1115208"/>
      </dsp:txXfrm>
    </dsp:sp>
    <dsp:sp modelId="{C9187D66-BC96-4EE2-8D76-9D2E87BFA45B}">
      <dsp:nvSpPr>
        <dsp:cNvPr id="0" name=""/>
        <dsp:cNvSpPr/>
      </dsp:nvSpPr>
      <dsp:spPr>
        <a:xfrm rot="5400000">
          <a:off x="5681340" y="981003"/>
          <a:ext cx="239864" cy="8364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F2173-850A-4AE6-BC55-60F34722A71B}">
      <dsp:nvSpPr>
        <dsp:cNvPr id="0" name=""/>
        <dsp:cNvSpPr/>
      </dsp:nvSpPr>
      <dsp:spPr>
        <a:xfrm>
          <a:off x="6888600" y="0"/>
          <a:ext cx="4154150" cy="163285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UN supports many development projects. </a:t>
          </a:r>
        </a:p>
      </dsp:txBody>
      <dsp:txXfrm>
        <a:off x="6888600" y="0"/>
        <a:ext cx="4154150" cy="16328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85CF-23FB-4244-A6AE-8997BCA16A11}">
      <dsp:nvSpPr>
        <dsp:cNvPr id="0" name=""/>
        <dsp:cNvSpPr/>
      </dsp:nvSpPr>
      <dsp:spPr>
        <a:xfrm>
          <a:off x="2189" y="0"/>
          <a:ext cx="5576040" cy="110713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 not use </a:t>
          </a:r>
        </a:p>
      </dsp:txBody>
      <dsp:txXfrm rot="16200000">
        <a:off x="105870" y="-103680"/>
        <a:ext cx="907846" cy="1115208"/>
      </dsp:txXfrm>
    </dsp:sp>
    <dsp:sp modelId="{0DCB343B-4415-4ACA-A6B3-4E4DDB250F94}">
      <dsp:nvSpPr>
        <dsp:cNvPr id="0" name=""/>
        <dsp:cNvSpPr/>
      </dsp:nvSpPr>
      <dsp:spPr>
        <a:xfrm>
          <a:off x="1117397" y="0"/>
          <a:ext cx="4154150" cy="110713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Many students think university is very hard.</a:t>
          </a:r>
        </a:p>
      </dsp:txBody>
      <dsp:txXfrm>
        <a:off x="1117397" y="0"/>
        <a:ext cx="4154150" cy="1107130"/>
      </dsp:txXfrm>
    </dsp:sp>
    <dsp:sp modelId="{11B9F57C-0967-4F91-8CAC-1DEE69C35F4B}">
      <dsp:nvSpPr>
        <dsp:cNvPr id="0" name=""/>
        <dsp:cNvSpPr/>
      </dsp:nvSpPr>
      <dsp:spPr>
        <a:xfrm>
          <a:off x="5773391" y="0"/>
          <a:ext cx="5576040" cy="110713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</a:t>
          </a:r>
        </a:p>
      </dsp:txBody>
      <dsp:txXfrm rot="16200000">
        <a:off x="5877072" y="-103680"/>
        <a:ext cx="907846" cy="1115208"/>
      </dsp:txXfrm>
    </dsp:sp>
    <dsp:sp modelId="{C9187D66-BC96-4EE2-8D76-9D2E87BFA45B}">
      <dsp:nvSpPr>
        <dsp:cNvPr id="0" name=""/>
        <dsp:cNvSpPr/>
      </dsp:nvSpPr>
      <dsp:spPr>
        <a:xfrm rot="5400000">
          <a:off x="5719896" y="531171"/>
          <a:ext cx="162750" cy="8364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F2173-850A-4AE6-BC55-60F34722A71B}">
      <dsp:nvSpPr>
        <dsp:cNvPr id="0" name=""/>
        <dsp:cNvSpPr/>
      </dsp:nvSpPr>
      <dsp:spPr>
        <a:xfrm>
          <a:off x="6888599" y="0"/>
          <a:ext cx="4154150" cy="110713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Many students think university is difficult.</a:t>
          </a:r>
        </a:p>
      </dsp:txBody>
      <dsp:txXfrm>
        <a:off x="6888599" y="0"/>
        <a:ext cx="4154150" cy="11071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85CF-23FB-4244-A6AE-8997BCA16A11}">
      <dsp:nvSpPr>
        <dsp:cNvPr id="0" name=""/>
        <dsp:cNvSpPr/>
      </dsp:nvSpPr>
      <dsp:spPr>
        <a:xfrm>
          <a:off x="14" y="0"/>
          <a:ext cx="5576040" cy="1087427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 not use </a:t>
          </a:r>
        </a:p>
      </dsp:txBody>
      <dsp:txXfrm rot="16200000">
        <a:off x="111773" y="-111759"/>
        <a:ext cx="891690" cy="1115208"/>
      </dsp:txXfrm>
    </dsp:sp>
    <dsp:sp modelId="{0DCB343B-4415-4ACA-A6B3-4E4DDB250F94}">
      <dsp:nvSpPr>
        <dsp:cNvPr id="0" name=""/>
        <dsp:cNvSpPr/>
      </dsp:nvSpPr>
      <dsp:spPr>
        <a:xfrm>
          <a:off x="1115222" y="0"/>
          <a:ext cx="4154150" cy="10874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0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Death sentence is really controversial.</a:t>
          </a:r>
        </a:p>
      </dsp:txBody>
      <dsp:txXfrm>
        <a:off x="1115222" y="0"/>
        <a:ext cx="4154150" cy="1087427"/>
      </dsp:txXfrm>
    </dsp:sp>
    <dsp:sp modelId="{11B9F57C-0967-4F91-8CAC-1DEE69C35F4B}">
      <dsp:nvSpPr>
        <dsp:cNvPr id="0" name=""/>
        <dsp:cNvSpPr/>
      </dsp:nvSpPr>
      <dsp:spPr>
        <a:xfrm>
          <a:off x="5775581" y="0"/>
          <a:ext cx="5576040" cy="1087427"/>
        </a:xfrm>
        <a:prstGeom prst="roundRect">
          <a:avLst>
            <a:gd name="adj" fmla="val 5000"/>
          </a:avLst>
        </a:prstGeom>
        <a:solidFill>
          <a:schemeClr val="accent3">
            <a:hueOff val="-2534067"/>
            <a:satOff val="16319"/>
            <a:lumOff val="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</a:t>
          </a:r>
        </a:p>
      </dsp:txBody>
      <dsp:txXfrm rot="16200000">
        <a:off x="5887340" y="-111759"/>
        <a:ext cx="891690" cy="1115208"/>
      </dsp:txXfrm>
    </dsp:sp>
    <dsp:sp modelId="{C9187D66-BC96-4EE2-8D76-9D2E87BFA45B}">
      <dsp:nvSpPr>
        <dsp:cNvPr id="0" name=""/>
        <dsp:cNvSpPr/>
      </dsp:nvSpPr>
      <dsp:spPr>
        <a:xfrm rot="5400000">
          <a:off x="5721351" y="514197"/>
          <a:ext cx="159840" cy="8364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F2173-850A-4AE6-BC55-60F34722A71B}">
      <dsp:nvSpPr>
        <dsp:cNvPr id="0" name=""/>
        <dsp:cNvSpPr/>
      </dsp:nvSpPr>
      <dsp:spPr>
        <a:xfrm>
          <a:off x="6890789" y="0"/>
          <a:ext cx="4154150" cy="10874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0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Death sentence is controversial.</a:t>
          </a:r>
        </a:p>
      </dsp:txBody>
      <dsp:txXfrm>
        <a:off x="6890789" y="0"/>
        <a:ext cx="4154150" cy="10874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85CF-23FB-4244-A6AE-8997BCA16A11}">
      <dsp:nvSpPr>
        <dsp:cNvPr id="0" name=""/>
        <dsp:cNvSpPr/>
      </dsp:nvSpPr>
      <dsp:spPr>
        <a:xfrm>
          <a:off x="14" y="0"/>
          <a:ext cx="5576040" cy="1397726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 not use </a:t>
          </a:r>
        </a:p>
      </dsp:txBody>
      <dsp:txXfrm rot="16200000">
        <a:off x="-15448" y="15463"/>
        <a:ext cx="1146135" cy="1115208"/>
      </dsp:txXfrm>
    </dsp:sp>
    <dsp:sp modelId="{0DCB343B-4415-4ACA-A6B3-4E4DDB250F94}">
      <dsp:nvSpPr>
        <dsp:cNvPr id="0" name=""/>
        <dsp:cNvSpPr/>
      </dsp:nvSpPr>
      <dsp:spPr>
        <a:xfrm>
          <a:off x="1115222" y="0"/>
          <a:ext cx="4154150" cy="139772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lot of students face difficulties in writing essays.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lot of time is wasted.</a:t>
          </a:r>
        </a:p>
      </dsp:txBody>
      <dsp:txXfrm>
        <a:off x="1115222" y="0"/>
        <a:ext cx="4154150" cy="1397726"/>
      </dsp:txXfrm>
    </dsp:sp>
    <dsp:sp modelId="{11B9F57C-0967-4F91-8CAC-1DEE69C35F4B}">
      <dsp:nvSpPr>
        <dsp:cNvPr id="0" name=""/>
        <dsp:cNvSpPr/>
      </dsp:nvSpPr>
      <dsp:spPr>
        <a:xfrm>
          <a:off x="5775581" y="0"/>
          <a:ext cx="5576040" cy="1397726"/>
        </a:xfrm>
        <a:prstGeom prst="roundRect">
          <a:avLst>
            <a:gd name="adj" fmla="val 5000"/>
          </a:avLst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</a:t>
          </a:r>
        </a:p>
      </dsp:txBody>
      <dsp:txXfrm rot="16200000">
        <a:off x="5760117" y="15463"/>
        <a:ext cx="1146135" cy="1115208"/>
      </dsp:txXfrm>
    </dsp:sp>
    <dsp:sp modelId="{C9187D66-BC96-4EE2-8D76-9D2E87BFA45B}">
      <dsp:nvSpPr>
        <dsp:cNvPr id="0" name=""/>
        <dsp:cNvSpPr/>
      </dsp:nvSpPr>
      <dsp:spPr>
        <a:xfrm rot="5400000">
          <a:off x="5698591" y="779731"/>
          <a:ext cx="205360" cy="8364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F2173-850A-4AE6-BC55-60F34722A71B}">
      <dsp:nvSpPr>
        <dsp:cNvPr id="0" name=""/>
        <dsp:cNvSpPr/>
      </dsp:nvSpPr>
      <dsp:spPr>
        <a:xfrm>
          <a:off x="6890789" y="0"/>
          <a:ext cx="4154150" cy="139772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Many students face difficulties in writing essays.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Much time is wasted.</a:t>
          </a:r>
        </a:p>
      </dsp:txBody>
      <dsp:txXfrm>
        <a:off x="6890789" y="0"/>
        <a:ext cx="4154150" cy="1397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3195" y="2960614"/>
            <a:ext cx="10572000" cy="2971051"/>
          </a:xfrm>
        </p:spPr>
        <p:txBody>
          <a:bodyPr/>
          <a:lstStyle/>
          <a:p>
            <a:r>
              <a:rPr lang="en-US" dirty="0"/>
              <a:t>Writing an Academic Essay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1719" y="6086211"/>
            <a:ext cx="3221087" cy="434974"/>
          </a:xfrm>
        </p:spPr>
        <p:txBody>
          <a:bodyPr/>
          <a:lstStyle/>
          <a:p>
            <a:r>
              <a:rPr lang="en-US" dirty="0"/>
              <a:t>Miss Nor </a:t>
            </a:r>
            <a:r>
              <a:rPr lang="en-US" dirty="0" err="1"/>
              <a:t>Faizah</a:t>
            </a:r>
            <a:r>
              <a:rPr lang="en-US" dirty="0"/>
              <a:t> </a:t>
            </a:r>
            <a:r>
              <a:rPr lang="en-US" dirty="0" err="1"/>
              <a:t>Kaeni</a:t>
            </a:r>
            <a:r>
              <a:rPr lang="en-US" dirty="0"/>
              <a:t>, M.A.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2" y="256907"/>
            <a:ext cx="6846923" cy="448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3" y="2017487"/>
            <a:ext cx="5733144" cy="465908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sentence is important, so gain the attention of the reader with a hook</a:t>
            </a:r>
          </a:p>
          <a:p>
            <a:r>
              <a:rPr lang="en-US" dirty="0"/>
              <a:t>Start with something interesting such as question</a:t>
            </a:r>
          </a:p>
          <a:p>
            <a:r>
              <a:rPr lang="en-US" dirty="0"/>
              <a:t>Use a vivid quotation</a:t>
            </a:r>
          </a:p>
          <a:p>
            <a:r>
              <a:rPr lang="en-US" dirty="0"/>
              <a:t>Relate to an incident or phenomena</a:t>
            </a:r>
          </a:p>
          <a:p>
            <a:r>
              <a:rPr lang="en-US" dirty="0"/>
              <a:t>Offer a surprising fact</a:t>
            </a:r>
          </a:p>
          <a:p>
            <a:r>
              <a:rPr lang="en-US" dirty="0"/>
              <a:t>Outline a problem </a:t>
            </a:r>
          </a:p>
          <a:p>
            <a:r>
              <a:rPr lang="en-US" dirty="0"/>
              <a:t>Provide background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9" y="2017487"/>
            <a:ext cx="5878286" cy="46590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Start with a dialogue</a:t>
            </a:r>
          </a:p>
          <a:p>
            <a:r>
              <a:rPr lang="en-US" dirty="0"/>
              <a:t>Define terms significant to the subject (avoid a dictionary definition)</a:t>
            </a:r>
          </a:p>
          <a:p>
            <a:r>
              <a:rPr lang="en-US" dirty="0"/>
              <a:t>State an opinion related to the thesis </a:t>
            </a:r>
          </a:p>
          <a:p>
            <a:r>
              <a:rPr lang="en-US" dirty="0"/>
              <a:t>Place the subject within a historical context </a:t>
            </a:r>
          </a:p>
          <a:p>
            <a:r>
              <a:rPr lang="en-US" dirty="0"/>
              <a:t>Open with an anecdote </a:t>
            </a:r>
          </a:p>
          <a:p>
            <a:r>
              <a:rPr lang="en-US" dirty="0"/>
              <a:t>Create a visual image </a:t>
            </a:r>
          </a:p>
          <a:p>
            <a:r>
              <a:rPr lang="en-US" dirty="0"/>
              <a:t>Shock or provoke the reader – mildly </a:t>
            </a:r>
          </a:p>
          <a:p>
            <a:r>
              <a:rPr lang="en-US" dirty="0"/>
              <a:t>All those must be relevant</a:t>
            </a:r>
          </a:p>
          <a:p>
            <a:r>
              <a:rPr lang="en-US" dirty="0"/>
              <a:t>Provide thesis statement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/>
          <a:stretch/>
        </p:blipFill>
        <p:spPr>
          <a:xfrm>
            <a:off x="6709893" y="2342037"/>
            <a:ext cx="4881094" cy="41443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6" y="2342038"/>
            <a:ext cx="5525820" cy="41443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8935" y="0"/>
            <a:ext cx="3066541" cy="167425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Thesis Statement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5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82" y="641333"/>
            <a:ext cx="6953250" cy="2809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98" y="3725183"/>
            <a:ext cx="6953250" cy="2857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8935" y="0"/>
            <a:ext cx="3066541" cy="167425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Thesis Statement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62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statement CANNOT ………..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78" y="2260924"/>
            <a:ext cx="4347583" cy="3636511"/>
          </a:xfrm>
        </p:spPr>
        <p:txBody>
          <a:bodyPr/>
          <a:lstStyle/>
          <a:p>
            <a:r>
              <a:rPr lang="en-US" dirty="0"/>
              <a:t>BE A QUESTION</a:t>
            </a:r>
          </a:p>
          <a:p>
            <a:r>
              <a:rPr lang="en-US" dirty="0"/>
              <a:t>BE AN INCOMPLETE SENTENCE </a:t>
            </a:r>
          </a:p>
          <a:p>
            <a:r>
              <a:rPr lang="en-US" dirty="0"/>
              <a:t>BE A FACT</a:t>
            </a:r>
          </a:p>
          <a:p>
            <a:r>
              <a:rPr lang="en-US" dirty="0"/>
              <a:t>HAVE MORE THAN ONE CONTROLLING IDEA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D8974B-3A75-45B8-9D4B-B17903292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82" y="1557474"/>
            <a:ext cx="7547621" cy="486908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41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90" y="627492"/>
            <a:ext cx="10571998" cy="970450"/>
          </a:xfrm>
        </p:spPr>
        <p:txBody>
          <a:bodyPr/>
          <a:lstStyle/>
          <a:p>
            <a:r>
              <a:rPr lang="en-US" dirty="0"/>
              <a:t>What would be your thesis statement for these topics?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756667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- what is the most important thing to improve in a country to create a strong and wealthy 	nation?</a:t>
            </a:r>
          </a:p>
          <a:p>
            <a:pPr marL="0" indent="0">
              <a:buNone/>
            </a:pPr>
            <a:r>
              <a:rPr lang="en-US" dirty="0"/>
              <a:t>	- should plastic be banned?</a:t>
            </a:r>
          </a:p>
          <a:p>
            <a:pPr marL="0" indent="0">
              <a:buNone/>
            </a:pPr>
            <a:r>
              <a:rPr lang="en-US" dirty="0"/>
              <a:t>	- Zoo: good or bad?</a:t>
            </a:r>
          </a:p>
          <a:p>
            <a:pPr marL="0" indent="0">
              <a:buNone/>
            </a:pPr>
            <a:r>
              <a:rPr lang="en-US" dirty="0"/>
              <a:t>	- countryside or city?</a:t>
            </a:r>
          </a:p>
          <a:p>
            <a:pPr marL="0" indent="0">
              <a:buNone/>
            </a:pPr>
            <a:r>
              <a:rPr lang="en-US" dirty="0"/>
              <a:t>	- money and friendship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Join:</a:t>
            </a:r>
          </a:p>
          <a:p>
            <a:pPr marL="0" indent="0">
              <a:buNone/>
            </a:pPr>
            <a:r>
              <a:rPr lang="en-US" dirty="0"/>
              <a:t>https://padlet.com/norfaizahkaeni/nayk7wh3dngum9vo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– Body and Paragraphing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210" y="2207261"/>
            <a:ext cx="3083587" cy="439745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Make a clear statement about the topic </a:t>
            </a:r>
          </a:p>
          <a:p>
            <a:r>
              <a:rPr lang="en-US" dirty="0"/>
              <a:t>All sentences should support the topic sentence</a:t>
            </a:r>
          </a:p>
          <a:p>
            <a:r>
              <a:rPr lang="en-US" dirty="0"/>
              <a:t>You may use examples, figures, illustrative stories, expert testimonies, personal experience, data and graphs,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687" y="2207261"/>
            <a:ext cx="3083587" cy="4397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Thesis statement frames these sections and position of the paper</a:t>
            </a:r>
          </a:p>
          <a:p>
            <a:r>
              <a:rPr lang="en-US" dirty="0"/>
              <a:t>Divide into sections by analyzing the task. Sections are divided into </a:t>
            </a:r>
            <a:r>
              <a:rPr lang="en-US" b="1" dirty="0"/>
              <a:t>sequenced</a:t>
            </a:r>
            <a:r>
              <a:rPr lang="en-US" dirty="0"/>
              <a:t> paragraphs. </a:t>
            </a:r>
          </a:p>
          <a:p>
            <a:pPr lvl="0"/>
            <a:r>
              <a:rPr lang="en-US" dirty="0"/>
              <a:t>The argumentation must be linear meaning that we have to follow the sequence provided by the thesis statement. </a:t>
            </a:r>
          </a:p>
          <a:p>
            <a:r>
              <a:rPr lang="en-US" dirty="0"/>
              <a:t>In the body of your essay, begin with topic sentence for each paragraph to let the reader know what to expect from the paragraph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15101" y="2207261"/>
            <a:ext cx="3083587" cy="4397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Make sure you know the citation system by checking in your library</a:t>
            </a:r>
          </a:p>
          <a:p>
            <a:r>
              <a:rPr lang="en-US" dirty="0"/>
              <a:t>It is important to use transition words when needed. Transition words or phrases guide the reader from one idea to another </a:t>
            </a:r>
          </a:p>
          <a:p>
            <a:r>
              <a:rPr lang="en-US" dirty="0"/>
              <a:t>It helps establish the chronological sequence in a narrative, connect examples, and move between steps in a process</a:t>
            </a:r>
          </a:p>
        </p:txBody>
      </p:sp>
    </p:spTree>
    <p:extLst>
      <p:ext uri="{BB962C8B-B14F-4D97-AF65-F5344CB8AC3E}">
        <p14:creationId xmlns:p14="http://schemas.microsoft.com/office/powerpoint/2010/main" val="5964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2034863"/>
            <a:ext cx="5769735" cy="4597758"/>
          </a:xfrm>
        </p:spPr>
        <p:txBody>
          <a:bodyPr/>
          <a:lstStyle/>
          <a:p>
            <a:r>
              <a:rPr lang="en-US" dirty="0"/>
              <a:t>…………….. the emergence of Covid-19 pandemic, people neglect the habit of washing hands. (Where / Before / Thus)</a:t>
            </a:r>
          </a:p>
          <a:p>
            <a:r>
              <a:rPr lang="en-US" dirty="0"/>
              <a:t>One reason for people to have pets is for companionship; …………..is for protection. (Once / Frequently / Another)</a:t>
            </a:r>
          </a:p>
          <a:p>
            <a:r>
              <a:rPr lang="en-US" dirty="0"/>
              <a:t>…………</a:t>
            </a:r>
            <a:r>
              <a:rPr lang="en-US" dirty="0" err="1"/>
              <a:t>Instagram</a:t>
            </a:r>
            <a:r>
              <a:rPr lang="en-US" dirty="0"/>
              <a:t> is a new social media; it has quickly become extremely popular. (Although / When / As a result)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09" y="17691"/>
            <a:ext cx="5820912" cy="6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0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2B77-2C26-4E9B-B66C-66BF20B0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Paraphrasing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DEC0E-464A-4917-97B6-E475C406E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carefully</a:t>
            </a:r>
          </a:p>
          <a:p>
            <a:r>
              <a:rPr lang="en-US" dirty="0"/>
              <a:t>Make sure you understand the point of the quotation.</a:t>
            </a:r>
          </a:p>
          <a:p>
            <a:r>
              <a:rPr lang="en-US" dirty="0"/>
              <a:t>Outline the idea</a:t>
            </a:r>
          </a:p>
          <a:p>
            <a:r>
              <a:rPr lang="en-US" dirty="0"/>
              <a:t>Change the structure of the sentence. You may use synonyms but make sure it is relevant. Just take your time. It may need some times to do </a:t>
            </a:r>
            <a:r>
              <a:rPr lang="en-US"/>
              <a:t>a paraphrase. </a:t>
            </a:r>
            <a:endParaRPr lang="en-US" dirty="0"/>
          </a:p>
          <a:p>
            <a:r>
              <a:rPr lang="en-US" dirty="0"/>
              <a:t>Try : https://handymandanonline.com/Paraphrasing-tool/Index.html</a:t>
            </a:r>
          </a:p>
        </p:txBody>
      </p:sp>
    </p:spTree>
    <p:extLst>
      <p:ext uri="{BB962C8B-B14F-4D97-AF65-F5344CB8AC3E}">
        <p14:creationId xmlns:p14="http://schemas.microsoft.com/office/powerpoint/2010/main" val="59837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977050"/>
              </p:ext>
            </p:extLst>
          </p:nvPr>
        </p:nvGraphicFramePr>
        <p:xfrm>
          <a:off x="206062" y="1532586"/>
          <a:ext cx="11565228" cy="542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Improve Your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8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575977"/>
            <a:ext cx="10571998" cy="970450"/>
          </a:xfrm>
        </p:spPr>
        <p:txBody>
          <a:bodyPr/>
          <a:lstStyle/>
          <a:p>
            <a:r>
              <a:rPr lang="en-US" dirty="0"/>
              <a:t>What are the steps you do when you have to write an essay?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https://padlet.com/norfaizahkaeni/l1aw2wryzgpsncdh</a:t>
            </a:r>
          </a:p>
        </p:txBody>
      </p:sp>
    </p:spTree>
    <p:extLst>
      <p:ext uri="{BB962C8B-B14F-4D97-AF65-F5344CB8AC3E}">
        <p14:creationId xmlns:p14="http://schemas.microsoft.com/office/powerpoint/2010/main" val="826374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Do not use contractions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4722222"/>
              </p:ext>
            </p:extLst>
          </p:nvPr>
        </p:nvGraphicFramePr>
        <p:xfrm>
          <a:off x="2158925" y="2168434"/>
          <a:ext cx="8135257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43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Avoid there is / there 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370402"/>
              </p:ext>
            </p:extLst>
          </p:nvPr>
        </p:nvGraphicFramePr>
        <p:xfrm>
          <a:off x="444134" y="2168921"/>
          <a:ext cx="11351623" cy="163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46871008"/>
              </p:ext>
            </p:extLst>
          </p:nvPr>
        </p:nvGraphicFramePr>
        <p:xfrm>
          <a:off x="444135" y="4136531"/>
          <a:ext cx="11351623" cy="163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3187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Avoid using the words: really,  very,  a lot, so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36989761"/>
              </p:ext>
            </p:extLst>
          </p:nvPr>
        </p:nvGraphicFramePr>
        <p:xfrm>
          <a:off x="444137" y="2011682"/>
          <a:ext cx="11351622" cy="110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29023262"/>
              </p:ext>
            </p:extLst>
          </p:nvPr>
        </p:nvGraphicFramePr>
        <p:xfrm>
          <a:off x="444137" y="3288630"/>
          <a:ext cx="11351622" cy="108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358639"/>
              </p:ext>
            </p:extLst>
          </p:nvPr>
        </p:nvGraphicFramePr>
        <p:xfrm>
          <a:off x="444137" y="4545875"/>
          <a:ext cx="11351622" cy="139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48870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Passive Voice vs Active Voice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51833699"/>
              </p:ext>
            </p:extLst>
          </p:nvPr>
        </p:nvGraphicFramePr>
        <p:xfrm>
          <a:off x="-306254" y="1834166"/>
          <a:ext cx="11814630" cy="2608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1508206"/>
              </p:ext>
            </p:extLst>
          </p:nvPr>
        </p:nvGraphicFramePr>
        <p:xfrm>
          <a:off x="-306254" y="4136531"/>
          <a:ext cx="11814630" cy="2608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030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Use Strong Verbs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2099256"/>
            <a:ext cx="5782614" cy="459775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1. Weak verbs: to be (am, is, are, was, were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To be verbs are weak verbs. They do not show action.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632620" y="334851"/>
            <a:ext cx="5293217" cy="1262129"/>
          </a:xfrm>
          <a:prstGeom prst="wedgeRoundRectCallout">
            <a:avLst>
              <a:gd name="adj1" fmla="val -62439"/>
              <a:gd name="adj2" fmla="val 420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Strong verbs show action that your reader can easily imagine</a:t>
            </a:r>
          </a:p>
          <a:p>
            <a:r>
              <a:rPr lang="en-US" sz="1600" dirty="0"/>
              <a:t>Good writing has life, energy, and detail and strong verbs add these qualities to your writing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7465" y="2099256"/>
            <a:ext cx="5924281" cy="45977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dirty="0"/>
              <a:t>2. Weak verbs: verb + adverb </a:t>
            </a:r>
          </a:p>
          <a:p>
            <a:pPr marL="0" indent="0">
              <a:buFont typeface="Wingdings 2" charset="2"/>
              <a:buNone/>
            </a:pPr>
            <a:r>
              <a:rPr lang="en-US" dirty="0"/>
              <a:t>Sometimes, people add adverbs to liven up their writing, but really, a strong verb is more effective than a verb + adverb.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 2" charset="2"/>
              <a:buNone/>
            </a:pPr>
            <a:endParaRPr lang="en-US" dirty="0"/>
          </a:p>
          <a:p>
            <a:pPr marL="0" indent="0">
              <a:buFont typeface="Wingdings 2" charset="2"/>
              <a:buNone/>
            </a:pPr>
            <a:endParaRPr lang="en-US" dirty="0"/>
          </a:p>
          <a:p>
            <a:pPr marL="0" indent="0">
              <a:buFont typeface="Wingdings 2" charset="2"/>
              <a:buNone/>
            </a:pPr>
            <a:endParaRPr lang="en-US" dirty="0"/>
          </a:p>
          <a:p>
            <a:pPr marL="0" indent="0">
              <a:buFont typeface="Wingdings 2" charset="2"/>
              <a:buNone/>
            </a:pPr>
            <a:endParaRPr lang="en-US" dirty="0"/>
          </a:p>
          <a:p>
            <a:pPr marL="0" indent="0">
              <a:buFont typeface="Wingdings 2" charset="2"/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14788"/>
              </p:ext>
            </p:extLst>
          </p:nvPr>
        </p:nvGraphicFramePr>
        <p:xfrm>
          <a:off x="266160" y="3516075"/>
          <a:ext cx="5567970" cy="290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224">
                <a:tc>
                  <a:txBody>
                    <a:bodyPr/>
                    <a:lstStyle/>
                    <a:p>
                      <a:r>
                        <a:rPr lang="en-US" dirty="0"/>
                        <a:t> Instead of……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Try……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r>
                        <a:rPr lang="en-US" dirty="0"/>
                        <a:t>Malaysia</a:t>
                      </a:r>
                      <a:r>
                        <a:rPr lang="en-US" baseline="0" dirty="0"/>
                        <a:t> is a beautiful country.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Malaysia</a:t>
                      </a:r>
                      <a:r>
                        <a:rPr lang="en-US" baseline="0" dirty="0"/>
                        <a:t> has </a:t>
                      </a:r>
                      <a:r>
                        <a:rPr lang="en-US" dirty="0"/>
                        <a:t>many interesting places to visit.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9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weather is nice.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sun shines brightly during summer.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917">
                <a:tc>
                  <a:txBody>
                    <a:bodyPr/>
                    <a:lstStyle/>
                    <a:p>
                      <a:r>
                        <a:rPr lang="en-US" dirty="0"/>
                        <a:t>English is very</a:t>
                      </a:r>
                      <a:r>
                        <a:rPr lang="en-US" baseline="0" dirty="0"/>
                        <a:t> difficult.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English challenges the ability to comprehend the</a:t>
                      </a:r>
                      <a:r>
                        <a:rPr lang="en-US" baseline="0" dirty="0"/>
                        <a:t> usage of correct verbs.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70558"/>
              </p:ext>
            </p:extLst>
          </p:nvPr>
        </p:nvGraphicFramePr>
        <p:xfrm>
          <a:off x="6241959" y="3760630"/>
          <a:ext cx="5683878" cy="261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735">
                <a:tc>
                  <a:txBody>
                    <a:bodyPr/>
                    <a:lstStyle/>
                    <a:p>
                      <a:r>
                        <a:rPr lang="en-US" dirty="0"/>
                        <a:t> Instead of……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Try……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3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People </a:t>
                      </a:r>
                      <a:r>
                        <a:rPr lang="en-US" b="1" u="sng" dirty="0"/>
                        <a:t>spoke quietly</a:t>
                      </a:r>
                      <a:r>
                        <a:rPr lang="en-US" b="1" u="sng" baseline="0" dirty="0"/>
                        <a:t> </a:t>
                      </a:r>
                      <a:r>
                        <a:rPr lang="en-US" baseline="0" dirty="0"/>
                        <a:t>during the speech.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</a:t>
                      </a:r>
                      <a:r>
                        <a:rPr lang="en-US" b="1" u="sng" dirty="0"/>
                        <a:t>whispered</a:t>
                      </a:r>
                      <a:r>
                        <a:rPr lang="en-US" dirty="0"/>
                        <a:t> during the speech.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338">
                <a:tc>
                  <a:txBody>
                    <a:bodyPr/>
                    <a:lstStyle/>
                    <a:p>
                      <a:r>
                        <a:rPr lang="en-US" dirty="0"/>
                        <a:t>Children </a:t>
                      </a:r>
                      <a:r>
                        <a:rPr lang="en-US" b="1" u="sng" dirty="0"/>
                        <a:t>ran quickly</a:t>
                      </a:r>
                      <a:r>
                        <a:rPr lang="en-US" baseline="0" dirty="0"/>
                        <a:t> when we came.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Children </a:t>
                      </a:r>
                      <a:r>
                        <a:rPr lang="en-US" b="1" u="sng" dirty="0"/>
                        <a:t>sprinted</a:t>
                      </a:r>
                      <a:r>
                        <a:rPr lang="en-US" dirty="0"/>
                        <a:t> when we came.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0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16" y="0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STAGES IN WRITING AN ESSAY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795678"/>
              </p:ext>
            </p:extLst>
          </p:nvPr>
        </p:nvGraphicFramePr>
        <p:xfrm>
          <a:off x="0" y="1378041"/>
          <a:ext cx="12028868" cy="494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11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Pre-Writing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Understand the essay assignment (to inform, to persuade, to argue, to evaluate?)</a:t>
            </a:r>
          </a:p>
          <a:p>
            <a:r>
              <a:rPr lang="en-US" b="1" dirty="0">
                <a:solidFill>
                  <a:schemeClr val="bg1"/>
                </a:solidFill>
              </a:rPr>
              <a:t>Consider the length of the essay, rules of writing such as the citation system by checking in your library and writing style 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Make sure that the topic is relevant (pre-writing will help you narrow the topic) 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Do a brainstorming by reading relevant texts (journals, news, books, articles </a:t>
            </a:r>
            <a:r>
              <a:rPr lang="en-US" b="1" dirty="0" err="1">
                <a:solidFill>
                  <a:schemeClr val="bg1"/>
                </a:solidFill>
              </a:rPr>
              <a:t>etc</a:t>
            </a:r>
            <a:r>
              <a:rPr lang="en-US" b="1" dirty="0">
                <a:solidFill>
                  <a:schemeClr val="bg1"/>
                </a:solidFill>
              </a:rPr>
              <a:t>) 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Review your plan by making outlines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38" y="228247"/>
            <a:ext cx="3517301" cy="1549038"/>
          </a:xfrm>
        </p:spPr>
        <p:txBody>
          <a:bodyPr/>
          <a:lstStyle/>
          <a:p>
            <a:r>
              <a:rPr lang="en-US" dirty="0"/>
              <a:t>Planning and Outlining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75" y="2338522"/>
            <a:ext cx="5683075" cy="4486543"/>
          </a:xfrm>
        </p:spPr>
        <p:txBody>
          <a:bodyPr/>
          <a:lstStyle/>
          <a:p>
            <a:r>
              <a:rPr lang="en-US" dirty="0"/>
              <a:t>Create an outline</a:t>
            </a:r>
          </a:p>
          <a:p>
            <a:r>
              <a:rPr lang="en-US" dirty="0"/>
              <a:t>Use bullets or else to jot down your ideas  and make it clear</a:t>
            </a:r>
          </a:p>
          <a:p>
            <a:r>
              <a:rPr lang="en-US" dirty="0"/>
              <a:t>Try this: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Tik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: Useful or Harmful? </a:t>
            </a:r>
          </a:p>
          <a:p>
            <a:pPr marL="0" indent="0">
              <a:buNone/>
            </a:pPr>
            <a:r>
              <a:rPr lang="en-US" dirty="0"/>
              <a:t>	- Having Pets: Cats or Fish? </a:t>
            </a:r>
          </a:p>
          <a:p>
            <a:pPr marL="0" indent="0">
              <a:buNone/>
            </a:pPr>
            <a:r>
              <a:rPr lang="en-US" dirty="0"/>
              <a:t>	- What country do you really want to visit? Why?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https://padlet.com/norfaizahkaeni/vpfhj47t94vg2fo3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 b="6652"/>
          <a:stretch/>
        </p:blipFill>
        <p:spPr>
          <a:xfrm>
            <a:off x="5985896" y="0"/>
            <a:ext cx="5746757" cy="68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an Early Draft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2106378"/>
            <a:ext cx="6065949" cy="44876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Start writing your draft based on your outline you have made </a:t>
            </a:r>
          </a:p>
          <a:p>
            <a:r>
              <a:rPr lang="en-US" b="1" dirty="0">
                <a:solidFill>
                  <a:schemeClr val="bg1"/>
                </a:solidFill>
              </a:rPr>
              <a:t>It is reasonable to begin writing the body of your essay and save the introduction for later after you have clear ideas on your body of essay </a:t>
            </a:r>
          </a:p>
          <a:p>
            <a:r>
              <a:rPr lang="en-US" b="1" dirty="0">
                <a:solidFill>
                  <a:schemeClr val="bg1"/>
                </a:solidFill>
              </a:rPr>
              <a:t>Use systematic paragraph writing. How?</a:t>
            </a:r>
          </a:p>
          <a:p>
            <a:pPr lvl="1"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Introduce the point of the paragraph with the topic sentence.</a:t>
            </a:r>
          </a:p>
          <a:p>
            <a:pPr lvl="1"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Provide evidence relating to your argument.</a:t>
            </a:r>
          </a:p>
          <a:p>
            <a:pPr lvl="1"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Explain or interpret the evidence.</a:t>
            </a:r>
          </a:p>
          <a:p>
            <a:pPr lvl="1"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Finally, express the conclusion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 b="6652"/>
          <a:stretch/>
        </p:blipFill>
        <p:spPr>
          <a:xfrm>
            <a:off x="6207617" y="32935"/>
            <a:ext cx="5746757" cy="68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1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Redrafting and Revising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2305319"/>
            <a:ext cx="10613433" cy="4248940"/>
          </a:xfrm>
        </p:spPr>
        <p:txBody>
          <a:bodyPr/>
          <a:lstStyle/>
          <a:p>
            <a:r>
              <a:rPr lang="en-US" dirty="0"/>
              <a:t>Look critically to your draft and find some areas needing improvement to freshen up your perspectives.</a:t>
            </a:r>
          </a:p>
          <a:p>
            <a:r>
              <a:rPr lang="en-US" dirty="0"/>
              <a:t>Focus on some larger issues such as:</a:t>
            </a:r>
          </a:p>
          <a:p>
            <a:pPr marL="0" indent="0">
              <a:buNone/>
            </a:pPr>
            <a:r>
              <a:rPr lang="en-US" dirty="0"/>
              <a:t>	- unclear or illogical arguments</a:t>
            </a:r>
          </a:p>
          <a:p>
            <a:pPr marL="0" indent="0">
              <a:buNone/>
            </a:pPr>
            <a:r>
              <a:rPr lang="en-US" dirty="0"/>
              <a:t>	- poorly ordered information</a:t>
            </a:r>
          </a:p>
          <a:p>
            <a:pPr marL="0" indent="0">
              <a:buNone/>
            </a:pPr>
            <a:r>
              <a:rPr lang="en-US" dirty="0"/>
              <a:t>	- incomplete or short passages (need more explanation)</a:t>
            </a:r>
          </a:p>
          <a:p>
            <a:pPr marL="0" indent="0">
              <a:buNone/>
            </a:pPr>
            <a:r>
              <a:rPr lang="en-US" dirty="0"/>
              <a:t>	- irrelevant passages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501" y="4147988"/>
            <a:ext cx="3071321" cy="24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and Proofreading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3" y="2222287"/>
            <a:ext cx="11307651" cy="4165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Editing </a:t>
            </a:r>
          </a:p>
          <a:p>
            <a:r>
              <a:rPr lang="en-US" b="1" dirty="0">
                <a:solidFill>
                  <a:schemeClr val="bg1"/>
                </a:solidFill>
              </a:rPr>
              <a:t>Adjust your diction (choice of words) </a:t>
            </a:r>
          </a:p>
          <a:p>
            <a:r>
              <a:rPr lang="en-US" b="1" dirty="0">
                <a:solidFill>
                  <a:schemeClr val="bg1"/>
                </a:solidFill>
              </a:rPr>
              <a:t>Delete irrelevant details </a:t>
            </a:r>
          </a:p>
          <a:p>
            <a:r>
              <a:rPr lang="en-US" b="1" dirty="0">
                <a:solidFill>
                  <a:schemeClr val="bg1"/>
                </a:solidFill>
              </a:rPr>
              <a:t>Punctuate words or sentences </a:t>
            </a:r>
          </a:p>
          <a:p>
            <a:r>
              <a:rPr lang="en-US" b="1" dirty="0">
                <a:solidFill>
                  <a:schemeClr val="bg1"/>
                </a:solidFill>
              </a:rPr>
              <a:t>Coordinate  or subordinate ideas </a:t>
            </a:r>
          </a:p>
          <a:p>
            <a:r>
              <a:rPr lang="en-US" b="1" dirty="0">
                <a:solidFill>
                  <a:schemeClr val="bg1"/>
                </a:solidFill>
              </a:rPr>
              <a:t>Emphasize important points or ideas</a:t>
            </a:r>
          </a:p>
          <a:p>
            <a:r>
              <a:rPr lang="en-US" b="1" dirty="0">
                <a:solidFill>
                  <a:schemeClr val="bg1"/>
                </a:solidFill>
              </a:rPr>
              <a:t>Add appropriate transitions (link words)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Proofreading </a:t>
            </a:r>
          </a:p>
          <a:p>
            <a:r>
              <a:rPr lang="en-US" b="1" dirty="0">
                <a:solidFill>
                  <a:schemeClr val="bg1"/>
                </a:solidFill>
              </a:rPr>
              <a:t>Request a proofread from other people before publishing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890" y="4404576"/>
            <a:ext cx="3264794" cy="21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ESSAY STRUCTURE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989072"/>
              </p:ext>
            </p:extLst>
          </p:nvPr>
        </p:nvGraphicFramePr>
        <p:xfrm>
          <a:off x="339634" y="1854652"/>
          <a:ext cx="11168910" cy="500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Connector 4"/>
          <p:cNvSpPr/>
          <p:nvPr/>
        </p:nvSpPr>
        <p:spPr>
          <a:xfrm>
            <a:off x="339634" y="2224867"/>
            <a:ext cx="1345474" cy="130047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5% </a:t>
            </a:r>
            <a:r>
              <a:rPr lang="en-US" sz="1400" dirty="0"/>
              <a:t>(of word count)</a:t>
            </a:r>
            <a:endParaRPr lang="en-US" sz="3600" dirty="0"/>
          </a:p>
        </p:txBody>
      </p:sp>
      <p:sp>
        <p:nvSpPr>
          <p:cNvPr id="6" name="Flowchart: Connector 5"/>
          <p:cNvSpPr/>
          <p:nvPr/>
        </p:nvSpPr>
        <p:spPr>
          <a:xfrm>
            <a:off x="757645" y="3680153"/>
            <a:ext cx="1306286" cy="137517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90% </a:t>
            </a:r>
            <a:r>
              <a:rPr lang="en-US" sz="1400" dirty="0"/>
              <a:t>(of word count)</a:t>
            </a:r>
            <a:endParaRPr lang="en-US" sz="3200" dirty="0"/>
          </a:p>
        </p:txBody>
      </p:sp>
      <p:sp>
        <p:nvSpPr>
          <p:cNvPr id="7" name="Flowchart: Connector 6"/>
          <p:cNvSpPr/>
          <p:nvPr/>
        </p:nvSpPr>
        <p:spPr>
          <a:xfrm>
            <a:off x="339634" y="5228226"/>
            <a:ext cx="1345474" cy="126466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5% </a:t>
            </a:r>
            <a:r>
              <a:rPr lang="en-US" sz="1400" dirty="0"/>
              <a:t>(of word count)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924089" y="3881851"/>
            <a:ext cx="4454434" cy="238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200 words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4195" y="4106862"/>
            <a:ext cx="4454434" cy="238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400 words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64301" y="4326759"/>
            <a:ext cx="4454434" cy="238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600 words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7752" y="4581620"/>
            <a:ext cx="4454434" cy="238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600 words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47752" y="2636389"/>
            <a:ext cx="4454434" cy="238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 words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47752" y="5621845"/>
            <a:ext cx="4454434" cy="238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 words</a:t>
            </a:r>
          </a:p>
        </p:txBody>
      </p:sp>
    </p:spTree>
    <p:extLst>
      <p:ext uri="{BB962C8B-B14F-4D97-AF65-F5344CB8AC3E}">
        <p14:creationId xmlns:p14="http://schemas.microsoft.com/office/powerpoint/2010/main" val="4065245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7558</TotalTime>
  <Words>1364</Words>
  <Application>Microsoft Office PowerPoint</Application>
  <PresentationFormat>Widescreen</PresentationFormat>
  <Paragraphs>214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Wingdings</vt:lpstr>
      <vt:lpstr>Wingdings 2</vt:lpstr>
      <vt:lpstr>Century Gothic</vt:lpstr>
      <vt:lpstr>Quotable</vt:lpstr>
      <vt:lpstr>Writing an Academic Essay </vt:lpstr>
      <vt:lpstr>What are the steps you do when you have to write an essay?</vt:lpstr>
      <vt:lpstr>STAGES IN WRITING AN ESSAY </vt:lpstr>
      <vt:lpstr>Pre-Writing </vt:lpstr>
      <vt:lpstr>Planning and Outlining</vt:lpstr>
      <vt:lpstr>Writing an Early Draft</vt:lpstr>
      <vt:lpstr>Redrafting and Revising</vt:lpstr>
      <vt:lpstr>Editing and Proofreading </vt:lpstr>
      <vt:lpstr>BASIC ESSAY STRUCTURE </vt:lpstr>
      <vt:lpstr>Introduction </vt:lpstr>
      <vt:lpstr>PowerPoint Presentation</vt:lpstr>
      <vt:lpstr>PowerPoint Presentation</vt:lpstr>
      <vt:lpstr>Thesis statement CANNOT ………..</vt:lpstr>
      <vt:lpstr>What would be your thesis statement for these topics? </vt:lpstr>
      <vt:lpstr>Structure – Body and Paragraphing</vt:lpstr>
      <vt:lpstr>Transition </vt:lpstr>
      <vt:lpstr>Paraphrasing </vt:lpstr>
      <vt:lpstr>Conclusion  </vt:lpstr>
      <vt:lpstr>Tips to Improve Your Writing</vt:lpstr>
      <vt:lpstr>1. Do not use contractions </vt:lpstr>
      <vt:lpstr>2. Avoid there is / there are </vt:lpstr>
      <vt:lpstr>3. Avoid using the words: really,  very,  a lot, so </vt:lpstr>
      <vt:lpstr>4. Passive Voice vs Active Voice </vt:lpstr>
      <vt:lpstr>5. Use Strong Verbs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Asus VivoBook</cp:lastModifiedBy>
  <cp:revision>74</cp:revision>
  <dcterms:created xsi:type="dcterms:W3CDTF">2021-05-29T12:19:53Z</dcterms:created>
  <dcterms:modified xsi:type="dcterms:W3CDTF">2021-06-11T06:07:22Z</dcterms:modified>
</cp:coreProperties>
</file>