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78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7/21/2021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27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7/21/2021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569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7/21/2021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2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7/21/2021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8163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7/21/2021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685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7/21/2021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247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7/21/2021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162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7/21/2021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325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7/21/2021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95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7/21/2021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287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7/21/2021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324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7/21/2021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230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7/21/2021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690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7/21/2021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061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7/21/2021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152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7/21/2021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396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7/21/2021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070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7/21/2021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1433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63A26-0C0F-4947-A6A1-82A57B17EB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ADMINISTRASI NEGARA DAN </a:t>
            </a:r>
            <a:br>
              <a:rPr lang="en-US" sz="3600" dirty="0"/>
            </a:br>
            <a:r>
              <a:rPr lang="en-US" sz="3600" dirty="0"/>
              <a:t>REFORMASI BIROKRASI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597DF9-06A2-43E8-92AF-2D9184E467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SISTEM ADMINISTRASI NEGARA RI</a:t>
            </a:r>
          </a:p>
          <a:p>
            <a:r>
              <a:rPr lang="en-US" dirty="0"/>
              <a:t>Program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</a:p>
          <a:p>
            <a:r>
              <a:rPr lang="en-US" dirty="0"/>
              <a:t>UNIVERSITAS ‘AISYIYAH YOGYAKARTA</a:t>
            </a:r>
          </a:p>
        </p:txBody>
      </p:sp>
    </p:spTree>
    <p:extLst>
      <p:ext uri="{BB962C8B-B14F-4D97-AF65-F5344CB8AC3E}">
        <p14:creationId xmlns:p14="http://schemas.microsoft.com/office/powerpoint/2010/main" val="429121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93206-BC50-4FAF-B8EE-7F25263C3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Publik</a:t>
            </a:r>
            <a:endParaRPr lang="en-US" dirty="0"/>
          </a:p>
        </p:txBody>
      </p:sp>
      <p:pic>
        <p:nvPicPr>
          <p:cNvPr id="8194" name="Picture 2" descr="Ayo Tingkatkan Kualitas Pelayanan Publik - LensaKalbar.co.id">
            <a:extLst>
              <a:ext uri="{FF2B5EF4-FFF2-40B4-BE49-F238E27FC236}">
                <a16:creationId xmlns:a16="http://schemas.microsoft.com/office/drawing/2014/main" id="{7F457DF4-C38C-4D7B-8DBD-B7757FA351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505" y="2255148"/>
            <a:ext cx="6351603" cy="3350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649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F055F-A10A-43AC-974A-ACE40CCCC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PILAR ORGANISASI</a:t>
            </a:r>
          </a:p>
        </p:txBody>
      </p:sp>
      <p:pic>
        <p:nvPicPr>
          <p:cNvPr id="4" name="Content Placeholder 5">
            <a:extLst>
              <a:ext uri="{FF2B5EF4-FFF2-40B4-BE49-F238E27FC236}">
                <a16:creationId xmlns:a16="http://schemas.microsoft.com/office/drawing/2014/main" id="{27774964-165E-4EFB-BB32-6F3BC93C20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8652" y="1834166"/>
            <a:ext cx="7696200" cy="486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969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CF1E2-221F-4649-8DB0-AFA93E964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8 Area </a:t>
            </a:r>
            <a:r>
              <a:rPr lang="en-US" sz="2000" dirty="0" err="1"/>
              <a:t>Perubahan</a:t>
            </a:r>
            <a:r>
              <a:rPr lang="en-US" sz="2000" dirty="0"/>
              <a:t> </a:t>
            </a:r>
            <a:r>
              <a:rPr lang="en-US" sz="2000" dirty="0" err="1"/>
              <a:t>Menurut</a:t>
            </a:r>
            <a:r>
              <a:rPr lang="en-US" sz="2000" dirty="0"/>
              <a:t> </a:t>
            </a:r>
            <a:r>
              <a:rPr lang="en-US" sz="2000" dirty="0" err="1"/>
              <a:t>Peraturan</a:t>
            </a:r>
            <a:r>
              <a:rPr lang="en-US" sz="2000" dirty="0"/>
              <a:t> </a:t>
            </a:r>
            <a:r>
              <a:rPr lang="en-US" sz="2000" dirty="0" err="1"/>
              <a:t>Presiden</a:t>
            </a:r>
            <a:r>
              <a:rPr lang="en-US" sz="2000" dirty="0"/>
              <a:t> No. 81 </a:t>
            </a:r>
            <a:r>
              <a:rPr lang="en-US" sz="2000" dirty="0" err="1"/>
              <a:t>Tahun</a:t>
            </a:r>
            <a:r>
              <a:rPr lang="en-US" sz="2000" dirty="0"/>
              <a:t> 2010 </a:t>
            </a:r>
            <a:br>
              <a:rPr lang="en-US" sz="2000" dirty="0"/>
            </a:b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i="1" dirty="0"/>
              <a:t>Grand Design</a:t>
            </a:r>
            <a:r>
              <a:rPr lang="en-US" sz="2000" dirty="0"/>
              <a:t> </a:t>
            </a:r>
            <a:r>
              <a:rPr lang="en-US" sz="2000" dirty="0" err="1"/>
              <a:t>Reformasi</a:t>
            </a:r>
            <a:r>
              <a:rPr lang="en-US" sz="2000" dirty="0"/>
              <a:t> </a:t>
            </a:r>
            <a:r>
              <a:rPr lang="en-US" sz="2000" dirty="0" err="1"/>
              <a:t>Birokrasi</a:t>
            </a: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D3B2C1-90D2-4770-8641-732801C426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523" y="2278958"/>
            <a:ext cx="9775963" cy="4426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22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FE5A4-9409-4637-BFF8-58F9BE744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Perubahan</a:t>
            </a:r>
            <a:endParaRPr lang="en-US" dirty="0"/>
          </a:p>
        </p:txBody>
      </p:sp>
      <p:pic>
        <p:nvPicPr>
          <p:cNvPr id="1026" name="Picture 2" descr="Manajemen Perubahan menuju Perbaikan Organisasi - SPMI dan Mutu Pendidikan">
            <a:extLst>
              <a:ext uri="{FF2B5EF4-FFF2-40B4-BE49-F238E27FC236}">
                <a16:creationId xmlns:a16="http://schemas.microsoft.com/office/drawing/2014/main" id="{594059F2-8DD3-415C-92A0-66197AF76D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348" y="2550423"/>
            <a:ext cx="5631760" cy="3036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322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8397C-B577-4B9A-AD9E-CEF4F20B2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Deregulasi</a:t>
            </a:r>
            <a:r>
              <a:rPr lang="en-US" dirty="0"/>
              <a:t> </a:t>
            </a:r>
            <a:r>
              <a:rPr lang="en-US" dirty="0" err="1"/>
              <a:t>Kebijakan</a:t>
            </a:r>
            <a:endParaRPr lang="en-US" dirty="0"/>
          </a:p>
        </p:txBody>
      </p:sp>
      <p:pic>
        <p:nvPicPr>
          <p:cNvPr id="2050" name="Picture 2" descr="Deregulasi: Contoh, Alasan, Keuntungan, Kerugian â Cerdasco.">
            <a:extLst>
              <a:ext uri="{FF2B5EF4-FFF2-40B4-BE49-F238E27FC236}">
                <a16:creationId xmlns:a16="http://schemas.microsoft.com/office/drawing/2014/main" id="{13CA5060-4C81-4405-AB65-4B5A5CB26C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930" y="2283308"/>
            <a:ext cx="6396245" cy="372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3982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8837E-BFFF-43CF-93E4-E1DB72C5D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Penataan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</p:txBody>
      </p:sp>
      <p:pic>
        <p:nvPicPr>
          <p:cNvPr id="3074" name="Picture 2" descr="Capaian Penataan Kelembagaan (Right Sizing) pada Triwulan VI - Strategi  Nasional Pencegahan Korupsi">
            <a:extLst>
              <a:ext uri="{FF2B5EF4-FFF2-40B4-BE49-F238E27FC236}">
                <a16:creationId xmlns:a16="http://schemas.microsoft.com/office/drawing/2014/main" id="{480531EE-BE64-43F3-B00C-1D2A411411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988" y="2547730"/>
            <a:ext cx="6768114" cy="3437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190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026DD-E1FC-4E93-AD6C-5CD2671FC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Penataan</a:t>
            </a:r>
            <a:r>
              <a:rPr lang="en-US" dirty="0"/>
              <a:t> </a:t>
            </a:r>
            <a:r>
              <a:rPr lang="en-US" dirty="0" err="1"/>
              <a:t>Tatalaksana</a:t>
            </a:r>
            <a:endParaRPr lang="en-US" dirty="0"/>
          </a:p>
        </p:txBody>
      </p:sp>
      <p:pic>
        <p:nvPicPr>
          <p:cNvPr id="4098" name="Picture 2" descr="PENATAAN TATA LAKSANA">
            <a:extLst>
              <a:ext uri="{FF2B5EF4-FFF2-40B4-BE49-F238E27FC236}">
                <a16:creationId xmlns:a16="http://schemas.microsoft.com/office/drawing/2014/main" id="{2A25341C-C83B-4BEF-842A-F77C3A2F5C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469" y="2360355"/>
            <a:ext cx="6733347" cy="381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9900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C5708-C043-4F87-941C-B757727C0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Penataan</a:t>
            </a:r>
            <a:r>
              <a:rPr lang="en-US" dirty="0"/>
              <a:t> </a:t>
            </a:r>
            <a:r>
              <a:rPr lang="en-US" dirty="0" err="1"/>
              <a:t>Aparatur</a:t>
            </a:r>
            <a:r>
              <a:rPr lang="en-US" dirty="0"/>
              <a:t> Negara</a:t>
            </a:r>
          </a:p>
        </p:txBody>
      </p:sp>
      <p:pic>
        <p:nvPicPr>
          <p:cNvPr id="5122" name="Picture 2" descr="Penataan Sistem Manajemen SDM Aparatur">
            <a:extLst>
              <a:ext uri="{FF2B5EF4-FFF2-40B4-BE49-F238E27FC236}">
                <a16:creationId xmlns:a16="http://schemas.microsoft.com/office/drawing/2014/main" id="{636394BE-10F8-461A-B069-AA065FBA78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869" y="2527646"/>
            <a:ext cx="5992261" cy="332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1744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68797-9153-4A04-8153-FDEB590A3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Penguatan</a:t>
            </a:r>
            <a:r>
              <a:rPr lang="en-US" dirty="0"/>
              <a:t> </a:t>
            </a:r>
            <a:r>
              <a:rPr lang="en-US" dirty="0" err="1"/>
              <a:t>Akuntabilitas</a:t>
            </a:r>
            <a:endParaRPr lang="en-US" dirty="0"/>
          </a:p>
        </p:txBody>
      </p:sp>
      <p:pic>
        <p:nvPicPr>
          <p:cNvPr id="6146" name="Picture 2" descr="Penguatan Akuntabilitas Kinerja - Balai Pelestarian Nilai Budaya Jawa Barat">
            <a:extLst>
              <a:ext uri="{FF2B5EF4-FFF2-40B4-BE49-F238E27FC236}">
                <a16:creationId xmlns:a16="http://schemas.microsoft.com/office/drawing/2014/main" id="{4D50B085-9730-4D2A-8515-01384E0368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017" y="2387876"/>
            <a:ext cx="5623063" cy="394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386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7C1CD-8F9E-4E3B-B585-2C45200DC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Penguatan</a:t>
            </a:r>
            <a:r>
              <a:rPr lang="en-US" dirty="0"/>
              <a:t> </a:t>
            </a:r>
            <a:r>
              <a:rPr lang="en-US" dirty="0" err="1"/>
              <a:t>Pengawasan</a:t>
            </a:r>
            <a:endParaRPr lang="en-US" dirty="0"/>
          </a:p>
        </p:txBody>
      </p:sp>
      <p:pic>
        <p:nvPicPr>
          <p:cNvPr id="7170" name="Picture 2" descr="Zona Integritas | Kemenperin">
            <a:extLst>
              <a:ext uri="{FF2B5EF4-FFF2-40B4-BE49-F238E27FC236}">
                <a16:creationId xmlns:a16="http://schemas.microsoft.com/office/drawing/2014/main" id="{CC35C25A-CBE2-4F77-AD95-B16D9AF5F3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626" y="2512323"/>
            <a:ext cx="7297601" cy="3371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651149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43</TotalTime>
  <Words>47</Words>
  <Application>Microsoft Office PowerPoint</Application>
  <PresentationFormat>Widescreen</PresentationFormat>
  <Paragraphs>14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Berlin</vt:lpstr>
      <vt:lpstr>ADMINISTRASI NEGARA DAN  REFORMASI BIROKRASI</vt:lpstr>
      <vt:lpstr>8 Area Perubahan Menurut Peraturan Presiden No. 81 Tahun 2010  tentang Grand Design Reformasi Birokrasi</vt:lpstr>
      <vt:lpstr>Manajemen Perubahan</vt:lpstr>
      <vt:lpstr>Deregulasi Kebijakan</vt:lpstr>
      <vt:lpstr>Penataan Organisasi</vt:lpstr>
      <vt:lpstr>Penataan Tatalaksana</vt:lpstr>
      <vt:lpstr>Penataan Aparatur Negara</vt:lpstr>
      <vt:lpstr>Penguatan Akuntabilitas</vt:lpstr>
      <vt:lpstr>Penguatan Pengawasan</vt:lpstr>
      <vt:lpstr>Peningkatan Kualitas Pelayanan Publik</vt:lpstr>
      <vt:lpstr>PILAR ORGANISASI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REFORMASI BIROKRASI DAN TATALAKSANA INSTANSI PEMERINTAH</dc:title>
  <dc:creator>User</dc:creator>
  <cp:lastModifiedBy>User</cp:lastModifiedBy>
  <cp:revision>6</cp:revision>
  <dcterms:created xsi:type="dcterms:W3CDTF">2020-10-30T14:17:39Z</dcterms:created>
  <dcterms:modified xsi:type="dcterms:W3CDTF">2021-07-21T13:54:10Z</dcterms:modified>
</cp:coreProperties>
</file>