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  <p:sldId id="270" r:id="rId14"/>
    <p:sldId id="271" r:id="rId15"/>
    <p:sldId id="269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CCCA927-0596-4EA9-8DC3-32FD77C0566A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38F125-F25D-42EE-96F3-CDD7A92C8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E54A3-A2E9-4C57-A7A5-0C8BA34EF612}" type="datetimeFigureOut">
              <a:rPr lang="en-US" smtClean="0"/>
              <a:pPr/>
              <a:t>6/22/2019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FAB2-3825-4734-A0E6-EEE91693C6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Asyhara</a:t>
            </a:r>
            <a:r>
              <a:rPr lang="en-US" dirty="0" smtClean="0"/>
              <a:t> </a:t>
            </a:r>
            <a:r>
              <a:rPr lang="en-US" dirty="0" err="1" smtClean="0"/>
              <a:t>Naela</a:t>
            </a:r>
            <a:r>
              <a:rPr lang="en-US" dirty="0" smtClean="0"/>
              <a:t> </a:t>
            </a:r>
            <a:r>
              <a:rPr lang="en-US" dirty="0" err="1" smtClean="0"/>
              <a:t>Arifin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endParaRPr lang="en-US" dirty="0" smtClean="0"/>
          </a:p>
          <a:p>
            <a:r>
              <a:rPr lang="en-US" dirty="0" err="1" smtClean="0"/>
              <a:t>Ubah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visual </a:t>
            </a:r>
            <a:r>
              <a:rPr lang="en-US" dirty="0" err="1" smtClean="0"/>
              <a:t>auditori</a:t>
            </a:r>
            <a:endParaRPr lang="en-US" dirty="0" smtClean="0"/>
          </a:p>
          <a:p>
            <a:r>
              <a:rPr lang="en-US" dirty="0" err="1" smtClean="0"/>
              <a:t>Stabilisasi</a:t>
            </a:r>
            <a:r>
              <a:rPr lang="en-US" dirty="0" smtClean="0"/>
              <a:t> </a:t>
            </a:r>
            <a:r>
              <a:rPr lang="en-US" dirty="0" err="1" smtClean="0"/>
              <a:t>simetri</a:t>
            </a:r>
            <a:endParaRPr lang="en-US" dirty="0" smtClean="0"/>
          </a:p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endParaRPr lang="en-US" dirty="0" smtClean="0"/>
          </a:p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endParaRPr lang="en-US" dirty="0" smtClean="0"/>
          </a:p>
          <a:p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lemah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2050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cerebelum</a:t>
            </a:r>
            <a:r>
              <a:rPr lang="en-US" dirty="0" smtClean="0"/>
              <a:t> tonus postural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anti </a:t>
            </a:r>
            <a:r>
              <a:rPr lang="en-US" dirty="0" err="1" smtClean="0"/>
              <a:t>gravitasi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5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postur</a:t>
            </a:r>
            <a:endParaRPr lang="en-US" dirty="0" smtClean="0"/>
          </a:p>
          <a:p>
            <a:r>
              <a:rPr lang="en-US" dirty="0" err="1" smtClean="0"/>
              <a:t>Stabilitas</a:t>
            </a:r>
            <a:r>
              <a:rPr lang="en-US" dirty="0" smtClean="0"/>
              <a:t> yang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endParaRPr lang="en-US" dirty="0" smtClean="0"/>
          </a:p>
          <a:p>
            <a:r>
              <a:rPr lang="en-US" dirty="0" smtClean="0"/>
              <a:t>Tremor</a:t>
            </a:r>
          </a:p>
          <a:p>
            <a:r>
              <a:rPr lang="en-US" dirty="0" err="1" smtClean="0"/>
              <a:t>Truncal</a:t>
            </a:r>
            <a:r>
              <a:rPr lang="en-US" dirty="0" smtClean="0"/>
              <a:t> sway(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involunter</a:t>
            </a:r>
            <a:r>
              <a:rPr lang="en-US" dirty="0" smtClean="0"/>
              <a:t> </a:t>
            </a:r>
            <a:r>
              <a:rPr lang="en-US" dirty="0" err="1" smtClean="0"/>
              <a:t>kedepan</a:t>
            </a:r>
            <a:r>
              <a:rPr lang="en-US" dirty="0" smtClean="0"/>
              <a:t> </a:t>
            </a:r>
            <a:r>
              <a:rPr lang="en-US" dirty="0" err="1" smtClean="0"/>
              <a:t>kebelakang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Head titubation</a:t>
            </a:r>
          </a:p>
          <a:p>
            <a:r>
              <a:rPr lang="en-US" dirty="0" err="1" smtClean="0"/>
              <a:t>Dismetria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Nistagmus</a:t>
            </a:r>
            <a:endParaRPr lang="en-US" dirty="0" smtClean="0"/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tiba</a:t>
            </a:r>
            <a:r>
              <a:rPr lang="en-US" dirty="0" smtClean="0"/>
              <a:t> – </a:t>
            </a:r>
            <a:r>
              <a:rPr lang="en-US" dirty="0" err="1" smtClean="0"/>
              <a:t>tiba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spastis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fleksor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95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Intervensi</a:t>
            </a:r>
            <a:r>
              <a:rPr lang="en-US" dirty="0" smtClean="0"/>
              <a:t> 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Fasilitasi</a:t>
            </a:r>
            <a:r>
              <a:rPr lang="en-US" dirty="0" smtClean="0"/>
              <a:t> Tonus postural</a:t>
            </a:r>
          </a:p>
          <a:p>
            <a:r>
              <a:rPr lang="en-US" dirty="0" err="1" smtClean="0"/>
              <a:t>Stabilisasi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endParaRPr lang="en-US" dirty="0" smtClean="0"/>
          </a:p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endParaRPr lang="en-US" dirty="0" smtClean="0"/>
          </a:p>
          <a:p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stimulasi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greeding</a:t>
            </a:r>
            <a:r>
              <a:rPr lang="en-US" dirty="0" smtClean="0"/>
              <a:t>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768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</a:t>
            </a:r>
            <a:r>
              <a:rPr lang="en-US" dirty="0" err="1" smtClean="0"/>
              <a:t>athethosis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Cp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basal ganglia (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pengatur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di </a:t>
            </a:r>
            <a:r>
              <a:rPr lang="en-US" dirty="0" err="1" smtClean="0"/>
              <a:t>otak</a:t>
            </a:r>
            <a:r>
              <a:rPr lang="en-US" dirty="0" smtClean="0"/>
              <a:t>)</a:t>
            </a:r>
          </a:p>
          <a:p>
            <a:r>
              <a:rPr lang="en-US" dirty="0" smtClean="0"/>
              <a:t>Pure </a:t>
            </a:r>
            <a:r>
              <a:rPr lang="en-US" dirty="0" err="1" smtClean="0"/>
              <a:t>athetosis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Tonus postural </a:t>
            </a:r>
            <a:r>
              <a:rPr lang="en-US" dirty="0" err="1" smtClean="0"/>
              <a:t>dari</a:t>
            </a:r>
            <a:r>
              <a:rPr lang="en-US" dirty="0" smtClean="0"/>
              <a:t> low – near normal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involuntari</a:t>
            </a:r>
            <a:r>
              <a:rPr lang="en-US" dirty="0" smtClean="0"/>
              <a:t> movement </a:t>
            </a:r>
            <a:r>
              <a:rPr lang="en-US" dirty="0" err="1" smtClean="0"/>
              <a:t>dibagian</a:t>
            </a:r>
            <a:r>
              <a:rPr lang="en-US" dirty="0" smtClean="0"/>
              <a:t> distal</a:t>
            </a:r>
          </a:p>
          <a:p>
            <a:r>
              <a:rPr lang="en-US" dirty="0" err="1" smtClean="0"/>
              <a:t>Choreoathethosis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Tonus postural </a:t>
            </a:r>
            <a:r>
              <a:rPr lang="en-US" dirty="0" err="1" smtClean="0"/>
              <a:t>sedikit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normal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normal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kerakan</a:t>
            </a:r>
            <a:r>
              <a:rPr lang="en-US" dirty="0" smtClean="0"/>
              <a:t> yang </a:t>
            </a:r>
            <a:r>
              <a:rPr lang="en-US" dirty="0" err="1" smtClean="0"/>
              <a:t>terpatah</a:t>
            </a:r>
            <a:r>
              <a:rPr lang="en-US" dirty="0" smtClean="0"/>
              <a:t> – </a:t>
            </a:r>
            <a:r>
              <a:rPr lang="en-US" dirty="0" err="1" smtClean="0"/>
              <a:t>patah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orang </a:t>
            </a:r>
            <a:r>
              <a:rPr lang="en-US" dirty="0" err="1" smtClean="0"/>
              <a:t>menari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39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Athetosis</a:t>
            </a:r>
            <a:r>
              <a:rPr lang="en-US" dirty="0" smtClean="0"/>
              <a:t> With Intermittent tonic spasm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Tonus postural </a:t>
            </a:r>
            <a:r>
              <a:rPr lang="en-US" dirty="0" err="1" smtClean="0"/>
              <a:t>dari</a:t>
            </a:r>
            <a:r>
              <a:rPr lang="en-US" dirty="0" smtClean="0"/>
              <a:t> hypo – </a:t>
            </a:r>
            <a:r>
              <a:rPr lang="en-US" dirty="0" err="1" smtClean="0"/>
              <a:t>hipertone</a:t>
            </a:r>
            <a:endParaRPr lang="en-US" dirty="0" smtClean="0"/>
          </a:p>
          <a:p>
            <a:r>
              <a:rPr lang="en-US" dirty="0" err="1" smtClean="0"/>
              <a:t>Athetosis</a:t>
            </a:r>
            <a:r>
              <a:rPr lang="en-US" dirty="0" smtClean="0"/>
              <a:t> With spasticity</a:t>
            </a:r>
          </a:p>
          <a:p>
            <a:pPr marL="0" indent="0">
              <a:buNone/>
            </a:pPr>
            <a:r>
              <a:rPr lang="en-US" dirty="0" smtClean="0"/>
              <a:t>	Tonus postural </a:t>
            </a:r>
            <a:r>
              <a:rPr lang="en-US" dirty="0" err="1" smtClean="0"/>
              <a:t>dari</a:t>
            </a:r>
            <a:r>
              <a:rPr lang="en-US" dirty="0" smtClean="0"/>
              <a:t> hyper </a:t>
            </a:r>
            <a:r>
              <a:rPr lang="en-US" dirty="0" err="1" smtClean="0"/>
              <a:t>ke</a:t>
            </a:r>
            <a:r>
              <a:rPr lang="en-US" dirty="0" smtClean="0"/>
              <a:t> hypo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Tonus </a:t>
            </a:r>
            <a:r>
              <a:rPr lang="en-US" dirty="0" err="1" smtClean="0"/>
              <a:t>fluktuatif</a:t>
            </a:r>
            <a:endParaRPr lang="en-US" dirty="0" smtClean="0"/>
          </a:p>
          <a:p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involunter</a:t>
            </a:r>
            <a:endParaRPr lang="en-US" dirty="0" smtClean="0"/>
          </a:p>
          <a:p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endParaRPr lang="en-US" dirty="0" smtClean="0"/>
          </a:p>
          <a:p>
            <a:r>
              <a:rPr lang="en-US" dirty="0" smtClean="0"/>
              <a:t>Control trunk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endParaRPr lang="en-US" dirty="0" smtClean="0"/>
          </a:p>
          <a:p>
            <a:r>
              <a:rPr lang="en-US" dirty="0" err="1" smtClean="0"/>
              <a:t>Asimetris</a:t>
            </a:r>
            <a:endParaRPr lang="en-US" dirty="0" smtClean="0"/>
          </a:p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endParaRPr lang="en-US" dirty="0" smtClean="0"/>
          </a:p>
          <a:p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/>
              <a:t>visual,oromotor,nafas,bicara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50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Menenangkan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psiklogis</a:t>
            </a:r>
            <a:r>
              <a:rPr lang="en-US" dirty="0" smtClean="0"/>
              <a:t>(input </a:t>
            </a:r>
            <a:r>
              <a:rPr lang="en-US" dirty="0" err="1" smtClean="0"/>
              <a:t>sensori</a:t>
            </a:r>
            <a:r>
              <a:rPr lang="en-US" dirty="0" smtClean="0"/>
              <a:t> </a:t>
            </a:r>
            <a:r>
              <a:rPr lang="en-US" dirty="0" err="1" smtClean="0"/>
              <a:t>chanel</a:t>
            </a:r>
            <a:r>
              <a:rPr lang="en-US" dirty="0" smtClean="0"/>
              <a:t>)</a:t>
            </a:r>
          </a:p>
          <a:p>
            <a:r>
              <a:rPr lang="en-US" dirty="0" smtClean="0"/>
              <a:t>Head stability </a:t>
            </a:r>
            <a:r>
              <a:rPr lang="en-US" dirty="0" err="1" smtClean="0"/>
              <a:t>dan</a:t>
            </a:r>
            <a:r>
              <a:rPr lang="en-US" dirty="0" smtClean="0"/>
              <a:t> midline </a:t>
            </a:r>
            <a:r>
              <a:rPr lang="en-US" dirty="0" err="1" smtClean="0"/>
              <a:t>orientasi</a:t>
            </a:r>
            <a:endParaRPr lang="en-US" dirty="0" smtClean="0"/>
          </a:p>
          <a:p>
            <a:r>
              <a:rPr lang="en-US" dirty="0" err="1" smtClean="0"/>
              <a:t>Gradding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dissociated movement</a:t>
            </a:r>
          </a:p>
          <a:p>
            <a:r>
              <a:rPr lang="en-US" dirty="0" err="1" smtClean="0"/>
              <a:t>Stabilitas</a:t>
            </a:r>
            <a:r>
              <a:rPr lang="en-US" dirty="0" smtClean="0"/>
              <a:t> arm support </a:t>
            </a:r>
            <a:r>
              <a:rPr lang="en-US" dirty="0" err="1" smtClean="0"/>
              <a:t>dan</a:t>
            </a:r>
            <a:r>
              <a:rPr lang="en-US" dirty="0" smtClean="0"/>
              <a:t> hand </a:t>
            </a:r>
            <a:r>
              <a:rPr lang="en-US" dirty="0" err="1" smtClean="0"/>
              <a:t>graspping</a:t>
            </a:r>
            <a:endParaRPr lang="en-US" dirty="0" smtClean="0"/>
          </a:p>
          <a:p>
            <a:r>
              <a:rPr lang="en-US" dirty="0" err="1" smtClean="0"/>
              <a:t>Stimulasi</a:t>
            </a:r>
            <a:r>
              <a:rPr lang="en-US" dirty="0" smtClean="0"/>
              <a:t> head and body righting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1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Hipotonia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tonus postural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anti </a:t>
            </a:r>
            <a:r>
              <a:rPr lang="en-US" dirty="0" err="1" smtClean="0"/>
              <a:t>gravitasi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minim </a:t>
            </a:r>
            <a:r>
              <a:rPr lang="en-US" dirty="0" err="1" smtClean="0"/>
              <a:t>kurang</a:t>
            </a:r>
            <a:r>
              <a:rPr lang="en-US" dirty="0" smtClean="0"/>
              <a:t> body </a:t>
            </a:r>
            <a:r>
              <a:rPr lang="en-US" dirty="0" err="1" smtClean="0"/>
              <a:t>awarnes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stimulus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08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Unstable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sendi</a:t>
            </a:r>
            <a:endParaRPr lang="en-US" dirty="0" smtClean="0"/>
          </a:p>
          <a:p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stimulus</a:t>
            </a:r>
          </a:p>
          <a:p>
            <a:r>
              <a:rPr lang="en-US" dirty="0" smtClean="0"/>
              <a:t>Head </a:t>
            </a:r>
            <a:r>
              <a:rPr lang="en-US" dirty="0" err="1" smtClean="0"/>
              <a:t>dan</a:t>
            </a:r>
            <a:r>
              <a:rPr lang="en-US" dirty="0" smtClean="0"/>
              <a:t> trunk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endParaRPr lang="en-US" dirty="0" smtClean="0"/>
          </a:p>
          <a:p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datar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endParaRPr lang="en-US" dirty="0" smtClean="0"/>
          </a:p>
          <a:p>
            <a:r>
              <a:rPr lang="en-US" dirty="0" err="1" smtClean="0"/>
              <a:t>Aktifitas</a:t>
            </a:r>
            <a:r>
              <a:rPr lang="en-US" dirty="0" smtClean="0"/>
              <a:t> </a:t>
            </a:r>
            <a:r>
              <a:rPr lang="en-US" dirty="0" err="1" smtClean="0"/>
              <a:t>fleksor</a:t>
            </a:r>
            <a:r>
              <a:rPr lang="en-US" dirty="0" smtClean="0"/>
              <a:t> yang </a:t>
            </a:r>
            <a:r>
              <a:rPr lang="en-US" dirty="0" err="1" smtClean="0"/>
              <a:t>buruk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3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PAT FIS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12192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Bayi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lahir</a:t>
            </a:r>
            <a:r>
              <a:rPr lang="en-US" sz="2400" b="1" dirty="0" smtClean="0"/>
              <a:t> Premature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971800"/>
            <a:ext cx="7467600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selesainya</a:t>
            </a:r>
            <a:r>
              <a:rPr lang="en-US" sz="2000" dirty="0" smtClean="0"/>
              <a:t> </a:t>
            </a:r>
            <a:r>
              <a:rPr lang="en-US" sz="2000" dirty="0" err="1" smtClean="0"/>
              <a:t>perkembangan</a:t>
            </a:r>
            <a:r>
              <a:rPr lang="en-US" sz="2000" dirty="0" smtClean="0"/>
              <a:t>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/>
              <a:t>Paru</a:t>
            </a:r>
            <a:r>
              <a:rPr lang="en-US" sz="2000" dirty="0" smtClean="0"/>
              <a:t> – </a:t>
            </a:r>
            <a:r>
              <a:rPr lang="en-US" sz="2000" dirty="0" err="1" smtClean="0"/>
              <a:t>paru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/>
              <a:t>Kulit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lemak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kulit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/>
              <a:t>Reseptor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kulit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smtClean="0"/>
              <a:t>Visual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pembuluh</a:t>
            </a:r>
            <a:r>
              <a:rPr lang="en-US" sz="2000" dirty="0" smtClean="0"/>
              <a:t> </a:t>
            </a:r>
            <a:r>
              <a:rPr lang="en-US" sz="2000" dirty="0" err="1" smtClean="0"/>
              <a:t>darah</a:t>
            </a:r>
            <a:endParaRPr lang="en-US" sz="2000" dirty="0" smtClean="0"/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2000" dirty="0" err="1" smtClean="0"/>
              <a:t>somatosensoris</a:t>
            </a:r>
            <a:endParaRPr lang="en-US" sz="2000" dirty="0"/>
          </a:p>
        </p:txBody>
      </p:sp>
      <p:sp>
        <p:nvSpPr>
          <p:cNvPr id="9" name="Down Arrow 8"/>
          <p:cNvSpPr/>
          <p:nvPr/>
        </p:nvSpPr>
        <p:spPr>
          <a:xfrm>
            <a:off x="4572000" y="22098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err="1" smtClean="0"/>
              <a:t>Aproksimasi</a:t>
            </a:r>
            <a:r>
              <a:rPr lang="en-US" dirty="0" smtClean="0"/>
              <a:t> </a:t>
            </a:r>
            <a:r>
              <a:rPr lang="en-US" dirty="0" err="1" smtClean="0"/>
              <a:t>sendi</a:t>
            </a:r>
            <a:endParaRPr lang="en-US" dirty="0" smtClean="0"/>
          </a:p>
          <a:p>
            <a:r>
              <a:rPr lang="en-US" dirty="0" err="1" smtClean="0"/>
              <a:t>Streghtening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fleksor</a:t>
            </a:r>
            <a:endParaRPr lang="en-US" dirty="0" smtClean="0"/>
          </a:p>
          <a:p>
            <a:r>
              <a:rPr lang="en-US" dirty="0" err="1" smtClean="0"/>
              <a:t>Tingkatkan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endParaRPr lang="en-US" dirty="0" smtClean="0"/>
          </a:p>
          <a:p>
            <a:r>
              <a:rPr lang="en-US" dirty="0" err="1" smtClean="0"/>
              <a:t>Stabilitas</a:t>
            </a:r>
            <a:r>
              <a:rPr lang="en-US" dirty="0" smtClean="0"/>
              <a:t> head and trunk </a:t>
            </a:r>
            <a:r>
              <a:rPr lang="en-US" dirty="0" err="1" smtClean="0"/>
              <a:t>kontrol</a:t>
            </a:r>
            <a:endParaRPr lang="en-US" dirty="0" smtClean="0"/>
          </a:p>
          <a:p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pernafasan</a:t>
            </a:r>
            <a:endParaRPr lang="en-US" dirty="0" smtClean="0"/>
          </a:p>
          <a:p>
            <a:r>
              <a:rPr lang="en-US" dirty="0" err="1" smtClean="0"/>
              <a:t>Latihan</a:t>
            </a:r>
            <a:r>
              <a:rPr lang="en-US" dirty="0" smtClean="0"/>
              <a:t> oral motor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stimulasi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8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304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premature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820194" y="913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2600" y="1143000"/>
            <a:ext cx="2286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NICU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3048000" y="685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334794" y="9136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19600" y="685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1143000"/>
            <a:ext cx="28956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fleksi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1981200"/>
            <a:ext cx="4648200" cy="230832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midline orientation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alignment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righting reaction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equilibrium</a:t>
            </a:r>
          </a:p>
          <a:p>
            <a:r>
              <a:rPr lang="en-US" dirty="0" smtClean="0"/>
              <a:t>5.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postural orientation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internal presentation</a:t>
            </a:r>
          </a:p>
          <a:p>
            <a:r>
              <a:rPr lang="en-US" dirty="0" smtClean="0"/>
              <a:t>7.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Koaktivitas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proksimal</a:t>
            </a:r>
            <a:endParaRPr lang="en-US" dirty="0" smtClean="0"/>
          </a:p>
          <a:p>
            <a:r>
              <a:rPr lang="en-US" dirty="0" smtClean="0"/>
              <a:t>8.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body scheme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8" idx="2"/>
          </p:cNvCxnSpPr>
          <p:nvPr/>
        </p:nvCxnSpPr>
        <p:spPr>
          <a:xfrm rot="5400000">
            <a:off x="1708666" y="1708666"/>
            <a:ext cx="392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2"/>
          </p:cNvCxnSpPr>
          <p:nvPr/>
        </p:nvCxnSpPr>
        <p:spPr>
          <a:xfrm rot="5400000">
            <a:off x="6509266" y="1708666"/>
            <a:ext cx="392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10200" y="1981200"/>
            <a:ext cx="3124200" cy="1477328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Cahaya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Suara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Ketidak</a:t>
            </a:r>
            <a:r>
              <a:rPr lang="en-US" dirty="0" smtClean="0"/>
              <a:t> </a:t>
            </a:r>
            <a:r>
              <a:rPr lang="en-US" dirty="0" err="1" smtClean="0"/>
              <a:t>mampuan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6586260" y="3700740"/>
            <a:ext cx="392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86400" y="3962400"/>
            <a:ext cx="3124200" cy="381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primitif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ekstensi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828800" y="4724400"/>
            <a:ext cx="50292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CP SPASTIK DIPLEGI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5400000">
            <a:off x="6586260" y="4538940"/>
            <a:ext cx="392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1709460" y="4462740"/>
            <a:ext cx="3926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cp spastic </a:t>
            </a:r>
            <a:r>
              <a:rPr lang="en-US" dirty="0" err="1" smtClean="0"/>
              <a:t>diplegi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Trunk </a:t>
            </a:r>
            <a:r>
              <a:rPr lang="en-US" sz="2400" dirty="0" err="1" smtClean="0"/>
              <a:t>konrol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endParaRPr lang="en-US" sz="2400" dirty="0" smtClean="0"/>
          </a:p>
          <a:p>
            <a:r>
              <a:rPr lang="en-US" sz="2400" dirty="0" smtClean="0"/>
              <a:t>Head </a:t>
            </a:r>
            <a:r>
              <a:rPr lang="en-US" sz="2400" dirty="0" err="1" smtClean="0"/>
              <a:t>kontrol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endParaRPr lang="en-US" sz="2400" dirty="0" smtClean="0"/>
          </a:p>
          <a:p>
            <a:r>
              <a:rPr lang="en-US" sz="2400" dirty="0" err="1" smtClean="0"/>
              <a:t>Stabilitas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proksimal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bagus</a:t>
            </a:r>
            <a:endParaRPr lang="en-US" sz="2400" dirty="0" smtClean="0"/>
          </a:p>
          <a:p>
            <a:r>
              <a:rPr lang="en-US" sz="2400" dirty="0" err="1" smtClean="0"/>
              <a:t>Koneksi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bagus</a:t>
            </a:r>
            <a:endParaRPr lang="en-US" sz="2400" dirty="0" smtClean="0"/>
          </a:p>
          <a:p>
            <a:r>
              <a:rPr lang="en-US" sz="2400" dirty="0" smtClean="0"/>
              <a:t>Midline </a:t>
            </a:r>
            <a:r>
              <a:rPr lang="en-US" sz="2400" dirty="0" err="1" smtClean="0"/>
              <a:t>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buruk</a:t>
            </a:r>
            <a:endParaRPr lang="en-US" sz="2400" dirty="0" smtClean="0"/>
          </a:p>
          <a:p>
            <a:r>
              <a:rPr lang="en-US" sz="2400" dirty="0" smtClean="0"/>
              <a:t>Heavy arm</a:t>
            </a:r>
          </a:p>
          <a:p>
            <a:r>
              <a:rPr lang="en-US" sz="2400" dirty="0" err="1" smtClean="0"/>
              <a:t>Gangguan</a:t>
            </a:r>
            <a:r>
              <a:rPr lang="en-US" sz="2400" dirty="0" smtClean="0"/>
              <a:t> visual</a:t>
            </a:r>
          </a:p>
          <a:p>
            <a:r>
              <a:rPr lang="en-US" sz="2400" dirty="0" err="1" smtClean="0"/>
              <a:t>Kurangnya</a:t>
            </a:r>
            <a:r>
              <a:rPr lang="en-US" sz="2400" dirty="0" smtClean="0"/>
              <a:t> body awareness</a:t>
            </a:r>
          </a:p>
          <a:p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persepsi</a:t>
            </a:r>
            <a:r>
              <a:rPr lang="en-US" sz="2400" dirty="0" smtClean="0"/>
              <a:t>, </a:t>
            </a:r>
            <a:r>
              <a:rPr lang="en-US" sz="2400" dirty="0" err="1" smtClean="0"/>
              <a:t>kognisi</a:t>
            </a:r>
            <a:r>
              <a:rPr lang="en-US" sz="2400" dirty="0" smtClean="0"/>
              <a:t> 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atensi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Neck elongation</a:t>
            </a:r>
          </a:p>
          <a:p>
            <a:r>
              <a:rPr lang="en-US" dirty="0" smtClean="0"/>
              <a:t>Head control with arm movement </a:t>
            </a:r>
          </a:p>
          <a:p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proksimal</a:t>
            </a:r>
            <a:endParaRPr lang="en-US" dirty="0" smtClean="0"/>
          </a:p>
          <a:p>
            <a:r>
              <a:rPr lang="en-US" dirty="0" err="1" smtClean="0"/>
              <a:t>Mobilisasi</a:t>
            </a:r>
            <a:r>
              <a:rPr lang="en-US" dirty="0" smtClean="0"/>
              <a:t> scapula , trunk, </a:t>
            </a:r>
            <a:r>
              <a:rPr lang="en-US" dirty="0" err="1" smtClean="0"/>
              <a:t>dan</a:t>
            </a:r>
            <a:r>
              <a:rPr lang="en-US" dirty="0" smtClean="0"/>
              <a:t> pelvis</a:t>
            </a:r>
          </a:p>
          <a:p>
            <a:r>
              <a:rPr lang="en-US" dirty="0" err="1" smtClean="0"/>
              <a:t>Fasilitasi</a:t>
            </a:r>
            <a:r>
              <a:rPr lang="en-US" dirty="0" smtClean="0"/>
              <a:t> trunk </a:t>
            </a:r>
            <a:r>
              <a:rPr lang="en-US" dirty="0" err="1" smtClean="0"/>
              <a:t>kontrol</a:t>
            </a:r>
            <a:endParaRPr lang="en-US" dirty="0" smtClean="0"/>
          </a:p>
          <a:p>
            <a:r>
              <a:rPr lang="en-US" dirty="0" smtClean="0"/>
              <a:t>Selective movement</a:t>
            </a:r>
          </a:p>
          <a:p>
            <a:r>
              <a:rPr lang="en-US" dirty="0" smtClean="0"/>
              <a:t>Ankle mobilit</a:t>
            </a:r>
            <a:r>
              <a:rPr lang="en-US" dirty="0"/>
              <a:t>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SPASTIC QUADRIPLEGIA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CP Yang </a:t>
            </a:r>
            <a:r>
              <a:rPr lang="en-US" dirty="0" err="1" smtClean="0"/>
              <a:t>memiliki</a:t>
            </a:r>
            <a:r>
              <a:rPr lang="en-US" dirty="0" smtClean="0"/>
              <a:t> tonus postural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ekstremitas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trunk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8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Fasilitasi</a:t>
            </a:r>
            <a:r>
              <a:rPr lang="en-US" dirty="0" smtClean="0"/>
              <a:t> head control</a:t>
            </a:r>
          </a:p>
          <a:p>
            <a:r>
              <a:rPr lang="en-US" dirty="0" err="1" smtClean="0"/>
              <a:t>Fasilitasi</a:t>
            </a:r>
            <a:r>
              <a:rPr lang="en-US" dirty="0" smtClean="0"/>
              <a:t> head and body righting</a:t>
            </a:r>
          </a:p>
          <a:p>
            <a:r>
              <a:rPr lang="en-US" dirty="0" smtClean="0"/>
              <a:t>Arm support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stabilisasi</a:t>
            </a:r>
            <a:r>
              <a:rPr lang="en-US" dirty="0" smtClean="0"/>
              <a:t> trunk</a:t>
            </a:r>
          </a:p>
          <a:p>
            <a:r>
              <a:rPr lang="en-US" dirty="0" err="1" smtClean="0"/>
              <a:t>Tingkatkan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proksimal</a:t>
            </a:r>
            <a:endParaRPr lang="en-US" dirty="0" smtClean="0"/>
          </a:p>
          <a:p>
            <a:r>
              <a:rPr lang="en-US" dirty="0" err="1" smtClean="0"/>
              <a:t>Mobilisasi</a:t>
            </a:r>
            <a:r>
              <a:rPr lang="en-US" dirty="0" smtClean="0"/>
              <a:t> </a:t>
            </a:r>
            <a:r>
              <a:rPr lang="en-US" dirty="0" err="1" smtClean="0"/>
              <a:t>trunk,spine,pelvic</a:t>
            </a:r>
            <a:endParaRPr lang="en-US" dirty="0" smtClean="0"/>
          </a:p>
          <a:p>
            <a:r>
              <a:rPr lang="en-US" dirty="0" err="1" smtClean="0"/>
              <a:t>Fasilitasi</a:t>
            </a:r>
            <a:r>
              <a:rPr lang="en-US" dirty="0" smtClean="0"/>
              <a:t> arm movement</a:t>
            </a:r>
          </a:p>
          <a:p>
            <a:r>
              <a:rPr lang="en-US" dirty="0" err="1" smtClean="0"/>
              <a:t>Fasilitasi</a:t>
            </a:r>
            <a:r>
              <a:rPr lang="en-US" dirty="0" smtClean="0"/>
              <a:t> eye hand coordination</a:t>
            </a:r>
          </a:p>
        </p:txBody>
      </p:sp>
    </p:spTree>
    <p:extLst>
      <p:ext uri="{BB962C8B-B14F-4D97-AF65-F5344CB8AC3E}">
        <p14:creationId xmlns:p14="http://schemas.microsoft.com/office/powerpoint/2010/main" val="240221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 SPASTIC HEMIPLEGIA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Cp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tonus </a:t>
            </a:r>
            <a:r>
              <a:rPr lang="en-US" dirty="0" err="1" smtClean="0"/>
              <a:t>otot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di </a:t>
            </a:r>
            <a:r>
              <a:rPr lang="en-US" dirty="0" err="1" smtClean="0"/>
              <a:t>ekstremitas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72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Asimetris</a:t>
            </a:r>
            <a:r>
              <a:rPr lang="en-US" dirty="0" smtClean="0"/>
              <a:t> </a:t>
            </a:r>
            <a:r>
              <a:rPr lang="en-US" dirty="0" err="1" smtClean="0"/>
              <a:t>muskuloskeletal</a:t>
            </a:r>
            <a:endParaRPr lang="en-US" dirty="0" smtClean="0"/>
          </a:p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sensori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endParaRPr lang="en-US" dirty="0" smtClean="0"/>
          </a:p>
          <a:p>
            <a:r>
              <a:rPr lang="en-US" dirty="0" smtClean="0"/>
              <a:t>Associated reaction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assotiated</a:t>
            </a:r>
            <a:r>
              <a:rPr lang="en-US" dirty="0" smtClean="0"/>
              <a:t> movement</a:t>
            </a:r>
          </a:p>
          <a:p>
            <a:r>
              <a:rPr lang="en-US" dirty="0" smtClean="0"/>
              <a:t>Shifted midline orientation</a:t>
            </a:r>
          </a:p>
          <a:p>
            <a:r>
              <a:rPr lang="en-US" dirty="0" smtClean="0"/>
              <a:t>Poor body scheme</a:t>
            </a:r>
          </a:p>
          <a:p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endParaRPr lang="en-US" dirty="0" smtClean="0"/>
          </a:p>
          <a:p>
            <a:r>
              <a:rPr lang="en-US" dirty="0" err="1" smtClean="0"/>
              <a:t>Gg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6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488</Words>
  <Application>Microsoft Office PowerPoint</Application>
  <PresentationFormat>On-screen Show (4:3)</PresentationFormat>
  <Paragraphs>131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CP</vt:lpstr>
      <vt:lpstr>PAT FIS</vt:lpstr>
      <vt:lpstr>PowerPoint Presentation</vt:lpstr>
      <vt:lpstr>Masalah pada cp spastic diplegi</vt:lpstr>
      <vt:lpstr>Prinsip terapi</vt:lpstr>
      <vt:lpstr>CP SPASTIC QUADRIPLEGIA</vt:lpstr>
      <vt:lpstr>Prinsip FT</vt:lpstr>
      <vt:lpstr>CP SPASTIC HEMIPLEGIA</vt:lpstr>
      <vt:lpstr>PROBLEM</vt:lpstr>
      <vt:lpstr>Prinsip FT</vt:lpstr>
      <vt:lpstr>CP ATAXIA</vt:lpstr>
      <vt:lpstr>Problem </vt:lpstr>
      <vt:lpstr>Intervensi FT</vt:lpstr>
      <vt:lpstr>CP athethosis</vt:lpstr>
      <vt:lpstr>PowerPoint Presentation</vt:lpstr>
      <vt:lpstr>problem</vt:lpstr>
      <vt:lpstr>Intervensi ft</vt:lpstr>
      <vt:lpstr>Hipotonia</vt:lpstr>
      <vt:lpstr>problem</vt:lpstr>
      <vt:lpstr>Intervensi ft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 SPASTIK DIPLEGIA</dc:title>
  <dc:creator>Cempe</dc:creator>
  <cp:lastModifiedBy>user</cp:lastModifiedBy>
  <cp:revision>17</cp:revision>
  <cp:lastPrinted>2019-05-13T03:04:59Z</cp:lastPrinted>
  <dcterms:created xsi:type="dcterms:W3CDTF">2015-09-06T02:44:16Z</dcterms:created>
  <dcterms:modified xsi:type="dcterms:W3CDTF">2019-06-22T08:54:09Z</dcterms:modified>
</cp:coreProperties>
</file>