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6"/>
  </p:notesMasterIdLst>
  <p:sldIdLst>
    <p:sldId id="578" r:id="rId5"/>
    <p:sldId id="307" r:id="rId6"/>
    <p:sldId id="598" r:id="rId7"/>
    <p:sldId id="600" r:id="rId8"/>
    <p:sldId id="602" r:id="rId9"/>
    <p:sldId id="605" r:id="rId10"/>
    <p:sldId id="606" r:id="rId11"/>
    <p:sldId id="607" r:id="rId12"/>
    <p:sldId id="608" r:id="rId13"/>
    <p:sldId id="564" r:id="rId14"/>
    <p:sldId id="32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9E6998-0F62-44E5-963A-4691DAB25B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7947F7-6E4E-41B3-BF92-9300C7973094}">
      <dgm:prSet phldrT="[Text]"/>
      <dgm:spPr/>
      <dgm:t>
        <a:bodyPr/>
        <a:lstStyle/>
        <a:p>
          <a:r>
            <a:rPr lang="id-ID" dirty="0"/>
            <a:t>Jabatan Administrasi</a:t>
          </a:r>
          <a:endParaRPr lang="en-US" dirty="0"/>
        </a:p>
      </dgm:t>
    </dgm:pt>
    <dgm:pt modelId="{C9F82D9C-FA65-4FDE-9279-0526A5D4B758}" type="parTrans" cxnId="{930482C4-14D5-47AC-BBA3-002E86BC4B8D}">
      <dgm:prSet/>
      <dgm:spPr/>
      <dgm:t>
        <a:bodyPr/>
        <a:lstStyle/>
        <a:p>
          <a:endParaRPr lang="en-US"/>
        </a:p>
      </dgm:t>
    </dgm:pt>
    <dgm:pt modelId="{3374F469-C444-4E97-9E03-EF2E288C71A3}" type="sibTrans" cxnId="{930482C4-14D5-47AC-BBA3-002E86BC4B8D}">
      <dgm:prSet/>
      <dgm:spPr/>
      <dgm:t>
        <a:bodyPr/>
        <a:lstStyle/>
        <a:p>
          <a:endParaRPr lang="en-US"/>
        </a:p>
      </dgm:t>
    </dgm:pt>
    <dgm:pt modelId="{F696C460-DE15-4923-A4CD-F09CCD84C389}">
      <dgm:prSet phldrT="[Text]"/>
      <dgm:spPr/>
      <dgm:t>
        <a:bodyPr/>
        <a:lstStyle/>
        <a:p>
          <a:r>
            <a:rPr lang="id-ID" dirty="0"/>
            <a:t>Jabatan Fungsional</a:t>
          </a:r>
          <a:endParaRPr lang="en-US" dirty="0"/>
        </a:p>
      </dgm:t>
    </dgm:pt>
    <dgm:pt modelId="{D4A9F895-C188-40A6-9894-B22ED51B8A70}" type="parTrans" cxnId="{21AD7BD5-F6D7-4D9F-B431-B2E8328EEE31}">
      <dgm:prSet/>
      <dgm:spPr/>
      <dgm:t>
        <a:bodyPr/>
        <a:lstStyle/>
        <a:p>
          <a:endParaRPr lang="en-US"/>
        </a:p>
      </dgm:t>
    </dgm:pt>
    <dgm:pt modelId="{4F4F6961-2D64-47E3-BA93-E8FBFBBF62F7}" type="sibTrans" cxnId="{21AD7BD5-F6D7-4D9F-B431-B2E8328EEE31}">
      <dgm:prSet/>
      <dgm:spPr/>
      <dgm:t>
        <a:bodyPr/>
        <a:lstStyle/>
        <a:p>
          <a:endParaRPr lang="en-US"/>
        </a:p>
      </dgm:t>
    </dgm:pt>
    <dgm:pt modelId="{A9AE763B-DC6E-4C6B-83D4-BBC10F593496}">
      <dgm:prSet phldrT="[Text]"/>
      <dgm:spPr/>
      <dgm:t>
        <a:bodyPr/>
        <a:lstStyle/>
        <a:p>
          <a:r>
            <a:rPr lang="id-ID" dirty="0"/>
            <a:t>Jabatan Pimpinan Tinggi</a:t>
          </a:r>
          <a:endParaRPr lang="en-US" dirty="0"/>
        </a:p>
      </dgm:t>
    </dgm:pt>
    <dgm:pt modelId="{727A5C88-B2B7-40E3-BDCD-EE2D441ECA18}" type="parTrans" cxnId="{586966AA-485D-4094-9392-6903DA959CD7}">
      <dgm:prSet/>
      <dgm:spPr/>
      <dgm:t>
        <a:bodyPr/>
        <a:lstStyle/>
        <a:p>
          <a:endParaRPr lang="en-US"/>
        </a:p>
      </dgm:t>
    </dgm:pt>
    <dgm:pt modelId="{4F4C7323-5C5B-4C5F-A40E-ED2A14CD2BCD}" type="sibTrans" cxnId="{586966AA-485D-4094-9392-6903DA959CD7}">
      <dgm:prSet/>
      <dgm:spPr/>
      <dgm:t>
        <a:bodyPr/>
        <a:lstStyle/>
        <a:p>
          <a:endParaRPr lang="en-US"/>
        </a:p>
      </dgm:t>
    </dgm:pt>
    <dgm:pt modelId="{E00B26A1-E028-436E-AE9D-CF89A809B980}" type="pres">
      <dgm:prSet presAssocID="{129E6998-0F62-44E5-963A-4691DAB25BC0}" presName="linear" presStyleCnt="0">
        <dgm:presLayoutVars>
          <dgm:dir/>
          <dgm:animLvl val="lvl"/>
          <dgm:resizeHandles val="exact"/>
        </dgm:presLayoutVars>
      </dgm:prSet>
      <dgm:spPr/>
    </dgm:pt>
    <dgm:pt modelId="{892DF27E-92EF-4BA7-8E0A-C7FC2C3B4765}" type="pres">
      <dgm:prSet presAssocID="{597947F7-6E4E-41B3-BF92-9300C7973094}" presName="parentLin" presStyleCnt="0"/>
      <dgm:spPr/>
    </dgm:pt>
    <dgm:pt modelId="{88D69ACB-FBA6-4E78-B80C-7DB7F6D7C1BD}" type="pres">
      <dgm:prSet presAssocID="{597947F7-6E4E-41B3-BF92-9300C7973094}" presName="parentLeftMargin" presStyleLbl="node1" presStyleIdx="0" presStyleCnt="3"/>
      <dgm:spPr/>
    </dgm:pt>
    <dgm:pt modelId="{C218E07B-B740-4C39-922F-6E92D10A9CAD}" type="pres">
      <dgm:prSet presAssocID="{597947F7-6E4E-41B3-BF92-9300C7973094}" presName="parentText" presStyleLbl="node1" presStyleIdx="0" presStyleCnt="3" custLinFactNeighborY="4076">
        <dgm:presLayoutVars>
          <dgm:chMax val="0"/>
          <dgm:bulletEnabled val="1"/>
        </dgm:presLayoutVars>
      </dgm:prSet>
      <dgm:spPr/>
    </dgm:pt>
    <dgm:pt modelId="{8EA66595-4C85-4139-B9D8-A81E4BF808F9}" type="pres">
      <dgm:prSet presAssocID="{597947F7-6E4E-41B3-BF92-9300C7973094}" presName="negativeSpace" presStyleCnt="0"/>
      <dgm:spPr/>
    </dgm:pt>
    <dgm:pt modelId="{D10A1708-8B7E-43BD-B4C8-BF1631F35D57}" type="pres">
      <dgm:prSet presAssocID="{597947F7-6E4E-41B3-BF92-9300C7973094}" presName="childText" presStyleLbl="conFgAcc1" presStyleIdx="0" presStyleCnt="3">
        <dgm:presLayoutVars>
          <dgm:bulletEnabled val="1"/>
        </dgm:presLayoutVars>
      </dgm:prSet>
      <dgm:spPr/>
    </dgm:pt>
    <dgm:pt modelId="{4C4766AF-34A5-4491-8A4D-CCAE6580D5E7}" type="pres">
      <dgm:prSet presAssocID="{3374F469-C444-4E97-9E03-EF2E288C71A3}" presName="spaceBetweenRectangles" presStyleCnt="0"/>
      <dgm:spPr/>
    </dgm:pt>
    <dgm:pt modelId="{F013B28E-95BB-461E-BBD6-ED66227D3370}" type="pres">
      <dgm:prSet presAssocID="{F696C460-DE15-4923-A4CD-F09CCD84C389}" presName="parentLin" presStyleCnt="0"/>
      <dgm:spPr/>
    </dgm:pt>
    <dgm:pt modelId="{FFA8DF77-90FC-4B34-8005-4F2B486F9922}" type="pres">
      <dgm:prSet presAssocID="{F696C460-DE15-4923-A4CD-F09CCD84C389}" presName="parentLeftMargin" presStyleLbl="node1" presStyleIdx="0" presStyleCnt="3"/>
      <dgm:spPr/>
    </dgm:pt>
    <dgm:pt modelId="{1754E0F5-9E1A-498A-A228-4686D521FE65}" type="pres">
      <dgm:prSet presAssocID="{F696C460-DE15-4923-A4CD-F09CCD84C38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0010B9-ACF9-49C5-9BA2-C3DF10F7AED0}" type="pres">
      <dgm:prSet presAssocID="{F696C460-DE15-4923-A4CD-F09CCD84C389}" presName="negativeSpace" presStyleCnt="0"/>
      <dgm:spPr/>
    </dgm:pt>
    <dgm:pt modelId="{14647DA7-6204-48CA-97F6-66D5A5884C8F}" type="pres">
      <dgm:prSet presAssocID="{F696C460-DE15-4923-A4CD-F09CCD84C389}" presName="childText" presStyleLbl="conFgAcc1" presStyleIdx="1" presStyleCnt="3">
        <dgm:presLayoutVars>
          <dgm:bulletEnabled val="1"/>
        </dgm:presLayoutVars>
      </dgm:prSet>
      <dgm:spPr/>
    </dgm:pt>
    <dgm:pt modelId="{D47B42F5-6031-472B-A299-BE6543EB1372}" type="pres">
      <dgm:prSet presAssocID="{4F4F6961-2D64-47E3-BA93-E8FBFBBF62F7}" presName="spaceBetweenRectangles" presStyleCnt="0"/>
      <dgm:spPr/>
    </dgm:pt>
    <dgm:pt modelId="{BBAF2BE6-D92E-43FB-B6A1-088D140605BE}" type="pres">
      <dgm:prSet presAssocID="{A9AE763B-DC6E-4C6B-83D4-BBC10F593496}" presName="parentLin" presStyleCnt="0"/>
      <dgm:spPr/>
    </dgm:pt>
    <dgm:pt modelId="{5E12044B-98F7-49E6-B818-EC309AB54BCD}" type="pres">
      <dgm:prSet presAssocID="{A9AE763B-DC6E-4C6B-83D4-BBC10F593496}" presName="parentLeftMargin" presStyleLbl="node1" presStyleIdx="1" presStyleCnt="3"/>
      <dgm:spPr/>
    </dgm:pt>
    <dgm:pt modelId="{AA6825BF-AEED-47FC-B0DF-19FCEDEB9070}" type="pres">
      <dgm:prSet presAssocID="{A9AE763B-DC6E-4C6B-83D4-BBC10F59349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E1FABA3-3B48-424D-82C7-4417A6583885}" type="pres">
      <dgm:prSet presAssocID="{A9AE763B-DC6E-4C6B-83D4-BBC10F593496}" presName="negativeSpace" presStyleCnt="0"/>
      <dgm:spPr/>
    </dgm:pt>
    <dgm:pt modelId="{5C3CA83B-C040-4291-B60A-57E625298627}" type="pres">
      <dgm:prSet presAssocID="{A9AE763B-DC6E-4C6B-83D4-BBC10F5934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156C2F-E633-4ABE-BD19-5563369D6316}" type="presOf" srcId="{A9AE763B-DC6E-4C6B-83D4-BBC10F593496}" destId="{5E12044B-98F7-49E6-B818-EC309AB54BCD}" srcOrd="0" destOrd="0" presId="urn:microsoft.com/office/officeart/2005/8/layout/list1"/>
    <dgm:cxn modelId="{73A8DA4B-F9E6-44B1-889B-16359188E2D8}" type="presOf" srcId="{F696C460-DE15-4923-A4CD-F09CCD84C389}" destId="{1754E0F5-9E1A-498A-A228-4686D521FE65}" srcOrd="1" destOrd="0" presId="urn:microsoft.com/office/officeart/2005/8/layout/list1"/>
    <dgm:cxn modelId="{1D43E655-89DA-4A89-840A-E294E4CCAB5E}" type="presOf" srcId="{A9AE763B-DC6E-4C6B-83D4-BBC10F593496}" destId="{AA6825BF-AEED-47FC-B0DF-19FCEDEB9070}" srcOrd="1" destOrd="0" presId="urn:microsoft.com/office/officeart/2005/8/layout/list1"/>
    <dgm:cxn modelId="{E4986E7A-9436-4B18-A07E-9B50EE583A65}" type="presOf" srcId="{F696C460-DE15-4923-A4CD-F09CCD84C389}" destId="{FFA8DF77-90FC-4B34-8005-4F2B486F9922}" srcOrd="0" destOrd="0" presId="urn:microsoft.com/office/officeart/2005/8/layout/list1"/>
    <dgm:cxn modelId="{C4048DA6-05E7-4456-937C-F2C10D599FE6}" type="presOf" srcId="{597947F7-6E4E-41B3-BF92-9300C7973094}" destId="{C218E07B-B740-4C39-922F-6E92D10A9CAD}" srcOrd="1" destOrd="0" presId="urn:microsoft.com/office/officeart/2005/8/layout/list1"/>
    <dgm:cxn modelId="{586966AA-485D-4094-9392-6903DA959CD7}" srcId="{129E6998-0F62-44E5-963A-4691DAB25BC0}" destId="{A9AE763B-DC6E-4C6B-83D4-BBC10F593496}" srcOrd="2" destOrd="0" parTransId="{727A5C88-B2B7-40E3-BDCD-EE2D441ECA18}" sibTransId="{4F4C7323-5C5B-4C5F-A40E-ED2A14CD2BCD}"/>
    <dgm:cxn modelId="{505DFBAB-4BD8-439C-A74A-C7981DB3C2D6}" type="presOf" srcId="{129E6998-0F62-44E5-963A-4691DAB25BC0}" destId="{E00B26A1-E028-436E-AE9D-CF89A809B980}" srcOrd="0" destOrd="0" presId="urn:microsoft.com/office/officeart/2005/8/layout/list1"/>
    <dgm:cxn modelId="{F97FBDAD-B650-4C09-A99B-C0BBB3158DB1}" type="presOf" srcId="{597947F7-6E4E-41B3-BF92-9300C7973094}" destId="{88D69ACB-FBA6-4E78-B80C-7DB7F6D7C1BD}" srcOrd="0" destOrd="0" presId="urn:microsoft.com/office/officeart/2005/8/layout/list1"/>
    <dgm:cxn modelId="{930482C4-14D5-47AC-BBA3-002E86BC4B8D}" srcId="{129E6998-0F62-44E5-963A-4691DAB25BC0}" destId="{597947F7-6E4E-41B3-BF92-9300C7973094}" srcOrd="0" destOrd="0" parTransId="{C9F82D9C-FA65-4FDE-9279-0526A5D4B758}" sibTransId="{3374F469-C444-4E97-9E03-EF2E288C71A3}"/>
    <dgm:cxn modelId="{21AD7BD5-F6D7-4D9F-B431-B2E8328EEE31}" srcId="{129E6998-0F62-44E5-963A-4691DAB25BC0}" destId="{F696C460-DE15-4923-A4CD-F09CCD84C389}" srcOrd="1" destOrd="0" parTransId="{D4A9F895-C188-40A6-9894-B22ED51B8A70}" sibTransId="{4F4F6961-2D64-47E3-BA93-E8FBFBBF62F7}"/>
    <dgm:cxn modelId="{110899CD-625D-43E8-B5C0-715824E985E3}" type="presParOf" srcId="{E00B26A1-E028-436E-AE9D-CF89A809B980}" destId="{892DF27E-92EF-4BA7-8E0A-C7FC2C3B4765}" srcOrd="0" destOrd="0" presId="urn:microsoft.com/office/officeart/2005/8/layout/list1"/>
    <dgm:cxn modelId="{AC800848-D3E2-4786-9665-0E7AF7137FE7}" type="presParOf" srcId="{892DF27E-92EF-4BA7-8E0A-C7FC2C3B4765}" destId="{88D69ACB-FBA6-4E78-B80C-7DB7F6D7C1BD}" srcOrd="0" destOrd="0" presId="urn:microsoft.com/office/officeart/2005/8/layout/list1"/>
    <dgm:cxn modelId="{D2B966BF-ED23-4479-A932-90FF39E26821}" type="presParOf" srcId="{892DF27E-92EF-4BA7-8E0A-C7FC2C3B4765}" destId="{C218E07B-B740-4C39-922F-6E92D10A9CAD}" srcOrd="1" destOrd="0" presId="urn:microsoft.com/office/officeart/2005/8/layout/list1"/>
    <dgm:cxn modelId="{7EEAE8C9-5A2B-4AA2-BC8E-02D22E74C313}" type="presParOf" srcId="{E00B26A1-E028-436E-AE9D-CF89A809B980}" destId="{8EA66595-4C85-4139-B9D8-A81E4BF808F9}" srcOrd="1" destOrd="0" presId="urn:microsoft.com/office/officeart/2005/8/layout/list1"/>
    <dgm:cxn modelId="{C6506E09-9818-4B54-8C41-6B08F361060B}" type="presParOf" srcId="{E00B26A1-E028-436E-AE9D-CF89A809B980}" destId="{D10A1708-8B7E-43BD-B4C8-BF1631F35D57}" srcOrd="2" destOrd="0" presId="urn:microsoft.com/office/officeart/2005/8/layout/list1"/>
    <dgm:cxn modelId="{7A98E17E-60CE-4926-913B-49012EE05C32}" type="presParOf" srcId="{E00B26A1-E028-436E-AE9D-CF89A809B980}" destId="{4C4766AF-34A5-4491-8A4D-CCAE6580D5E7}" srcOrd="3" destOrd="0" presId="urn:microsoft.com/office/officeart/2005/8/layout/list1"/>
    <dgm:cxn modelId="{D3891696-C0B4-49C0-944A-A7C1F47B7075}" type="presParOf" srcId="{E00B26A1-E028-436E-AE9D-CF89A809B980}" destId="{F013B28E-95BB-461E-BBD6-ED66227D3370}" srcOrd="4" destOrd="0" presId="urn:microsoft.com/office/officeart/2005/8/layout/list1"/>
    <dgm:cxn modelId="{84E72B54-EC0A-482F-87AE-9F1730883F98}" type="presParOf" srcId="{F013B28E-95BB-461E-BBD6-ED66227D3370}" destId="{FFA8DF77-90FC-4B34-8005-4F2B486F9922}" srcOrd="0" destOrd="0" presId="urn:microsoft.com/office/officeart/2005/8/layout/list1"/>
    <dgm:cxn modelId="{D4E8E95C-D308-4DB7-BE55-1E866602FC70}" type="presParOf" srcId="{F013B28E-95BB-461E-BBD6-ED66227D3370}" destId="{1754E0F5-9E1A-498A-A228-4686D521FE65}" srcOrd="1" destOrd="0" presId="urn:microsoft.com/office/officeart/2005/8/layout/list1"/>
    <dgm:cxn modelId="{EE0B013B-5CCC-4AC3-8AB1-EF881A7BF313}" type="presParOf" srcId="{E00B26A1-E028-436E-AE9D-CF89A809B980}" destId="{5B0010B9-ACF9-49C5-9BA2-C3DF10F7AED0}" srcOrd="5" destOrd="0" presId="urn:microsoft.com/office/officeart/2005/8/layout/list1"/>
    <dgm:cxn modelId="{483290B1-62B6-45E0-B7F4-44204AAAAC22}" type="presParOf" srcId="{E00B26A1-E028-436E-AE9D-CF89A809B980}" destId="{14647DA7-6204-48CA-97F6-66D5A5884C8F}" srcOrd="6" destOrd="0" presId="urn:microsoft.com/office/officeart/2005/8/layout/list1"/>
    <dgm:cxn modelId="{C96A474D-E36B-42E7-8E0E-4764955461A2}" type="presParOf" srcId="{E00B26A1-E028-436E-AE9D-CF89A809B980}" destId="{D47B42F5-6031-472B-A299-BE6543EB1372}" srcOrd="7" destOrd="0" presId="urn:microsoft.com/office/officeart/2005/8/layout/list1"/>
    <dgm:cxn modelId="{3E9E2EA1-EE72-4D1F-B219-CCADD94516E5}" type="presParOf" srcId="{E00B26A1-E028-436E-AE9D-CF89A809B980}" destId="{BBAF2BE6-D92E-43FB-B6A1-088D140605BE}" srcOrd="8" destOrd="0" presId="urn:microsoft.com/office/officeart/2005/8/layout/list1"/>
    <dgm:cxn modelId="{0FA0FBF5-B4CE-4621-A94A-EE3317FFFAF4}" type="presParOf" srcId="{BBAF2BE6-D92E-43FB-B6A1-088D140605BE}" destId="{5E12044B-98F7-49E6-B818-EC309AB54BCD}" srcOrd="0" destOrd="0" presId="urn:microsoft.com/office/officeart/2005/8/layout/list1"/>
    <dgm:cxn modelId="{D4DE89B9-56F9-46A9-B58A-89BCD1884BA7}" type="presParOf" srcId="{BBAF2BE6-D92E-43FB-B6A1-088D140605BE}" destId="{AA6825BF-AEED-47FC-B0DF-19FCEDEB9070}" srcOrd="1" destOrd="0" presId="urn:microsoft.com/office/officeart/2005/8/layout/list1"/>
    <dgm:cxn modelId="{F3DA9384-73F2-4D7A-BBA0-71BC9E834746}" type="presParOf" srcId="{E00B26A1-E028-436E-AE9D-CF89A809B980}" destId="{3E1FABA3-3B48-424D-82C7-4417A6583885}" srcOrd="9" destOrd="0" presId="urn:microsoft.com/office/officeart/2005/8/layout/list1"/>
    <dgm:cxn modelId="{9EC4D172-6E8E-49AD-B067-B50A9C0899FA}" type="presParOf" srcId="{E00B26A1-E028-436E-AE9D-CF89A809B980}" destId="{5C3CA83B-C040-4291-B60A-57E62529862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A1708-8B7E-43BD-B4C8-BF1631F35D57}">
      <dsp:nvSpPr>
        <dsp:cNvPr id="0" name=""/>
        <dsp:cNvSpPr/>
      </dsp:nvSpPr>
      <dsp:spPr>
        <a:xfrm>
          <a:off x="0" y="573509"/>
          <a:ext cx="962342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8E07B-B740-4C39-922F-6E92D10A9CAD}">
      <dsp:nvSpPr>
        <dsp:cNvPr id="0" name=""/>
        <dsp:cNvSpPr/>
      </dsp:nvSpPr>
      <dsp:spPr>
        <a:xfrm>
          <a:off x="481171" y="58352"/>
          <a:ext cx="6736397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620" tIns="0" rIns="25462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Jabatan Administrasi</a:t>
          </a:r>
          <a:endParaRPr lang="en-US" sz="3800" kern="1200" dirty="0"/>
        </a:p>
      </dsp:txBody>
      <dsp:txXfrm>
        <a:off x="535931" y="113112"/>
        <a:ext cx="6626877" cy="1012240"/>
      </dsp:txXfrm>
    </dsp:sp>
    <dsp:sp modelId="{14647DA7-6204-48CA-97F6-66D5A5884C8F}">
      <dsp:nvSpPr>
        <dsp:cNvPr id="0" name=""/>
        <dsp:cNvSpPr/>
      </dsp:nvSpPr>
      <dsp:spPr>
        <a:xfrm>
          <a:off x="0" y="2297190"/>
          <a:ext cx="962342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4E0F5-9E1A-498A-A228-4686D521FE65}">
      <dsp:nvSpPr>
        <dsp:cNvPr id="0" name=""/>
        <dsp:cNvSpPr/>
      </dsp:nvSpPr>
      <dsp:spPr>
        <a:xfrm>
          <a:off x="481171" y="1736309"/>
          <a:ext cx="6736397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620" tIns="0" rIns="25462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Jabatan Fungsional</a:t>
          </a:r>
          <a:endParaRPr lang="en-US" sz="3800" kern="1200" dirty="0"/>
        </a:p>
      </dsp:txBody>
      <dsp:txXfrm>
        <a:off x="535931" y="1791069"/>
        <a:ext cx="6626877" cy="1012240"/>
      </dsp:txXfrm>
    </dsp:sp>
    <dsp:sp modelId="{5C3CA83B-C040-4291-B60A-57E625298627}">
      <dsp:nvSpPr>
        <dsp:cNvPr id="0" name=""/>
        <dsp:cNvSpPr/>
      </dsp:nvSpPr>
      <dsp:spPr>
        <a:xfrm>
          <a:off x="0" y="4020870"/>
          <a:ext cx="962342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825BF-AEED-47FC-B0DF-19FCEDEB9070}">
      <dsp:nvSpPr>
        <dsp:cNvPr id="0" name=""/>
        <dsp:cNvSpPr/>
      </dsp:nvSpPr>
      <dsp:spPr>
        <a:xfrm>
          <a:off x="481171" y="3459990"/>
          <a:ext cx="6736397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620" tIns="0" rIns="25462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Jabatan Pimpinan Tinggi</a:t>
          </a:r>
          <a:endParaRPr lang="en-US" sz="3800" kern="1200" dirty="0"/>
        </a:p>
      </dsp:txBody>
      <dsp:txXfrm>
        <a:off x="535931" y="3514750"/>
        <a:ext cx="6626877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17/07/2021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54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id-ID" sz="5400" dirty="0">
                <a:solidFill>
                  <a:schemeClr val="tx1"/>
                </a:solidFill>
              </a:rPr>
              <a:t>Administrasi Kepegawaian </a:t>
            </a:r>
            <a:r>
              <a:rPr lang="en-US" sz="5400" dirty="0">
                <a:solidFill>
                  <a:schemeClr val="tx1"/>
                </a:solidFill>
              </a:rPr>
              <a:t>D</a:t>
            </a:r>
            <a:r>
              <a:rPr lang="id-ID" sz="5400" dirty="0">
                <a:solidFill>
                  <a:schemeClr val="tx1"/>
                </a:solidFill>
              </a:rPr>
              <a:t>alam Sistem Administrasi Negera di Indonesia </a:t>
            </a:r>
            <a:endParaRPr lang="en-US" sz="5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Sistem Administrasi Negara</a:t>
            </a:r>
            <a:endParaRPr lang="en-US" sz="1600" dirty="0">
              <a:latin typeface="Berlin Sans FB Demi" pitchFamily="34" charset="0"/>
            </a:endParaRPr>
          </a:p>
          <a:p>
            <a:r>
              <a:rPr lang="id-ID" sz="1600" dirty="0">
                <a:latin typeface="Berlin Sans FB Demi" pitchFamily="34" charset="0"/>
              </a:rPr>
              <a:t>20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04396" y="263612"/>
            <a:ext cx="5330553" cy="520159"/>
          </a:xfrm>
        </p:spPr>
        <p:txBody>
          <a:bodyPr/>
          <a:lstStyle/>
          <a:p>
            <a:pPr algn="r"/>
            <a:r>
              <a:rPr lang="id-ID" sz="4400" b="1" dirty="0"/>
              <a:t>Pengertian Umum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279253" y="1411598"/>
            <a:ext cx="9624060" cy="4990084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/>
              <a:t>Aparatur</a:t>
            </a:r>
            <a:r>
              <a:rPr lang="en-US" sz="2800" dirty="0"/>
              <a:t> </a:t>
            </a:r>
            <a:r>
              <a:rPr lang="en-US" sz="2800" dirty="0" err="1"/>
              <a:t>Sipil</a:t>
            </a:r>
            <a:r>
              <a:rPr lang="en-US" sz="2800" dirty="0"/>
              <a:t> Negara </a:t>
            </a:r>
            <a:r>
              <a:rPr lang="id-ID" sz="2800" dirty="0"/>
              <a:t>(</a:t>
            </a:r>
            <a:r>
              <a:rPr lang="en-US" sz="2800" dirty="0"/>
              <a:t>ASN</a:t>
            </a:r>
            <a:r>
              <a:rPr lang="id-ID" sz="2800" dirty="0"/>
              <a:t>)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b="1" dirty="0" err="1"/>
              <a:t>pegawai</a:t>
            </a:r>
            <a:r>
              <a:rPr lang="en-US" sz="2800" b="1" dirty="0"/>
              <a:t> </a:t>
            </a:r>
            <a:r>
              <a:rPr lang="en-US" sz="2800" b="1" dirty="0" err="1"/>
              <a:t>negeri</a:t>
            </a:r>
            <a:r>
              <a:rPr lang="en-US" sz="2800" b="1" dirty="0"/>
              <a:t> </a:t>
            </a:r>
            <a:r>
              <a:rPr lang="en-US" sz="2800" b="1" dirty="0" err="1"/>
              <a:t>sipil</a:t>
            </a:r>
            <a:r>
              <a:rPr lang="en-US" sz="2800" b="1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b="1" dirty="0" err="1"/>
              <a:t>pegawai</a:t>
            </a:r>
            <a:r>
              <a:rPr lang="en-US" sz="2800" b="1" dirty="0"/>
              <a:t> </a:t>
            </a:r>
            <a:r>
              <a:rPr lang="en-US" sz="2800" b="1" dirty="0" err="1"/>
              <a:t>pemerintah</a:t>
            </a:r>
            <a:r>
              <a:rPr lang="en-US" sz="2800" b="1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b="1" dirty="0" err="1"/>
              <a:t>perjanjian</a:t>
            </a:r>
            <a:r>
              <a:rPr lang="en-US" sz="2800" b="1" dirty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endParaRPr lang="id-ID" sz="2800" dirty="0"/>
          </a:p>
          <a:p>
            <a:r>
              <a:rPr lang="en-US" sz="2800" b="1" dirty="0" err="1"/>
              <a:t>Pegawai</a:t>
            </a:r>
            <a:r>
              <a:rPr lang="en-US" sz="2800" b="1" dirty="0"/>
              <a:t> </a:t>
            </a:r>
            <a:r>
              <a:rPr lang="en-US" sz="2800" b="1" dirty="0" err="1"/>
              <a:t>Negeri</a:t>
            </a:r>
            <a:r>
              <a:rPr lang="en-US" sz="2800" b="1" dirty="0"/>
              <a:t> </a:t>
            </a:r>
            <a:r>
              <a:rPr lang="en-US" sz="2800" b="1" dirty="0" err="1"/>
              <a:t>Sipil</a:t>
            </a:r>
            <a:r>
              <a:rPr lang="en-US" sz="2800" b="1" dirty="0"/>
              <a:t> </a:t>
            </a:r>
            <a:r>
              <a:rPr lang="id-ID" sz="2800" b="1" dirty="0"/>
              <a:t>(</a:t>
            </a:r>
            <a:r>
              <a:rPr lang="en-US" sz="2800" b="1" dirty="0"/>
              <a:t>PNS</a:t>
            </a:r>
            <a:r>
              <a:rPr lang="id-ID" sz="2800" b="1" dirty="0"/>
              <a:t>)</a:t>
            </a:r>
            <a:r>
              <a:rPr lang="en-US" sz="2800" b="1" dirty="0"/>
              <a:t> </a:t>
            </a:r>
            <a:r>
              <a:rPr lang="id-ID" sz="2800" dirty="0"/>
              <a:t>a</a:t>
            </a:r>
            <a:r>
              <a:rPr lang="en-US" sz="2800" dirty="0" err="1"/>
              <a:t>dalah</a:t>
            </a:r>
            <a:r>
              <a:rPr lang="en-US" sz="2800" dirty="0"/>
              <a:t> </a:t>
            </a:r>
            <a:r>
              <a:rPr lang="id-ID" sz="2800" dirty="0"/>
              <a:t>WNI</a:t>
            </a:r>
            <a:r>
              <a:rPr lang="en-US" sz="2800" dirty="0"/>
              <a:t> yang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syarat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</a:t>
            </a:r>
            <a:r>
              <a:rPr lang="en-US" sz="2800" dirty="0" err="1"/>
              <a:t>diangkat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Pegawai</a:t>
            </a:r>
            <a:r>
              <a:rPr lang="en-US" sz="2800" dirty="0"/>
              <a:t> ASN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pejabat</a:t>
            </a:r>
            <a:r>
              <a:rPr lang="en-US" sz="2800" dirty="0"/>
              <a:t> </a:t>
            </a:r>
            <a:r>
              <a:rPr lang="en-US" sz="2800" dirty="0" err="1"/>
              <a:t>pembina</a:t>
            </a:r>
            <a:r>
              <a:rPr lang="en-US" sz="2800" dirty="0"/>
              <a:t> </a:t>
            </a:r>
            <a:r>
              <a:rPr lang="en-US" sz="2800" dirty="0" err="1"/>
              <a:t>kepegawaian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menduduki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endParaRPr lang="id-ID" sz="2800" dirty="0"/>
          </a:p>
          <a:p>
            <a:r>
              <a:rPr lang="en-US" sz="2800" b="1" dirty="0" err="1"/>
              <a:t>Pegawai</a:t>
            </a:r>
            <a:r>
              <a:rPr lang="en-US" sz="2800" b="1" dirty="0"/>
              <a:t> </a:t>
            </a:r>
            <a:r>
              <a:rPr lang="en-US" sz="2800" b="1" dirty="0" err="1"/>
              <a:t>Pemerintah</a:t>
            </a:r>
            <a:r>
              <a:rPr lang="en-US" sz="2800" b="1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b="1" dirty="0" err="1"/>
              <a:t>Perjanjian</a:t>
            </a:r>
            <a:r>
              <a:rPr lang="en-US" sz="2800" b="1" dirty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</a:t>
            </a:r>
            <a:r>
              <a:rPr lang="id-ID" sz="2800" dirty="0"/>
              <a:t>(</a:t>
            </a:r>
            <a:r>
              <a:rPr lang="en-US" sz="2800" dirty="0"/>
              <a:t>PPPK</a:t>
            </a:r>
            <a:r>
              <a:rPr lang="id-ID" sz="2800" dirty="0"/>
              <a:t>)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Indonesia yang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syarat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yang </a:t>
            </a:r>
            <a:r>
              <a:rPr lang="en-US" sz="2800" dirty="0" err="1"/>
              <a:t>diangkat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perjanjian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rangka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id-ID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993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Pegawai ASN terdiri atas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703" y="1311293"/>
            <a:ext cx="9644708" cy="49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40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889760"/>
          </a:xfrm>
        </p:spPr>
        <p:txBody>
          <a:bodyPr/>
          <a:lstStyle/>
          <a:p>
            <a:r>
              <a:rPr lang="id-ID" sz="3200" b="1" i="1" dirty="0"/>
              <a:t>PNS</a:t>
            </a:r>
            <a:r>
              <a:rPr lang="id-ID" sz="3200" dirty="0"/>
              <a:t> merupakan Pegawai ASN yang diangkat sebagai pegawai tetap oleh Pejabat Pembina Kepegawaian dan memiliki nomor induk  pegawai secara nasional. </a:t>
            </a:r>
          </a:p>
          <a:p>
            <a:r>
              <a:rPr lang="id-ID" sz="3200" b="1" i="1" dirty="0"/>
              <a:t>PPPK</a:t>
            </a:r>
            <a:r>
              <a:rPr lang="id-ID" sz="3200" dirty="0"/>
              <a:t> merupakan Pegawai ASN yang diangkat sebagai pegawai  dengan perjanjian kerja oleh Pejabat Pembina Kepegawaian sesuai dengan kebutuhan Instansi Pemerintah dan ketentuan Undang-Undang ini. </a:t>
            </a:r>
          </a:p>
          <a:p>
            <a:pPr marL="0" indent="0"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18357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061" y="407260"/>
            <a:ext cx="7700352" cy="432048"/>
          </a:xfrm>
        </p:spPr>
        <p:txBody>
          <a:bodyPr/>
          <a:lstStyle/>
          <a:p>
            <a:pPr algn="r"/>
            <a:r>
              <a:rPr lang="id-ID" sz="3600" b="1" dirty="0"/>
              <a:t>JABATAN DALAM ASN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534988" y="1763713"/>
          <a:ext cx="9623425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65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7166" y="302758"/>
            <a:ext cx="3512746" cy="676956"/>
          </a:xfrm>
        </p:spPr>
        <p:txBody>
          <a:bodyPr/>
          <a:lstStyle/>
          <a:p>
            <a:pPr algn="r"/>
            <a:r>
              <a:rPr lang="id-ID" sz="4000" b="1" dirty="0"/>
              <a:t>PENGERTIAN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1295467" y="1556792"/>
            <a:ext cx="9624060" cy="499008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id-ID" dirty="0"/>
              <a:t>Jabatan Administrasi adalah sekelompok jabatan yang berisi fungsi dan tugas berkaitan dengan pelayanan publik serta administrasi pemerintahan dan pembangunan (Sekretaris, Kepala Bidang, Kasie)</a:t>
            </a:r>
          </a:p>
          <a:p>
            <a:r>
              <a:rPr lang="id-ID" dirty="0"/>
              <a:t>Jabatan Fungsional adalah sekelompok jabatan yang berisi fungsi dan tugas berkaitan dengan pelayanan fungsional yang berdasarkan pada keahlian dan keterampilan tertentu (Dokter, Guru, Pustawakan, Arsiparis)</a:t>
            </a:r>
          </a:p>
          <a:p>
            <a:r>
              <a:rPr lang="id-ID" dirty="0"/>
              <a:t>Jabatan Pimpinan Tinggi adalah sekelompok jabatan tinggi pada instansi pemerintah (Kepala Dinas)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863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411" y="-145930"/>
            <a:ext cx="9620322" cy="1402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753" y="1256272"/>
            <a:ext cx="9797121" cy="503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7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52527" y="355053"/>
            <a:ext cx="9624060" cy="494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3600" b="1" dirty="0"/>
              <a:t>Jabatan Fungsional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568" y="1245980"/>
            <a:ext cx="9638611" cy="49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9526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2837</TotalTime>
  <Words>311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 Administrasi Kepegawaian Dalam Sistem Administrasi Negera di Indonesia </vt:lpstr>
      <vt:lpstr>Pengertian Umum</vt:lpstr>
      <vt:lpstr>Pegawai ASN terdiri atas</vt:lpstr>
      <vt:lpstr>STATUS</vt:lpstr>
      <vt:lpstr>JABATAN DALAM ASN</vt:lpstr>
      <vt:lpstr>PENGERTIAN</vt:lpstr>
      <vt:lpstr>PowerPoint Presentation</vt:lpstr>
      <vt:lpstr>PowerPoint Presentation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119</cp:revision>
  <dcterms:created xsi:type="dcterms:W3CDTF">2017-11-21T07:01:38Z</dcterms:created>
  <dcterms:modified xsi:type="dcterms:W3CDTF">2021-07-17T06:00:09Z</dcterms:modified>
</cp:coreProperties>
</file>