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2"/>
  </p:notesMasterIdLst>
  <p:sldIdLst>
    <p:sldId id="578" r:id="rId5"/>
    <p:sldId id="307" r:id="rId6"/>
    <p:sldId id="583" r:id="rId7"/>
    <p:sldId id="584" r:id="rId8"/>
    <p:sldId id="585" r:id="rId9"/>
    <p:sldId id="564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744205-9E7B-4A44-BA2E-F53EA4A54EB4}" type="slidenum">
              <a:rPr lang="en-US" alt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03/03/2021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urfaidati18@gmail.com" TargetMode="External"/><Relationship Id="rId2" Type="http://schemas.openxmlformats.org/officeDocument/2006/relationships/hyperlink" Target="RPS%20Teori%20Pembangunan%20UNISA.docx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KONTRAK BELAJAR</a:t>
            </a:r>
            <a:endParaRPr lang="en-US" sz="5400" dirty="0">
              <a:solidFill>
                <a:schemeClr val="tx1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Analisa Kebijakan Publik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9" y="1004551"/>
            <a:ext cx="10477500" cy="4658061"/>
          </a:xfrm>
        </p:spPr>
        <p:txBody>
          <a:bodyPr/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>
              <a:solidFill>
                <a:srgbClr val="0070C0"/>
              </a:solidFill>
              <a:latin typeface="Bernard MT Condensed" pitchFamily="18" charset="0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Hadir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tepat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waktu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, </a:t>
            </a:r>
            <a:r>
              <a:rPr lang="id-ID" sz="2400" dirty="0">
                <a:solidFill>
                  <a:srgbClr val="0070C0"/>
                </a:solidFill>
                <a:latin typeface="Bernard MT Condensed" pitchFamily="18" charset="0"/>
              </a:rPr>
              <a:t>toleransi keterlambatan 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15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menit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Mematikan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(nada </a:t>
            </a:r>
            <a:r>
              <a:rPr lang="en-US" sz="2400" i="1" dirty="0">
                <a:solidFill>
                  <a:srgbClr val="0070C0"/>
                </a:solidFill>
                <a:latin typeface="Bernard MT Condensed" pitchFamily="18" charset="0"/>
              </a:rPr>
              <a:t>silent 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semua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HP dan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atau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Alat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komunikasi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lainnya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Tidak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keluar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masuk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zoom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selama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proses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pembelajaran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Pengecualian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untuk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memiki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kendala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jaringan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).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Aktif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berpartisipasi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dalam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diskusi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Menghargai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menghormati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id-ID" sz="2400" dirty="0">
                <a:solidFill>
                  <a:srgbClr val="0070C0"/>
                </a:solidFill>
                <a:latin typeface="Bernard MT Condensed" pitchFamily="18" charset="0"/>
              </a:rPr>
              <a:t>teman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lain.</a:t>
            </a:r>
          </a:p>
        </p:txBody>
      </p:sp>
      <p:pic>
        <p:nvPicPr>
          <p:cNvPr id="8294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7" y="4991100"/>
            <a:ext cx="24892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3" descr="C:\Documents and Settings\Administrator\My Documents\My Pictures\DOWNLOAD\no95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320" y="4991100"/>
            <a:ext cx="2264833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Rectangle 5"/>
          <p:cNvSpPr>
            <a:spLocks noChangeArrowheads="1"/>
          </p:cNvSpPr>
          <p:nvPr/>
        </p:nvSpPr>
        <p:spPr bwMode="auto">
          <a:xfrm rot="253457">
            <a:off x="3282953" y="5324475"/>
            <a:ext cx="867833" cy="4270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en-US">
                <a:solidFill>
                  <a:srgbClr val="000000"/>
                </a:solidFill>
                <a:latin typeface="Calibri" charset="0"/>
              </a:rPr>
              <a:t>Silent</a:t>
            </a:r>
          </a:p>
        </p:txBody>
      </p:sp>
      <p:pic>
        <p:nvPicPr>
          <p:cNvPr id="8295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1" y="4991100"/>
            <a:ext cx="2514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1"/>
          <a:stretch>
            <a:fillRect/>
          </a:stretch>
        </p:blipFill>
        <p:spPr bwMode="auto">
          <a:xfrm>
            <a:off x="7143753" y="4975228"/>
            <a:ext cx="2601383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2" descr="http://www.lafabriqueparticipative.fr/wp-content/uploads/2014/12/cl%C3%A9ment-geney-fabrique-participative-principes-participati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133" y="4972050"/>
            <a:ext cx="244686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5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267" y="549275"/>
            <a:ext cx="10972800" cy="1143000"/>
          </a:xfrm>
        </p:spPr>
        <p:txBody>
          <a:bodyPr/>
          <a:lstStyle/>
          <a:p>
            <a:pPr algn="l">
              <a:defRPr/>
            </a:pPr>
            <a:b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Pembelajaran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8" y="1944710"/>
            <a:ext cx="6981898" cy="3097190"/>
          </a:xfrm>
        </p:spPr>
        <p:txBody>
          <a:bodyPr/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hlinkClick r:id="rId2" action="ppaction://hlinkfile"/>
              </a:rPr>
              <a:t>RPS</a:t>
            </a:r>
            <a:endParaRPr lang="id-ID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Referensi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Tugas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UTS dan UAS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Konsultasi: 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Email: </a:t>
            </a: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hlinkClick r:id="rId3"/>
              </a:rPr>
              <a:t>nurfaidati18@gmail.com</a:t>
            </a:r>
            <a:endParaRPr lang="id-ID" sz="2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HP : 08175499880</a:t>
            </a:r>
            <a:endParaRPr lang="en-US" sz="2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  <p:pic>
        <p:nvPicPr>
          <p:cNvPr id="83972" name="Picture 2" descr="http://www.johanfriso.nl/starnet/media/plaatjes/Tingelingeling_-_B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2" y="527050"/>
            <a:ext cx="3045884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00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Penilaian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…..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341438"/>
            <a:ext cx="10968567" cy="47815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Seminar		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6.67%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Penugasan dan Keaktifan di kelas		20%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Ujian Tengah Semester	26.67%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Ujian Akhir Semester	26.67%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Kehadiran 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Mahasiswa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hanya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</a:t>
            </a: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perkenankan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absen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/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tidak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mengikuti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perkuliahan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tanpa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alasan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yang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dapat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diterima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sebanyak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tiga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kali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pertemuan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Mahasiswa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yang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absen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lebih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dari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tiga kali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pertemuan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diberi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nilai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minimal</a:t>
            </a:r>
            <a:endParaRPr lang="id-ID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1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3323</TotalTime>
  <Words>220</Words>
  <Application>Microsoft Office PowerPoint</Application>
  <PresentationFormat>Widescreen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Berlin Sans FB Demi</vt:lpstr>
      <vt:lpstr>Bernard MT Condensed</vt:lpstr>
      <vt:lpstr>Calibri</vt:lpstr>
      <vt:lpstr>Cambria</vt:lpstr>
      <vt:lpstr>Corbel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KONTRAK BELAJAR</vt:lpstr>
      <vt:lpstr>PowerPoint Presentation</vt:lpstr>
      <vt:lpstr> Pembelajaran…..</vt:lpstr>
      <vt:lpstr>Penilaian…..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122</cp:revision>
  <dcterms:created xsi:type="dcterms:W3CDTF">2017-11-21T07:01:38Z</dcterms:created>
  <dcterms:modified xsi:type="dcterms:W3CDTF">2021-03-03T03:53:30Z</dcterms:modified>
</cp:coreProperties>
</file>