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1"/>
  </p:notesMasterIdLst>
  <p:sldIdLst>
    <p:sldId id="578" r:id="rId5"/>
    <p:sldId id="307" r:id="rId6"/>
    <p:sldId id="641" r:id="rId7"/>
    <p:sldId id="642" r:id="rId8"/>
    <p:sldId id="631" r:id="rId9"/>
    <p:sldId id="632" r:id="rId10"/>
    <p:sldId id="633" r:id="rId11"/>
    <p:sldId id="634" r:id="rId12"/>
    <p:sldId id="635" r:id="rId13"/>
    <p:sldId id="636" r:id="rId14"/>
    <p:sldId id="638" r:id="rId15"/>
    <p:sldId id="639" r:id="rId16"/>
    <p:sldId id="640" r:id="rId17"/>
    <p:sldId id="575" r:id="rId18"/>
    <p:sldId id="564" r:id="rId19"/>
    <p:sldId id="32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CED79C-98D1-452F-87DC-EA22771D8F72}" type="doc">
      <dgm:prSet loTypeId="urn:microsoft.com/office/officeart/2005/8/layout/equation1" loCatId="process" qsTypeId="urn:microsoft.com/office/officeart/2005/8/quickstyle/simple1" qsCatId="simple" csTypeId="urn:microsoft.com/office/officeart/2005/8/colors/accent1_2" csCatId="accent1" phldr="1"/>
      <dgm:spPr/>
    </dgm:pt>
    <dgm:pt modelId="{B9E0BD6E-79BA-4C26-BD75-510C74597F04}">
      <dgm:prSet phldrT="[Text]"/>
      <dgm:spPr/>
      <dgm:t>
        <a:bodyPr/>
        <a:lstStyle/>
        <a:p>
          <a:r>
            <a:rPr lang="en-US" dirty="0" err="1"/>
            <a:t>Strategi</a:t>
          </a:r>
          <a:r>
            <a:rPr lang="en-US" dirty="0"/>
            <a:t> </a:t>
          </a:r>
          <a:r>
            <a:rPr lang="en-US" dirty="0" err="1"/>
            <a:t>adalah</a:t>
          </a:r>
          <a:r>
            <a:rPr lang="en-US" dirty="0"/>
            <a:t> </a:t>
          </a:r>
          <a:r>
            <a:rPr lang="en-US" dirty="0" err="1"/>
            <a:t>suatu</a:t>
          </a:r>
          <a:r>
            <a:rPr lang="en-US" dirty="0"/>
            <a:t> </a:t>
          </a:r>
          <a:r>
            <a:rPr lang="en-US" dirty="0" err="1"/>
            <a:t>perencanaan</a:t>
          </a:r>
          <a:r>
            <a:rPr lang="en-US" dirty="0"/>
            <a:t> </a:t>
          </a:r>
          <a:r>
            <a:rPr lang="en-US" dirty="0" err="1"/>
            <a:t>penggunaan</a:t>
          </a:r>
          <a:r>
            <a:rPr lang="en-US" dirty="0"/>
            <a:t> </a:t>
          </a:r>
          <a:r>
            <a:rPr lang="en-US" dirty="0" err="1"/>
            <a:t>sumber</a:t>
          </a:r>
          <a:r>
            <a:rPr lang="en-US" dirty="0"/>
            <a:t> </a:t>
          </a:r>
          <a:r>
            <a:rPr lang="en-US" dirty="0" err="1"/>
            <a:t>daya</a:t>
          </a:r>
          <a:r>
            <a:rPr lang="en-US" dirty="0"/>
            <a:t> dan </a:t>
          </a:r>
          <a:r>
            <a:rPr lang="en-US" dirty="0" err="1"/>
            <a:t>kekuatan</a:t>
          </a:r>
          <a:r>
            <a:rPr lang="en-US" dirty="0"/>
            <a:t> </a:t>
          </a:r>
          <a:r>
            <a:rPr lang="en-US" dirty="0" err="1"/>
            <a:t>untuk</a:t>
          </a:r>
          <a:r>
            <a:rPr lang="en-US" dirty="0"/>
            <a:t> </a:t>
          </a:r>
          <a:r>
            <a:rPr lang="en-US" dirty="0" err="1"/>
            <a:t>mencapai</a:t>
          </a:r>
          <a:r>
            <a:rPr lang="en-US" dirty="0"/>
            <a:t> </a:t>
          </a:r>
          <a:r>
            <a:rPr lang="en-US" dirty="0" err="1"/>
            <a:t>suatu</a:t>
          </a:r>
          <a:r>
            <a:rPr lang="en-US" dirty="0"/>
            <a:t> </a:t>
          </a:r>
          <a:r>
            <a:rPr lang="en-US" dirty="0" err="1"/>
            <a:t>tujuan</a:t>
          </a:r>
          <a:r>
            <a:rPr lang="en-US" dirty="0"/>
            <a:t> </a:t>
          </a:r>
        </a:p>
      </dgm:t>
    </dgm:pt>
    <dgm:pt modelId="{EAC2AB55-0077-4FF4-9412-6674F175EE2B}" type="parTrans" cxnId="{7223E645-CE6A-45EA-B937-44A160F685D2}">
      <dgm:prSet/>
      <dgm:spPr/>
      <dgm:t>
        <a:bodyPr/>
        <a:lstStyle/>
        <a:p>
          <a:endParaRPr lang="en-US"/>
        </a:p>
      </dgm:t>
    </dgm:pt>
    <dgm:pt modelId="{93BC03A7-A11B-413E-B77E-3B1A8F8C2F63}" type="sibTrans" cxnId="{7223E645-CE6A-45EA-B937-44A160F685D2}">
      <dgm:prSet/>
      <dgm:spPr/>
      <dgm:t>
        <a:bodyPr/>
        <a:lstStyle/>
        <a:p>
          <a:endParaRPr lang="en-US"/>
        </a:p>
      </dgm:t>
    </dgm:pt>
    <dgm:pt modelId="{6B09B7A8-A92C-4E6E-9E24-D8B7277E4845}">
      <dgm:prSet phldrT="[Text]"/>
      <dgm:spPr/>
      <dgm:t>
        <a:bodyPr/>
        <a:lstStyle/>
        <a:p>
          <a:r>
            <a:rPr lang="es-ES" dirty="0" err="1"/>
            <a:t>Taktik</a:t>
          </a:r>
          <a:r>
            <a:rPr lang="es-ES" dirty="0"/>
            <a:t> </a:t>
          </a:r>
          <a:r>
            <a:rPr lang="es-ES" dirty="0" err="1"/>
            <a:t>adalah</a:t>
          </a:r>
          <a:r>
            <a:rPr lang="es-ES" dirty="0"/>
            <a:t> </a:t>
          </a:r>
          <a:r>
            <a:rPr lang="es-ES" dirty="0" err="1"/>
            <a:t>suatu</a:t>
          </a:r>
          <a:r>
            <a:rPr lang="es-ES" dirty="0"/>
            <a:t> </a:t>
          </a:r>
          <a:r>
            <a:rPr lang="es-ES" dirty="0" err="1"/>
            <a:t>perencanaan</a:t>
          </a:r>
          <a:r>
            <a:rPr lang="es-ES" dirty="0"/>
            <a:t> atas </a:t>
          </a:r>
          <a:r>
            <a:rPr lang="es-ES" dirty="0" err="1"/>
            <a:t>operasional</a:t>
          </a:r>
          <a:r>
            <a:rPr lang="es-ES" dirty="0"/>
            <a:t> </a:t>
          </a:r>
          <a:r>
            <a:rPr lang="es-ES" dirty="0" err="1"/>
            <a:t>sumber</a:t>
          </a:r>
          <a:r>
            <a:rPr lang="es-ES" dirty="0"/>
            <a:t> </a:t>
          </a:r>
          <a:r>
            <a:rPr lang="es-ES" dirty="0" err="1"/>
            <a:t>daya</a:t>
          </a:r>
          <a:r>
            <a:rPr lang="es-ES" dirty="0"/>
            <a:t> dan </a:t>
          </a:r>
          <a:r>
            <a:rPr lang="es-ES" dirty="0" err="1"/>
            <a:t>kekuatan</a:t>
          </a:r>
          <a:r>
            <a:rPr lang="es-ES" dirty="0"/>
            <a:t> pada </a:t>
          </a:r>
          <a:r>
            <a:rPr lang="es-ES" dirty="0" err="1"/>
            <a:t>situasi</a:t>
          </a:r>
          <a:r>
            <a:rPr lang="es-ES" dirty="0"/>
            <a:t> dan </a:t>
          </a:r>
          <a:r>
            <a:rPr lang="es-ES" dirty="0" err="1"/>
            <a:t>kondisi</a:t>
          </a:r>
          <a:r>
            <a:rPr lang="es-ES" dirty="0"/>
            <a:t> yang </a:t>
          </a:r>
          <a:r>
            <a:rPr lang="es-ES" dirty="0" err="1"/>
            <a:t>tepat</a:t>
          </a:r>
          <a:endParaRPr lang="en-US" dirty="0"/>
        </a:p>
      </dgm:t>
    </dgm:pt>
    <dgm:pt modelId="{13E4F769-3FE8-4837-9CAC-5AEF81361964}" type="parTrans" cxnId="{08A335DB-B613-4BCF-8784-388677BAFDA4}">
      <dgm:prSet/>
      <dgm:spPr/>
      <dgm:t>
        <a:bodyPr/>
        <a:lstStyle/>
        <a:p>
          <a:endParaRPr lang="en-US"/>
        </a:p>
      </dgm:t>
    </dgm:pt>
    <dgm:pt modelId="{7E7A815B-CA3D-4ED9-B649-94BA9C7DF9C1}" type="sibTrans" cxnId="{08A335DB-B613-4BCF-8784-388677BAFDA4}">
      <dgm:prSet/>
      <dgm:spPr/>
      <dgm:t>
        <a:bodyPr/>
        <a:lstStyle/>
        <a:p>
          <a:endParaRPr lang="en-US"/>
        </a:p>
      </dgm:t>
    </dgm:pt>
    <dgm:pt modelId="{17FE35A9-DF09-4B14-B080-7386E318E533}">
      <dgm:prSet phldrT="[Text]"/>
      <dgm:spPr/>
      <dgm:t>
        <a:bodyPr/>
        <a:lstStyle/>
        <a:p>
          <a:r>
            <a:rPr lang="en-US" dirty="0" err="1"/>
            <a:t>Perencanaan</a:t>
          </a:r>
          <a:r>
            <a:rPr lang="en-US" dirty="0"/>
            <a:t> dan </a:t>
          </a:r>
          <a:r>
            <a:rPr lang="en-US" dirty="0" err="1"/>
            <a:t>Pemanfaatan</a:t>
          </a:r>
          <a:r>
            <a:rPr lang="en-US" dirty="0"/>
            <a:t> </a:t>
          </a:r>
          <a:r>
            <a:rPr lang="en-US" dirty="0" err="1"/>
            <a:t>Segenap</a:t>
          </a:r>
          <a:r>
            <a:rPr lang="en-US" dirty="0"/>
            <a:t> </a:t>
          </a:r>
          <a:r>
            <a:rPr lang="en-US" dirty="0" err="1"/>
            <a:t>Kegiatan</a:t>
          </a:r>
          <a:r>
            <a:rPr lang="en-US" dirty="0"/>
            <a:t> </a:t>
          </a:r>
          <a:r>
            <a:rPr lang="en-US" dirty="0" err="1"/>
            <a:t>untuk</a:t>
          </a:r>
          <a:r>
            <a:rPr lang="en-US" dirty="0"/>
            <a:t> </a:t>
          </a:r>
          <a:r>
            <a:rPr lang="en-US" dirty="0" err="1"/>
            <a:t>memperjuangkan</a:t>
          </a:r>
          <a:r>
            <a:rPr lang="en-US" dirty="0"/>
            <a:t> </a:t>
          </a:r>
          <a:r>
            <a:rPr lang="en-US" dirty="0" err="1"/>
            <a:t>sesuatu</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melalui</a:t>
          </a:r>
          <a:r>
            <a:rPr lang="en-US" dirty="0"/>
            <a:t> </a:t>
          </a:r>
          <a:r>
            <a:rPr lang="en-US" dirty="0" err="1"/>
            <a:t>suatu</a:t>
          </a:r>
          <a:r>
            <a:rPr lang="en-US" dirty="0"/>
            <a:t> </a:t>
          </a:r>
          <a:r>
            <a:rPr lang="en-US" dirty="0" err="1"/>
            <a:t>penggunaan</a:t>
          </a:r>
          <a:r>
            <a:rPr lang="en-US" dirty="0"/>
            <a:t> </a:t>
          </a:r>
          <a:r>
            <a:rPr lang="en-US" dirty="0" err="1"/>
            <a:t>sumber</a:t>
          </a:r>
          <a:r>
            <a:rPr lang="en-US" dirty="0"/>
            <a:t> </a:t>
          </a:r>
          <a:r>
            <a:rPr lang="en-US" dirty="0" err="1"/>
            <a:t>daya</a:t>
          </a:r>
          <a:r>
            <a:rPr lang="en-US" dirty="0"/>
            <a:t> dan </a:t>
          </a:r>
          <a:r>
            <a:rPr lang="en-US" dirty="0" err="1"/>
            <a:t>kekuatan</a:t>
          </a:r>
          <a:r>
            <a:rPr lang="en-US" dirty="0"/>
            <a:t> pada </a:t>
          </a:r>
          <a:r>
            <a:rPr lang="en-US" dirty="0" err="1"/>
            <a:t>situasi</a:t>
          </a:r>
          <a:r>
            <a:rPr lang="en-US" dirty="0"/>
            <a:t> dan </a:t>
          </a:r>
          <a:r>
            <a:rPr lang="en-US" dirty="0" err="1"/>
            <a:t>kondisi</a:t>
          </a:r>
          <a:r>
            <a:rPr lang="en-US" dirty="0"/>
            <a:t> yang </a:t>
          </a:r>
          <a:r>
            <a:rPr lang="en-US" dirty="0" err="1"/>
            <a:t>tepat</a:t>
          </a:r>
          <a:r>
            <a:rPr lang="en-US" dirty="0"/>
            <a:t>. </a:t>
          </a:r>
        </a:p>
      </dgm:t>
    </dgm:pt>
    <dgm:pt modelId="{C2EA8D52-9569-4675-8A95-44ECD08B1A86}" type="parTrans" cxnId="{55A4BE9C-0336-42C4-A99A-CD559B0229C0}">
      <dgm:prSet/>
      <dgm:spPr/>
      <dgm:t>
        <a:bodyPr/>
        <a:lstStyle/>
        <a:p>
          <a:endParaRPr lang="en-US"/>
        </a:p>
      </dgm:t>
    </dgm:pt>
    <dgm:pt modelId="{70A773D8-F3AA-4BAF-A688-533EF4FEBA7B}" type="sibTrans" cxnId="{55A4BE9C-0336-42C4-A99A-CD559B0229C0}">
      <dgm:prSet/>
      <dgm:spPr/>
      <dgm:t>
        <a:bodyPr/>
        <a:lstStyle/>
        <a:p>
          <a:endParaRPr lang="en-US"/>
        </a:p>
      </dgm:t>
    </dgm:pt>
    <dgm:pt modelId="{460F11CD-B016-46FA-A486-4C2F791A4AF0}" type="pres">
      <dgm:prSet presAssocID="{1BCED79C-98D1-452F-87DC-EA22771D8F72}" presName="linearFlow" presStyleCnt="0">
        <dgm:presLayoutVars>
          <dgm:dir/>
          <dgm:resizeHandles val="exact"/>
        </dgm:presLayoutVars>
      </dgm:prSet>
      <dgm:spPr/>
    </dgm:pt>
    <dgm:pt modelId="{A58D386B-AB5A-40B2-AC1D-E5F28CE94CF8}" type="pres">
      <dgm:prSet presAssocID="{B9E0BD6E-79BA-4C26-BD75-510C74597F04}" presName="node" presStyleLbl="node1" presStyleIdx="0" presStyleCnt="3">
        <dgm:presLayoutVars>
          <dgm:bulletEnabled val="1"/>
        </dgm:presLayoutVars>
      </dgm:prSet>
      <dgm:spPr/>
    </dgm:pt>
    <dgm:pt modelId="{116F239C-928C-4939-8A29-EB6B0C701161}" type="pres">
      <dgm:prSet presAssocID="{93BC03A7-A11B-413E-B77E-3B1A8F8C2F63}" presName="spacerL" presStyleCnt="0"/>
      <dgm:spPr/>
    </dgm:pt>
    <dgm:pt modelId="{F98F328A-9B37-494F-B937-1F7E06BC4362}" type="pres">
      <dgm:prSet presAssocID="{93BC03A7-A11B-413E-B77E-3B1A8F8C2F63}" presName="sibTrans" presStyleLbl="sibTrans2D1" presStyleIdx="0" presStyleCnt="2"/>
      <dgm:spPr/>
    </dgm:pt>
    <dgm:pt modelId="{5032D149-3404-4E5E-B08F-401E3E378FD4}" type="pres">
      <dgm:prSet presAssocID="{93BC03A7-A11B-413E-B77E-3B1A8F8C2F63}" presName="spacerR" presStyleCnt="0"/>
      <dgm:spPr/>
    </dgm:pt>
    <dgm:pt modelId="{76C2CAFD-D94C-492D-BCF7-FEBCD4CBE34A}" type="pres">
      <dgm:prSet presAssocID="{6B09B7A8-A92C-4E6E-9E24-D8B7277E4845}" presName="node" presStyleLbl="node1" presStyleIdx="1" presStyleCnt="3">
        <dgm:presLayoutVars>
          <dgm:bulletEnabled val="1"/>
        </dgm:presLayoutVars>
      </dgm:prSet>
      <dgm:spPr/>
    </dgm:pt>
    <dgm:pt modelId="{86A83E62-5B30-4165-B42B-73A49A2417D8}" type="pres">
      <dgm:prSet presAssocID="{7E7A815B-CA3D-4ED9-B649-94BA9C7DF9C1}" presName="spacerL" presStyleCnt="0"/>
      <dgm:spPr/>
    </dgm:pt>
    <dgm:pt modelId="{24E502FE-9B08-4C61-A920-7567797B7569}" type="pres">
      <dgm:prSet presAssocID="{7E7A815B-CA3D-4ED9-B649-94BA9C7DF9C1}" presName="sibTrans" presStyleLbl="sibTrans2D1" presStyleIdx="1" presStyleCnt="2"/>
      <dgm:spPr/>
    </dgm:pt>
    <dgm:pt modelId="{15D7A913-FC20-418A-87B9-0FE2E70CCA60}" type="pres">
      <dgm:prSet presAssocID="{7E7A815B-CA3D-4ED9-B649-94BA9C7DF9C1}" presName="spacerR" presStyleCnt="0"/>
      <dgm:spPr/>
    </dgm:pt>
    <dgm:pt modelId="{784DD642-8FA5-4312-B67A-089EE4B2DF34}" type="pres">
      <dgm:prSet presAssocID="{17FE35A9-DF09-4B14-B080-7386E318E533}" presName="node" presStyleLbl="node1" presStyleIdx="2" presStyleCnt="3" custScaleY="204584">
        <dgm:presLayoutVars>
          <dgm:bulletEnabled val="1"/>
        </dgm:presLayoutVars>
      </dgm:prSet>
      <dgm:spPr/>
    </dgm:pt>
  </dgm:ptLst>
  <dgm:cxnLst>
    <dgm:cxn modelId="{C44F313B-68F8-4E24-8F54-20FF87C12BEB}" type="presOf" srcId="{B9E0BD6E-79BA-4C26-BD75-510C74597F04}" destId="{A58D386B-AB5A-40B2-AC1D-E5F28CE94CF8}" srcOrd="0" destOrd="0" presId="urn:microsoft.com/office/officeart/2005/8/layout/equation1"/>
    <dgm:cxn modelId="{7223E645-CE6A-45EA-B937-44A160F685D2}" srcId="{1BCED79C-98D1-452F-87DC-EA22771D8F72}" destId="{B9E0BD6E-79BA-4C26-BD75-510C74597F04}" srcOrd="0" destOrd="0" parTransId="{EAC2AB55-0077-4FF4-9412-6674F175EE2B}" sibTransId="{93BC03A7-A11B-413E-B77E-3B1A8F8C2F63}"/>
    <dgm:cxn modelId="{9F428296-D9DF-457C-B00E-BE4E6BCD83AC}" type="presOf" srcId="{17FE35A9-DF09-4B14-B080-7386E318E533}" destId="{784DD642-8FA5-4312-B67A-089EE4B2DF34}" srcOrd="0" destOrd="0" presId="urn:microsoft.com/office/officeart/2005/8/layout/equation1"/>
    <dgm:cxn modelId="{B0290199-4D15-4F3A-A735-9676E510C358}" type="presOf" srcId="{6B09B7A8-A92C-4E6E-9E24-D8B7277E4845}" destId="{76C2CAFD-D94C-492D-BCF7-FEBCD4CBE34A}" srcOrd="0" destOrd="0" presId="urn:microsoft.com/office/officeart/2005/8/layout/equation1"/>
    <dgm:cxn modelId="{55A4BE9C-0336-42C4-A99A-CD559B0229C0}" srcId="{1BCED79C-98D1-452F-87DC-EA22771D8F72}" destId="{17FE35A9-DF09-4B14-B080-7386E318E533}" srcOrd="2" destOrd="0" parTransId="{C2EA8D52-9569-4675-8A95-44ECD08B1A86}" sibTransId="{70A773D8-F3AA-4BAF-A688-533EF4FEBA7B}"/>
    <dgm:cxn modelId="{333BD9B7-C6B7-48A0-A54A-AECA7E522BAE}" type="presOf" srcId="{1BCED79C-98D1-452F-87DC-EA22771D8F72}" destId="{460F11CD-B016-46FA-A486-4C2F791A4AF0}" srcOrd="0" destOrd="0" presId="urn:microsoft.com/office/officeart/2005/8/layout/equation1"/>
    <dgm:cxn modelId="{FAB66CD7-DA7A-4AD4-99AF-EDE904473557}" type="presOf" srcId="{93BC03A7-A11B-413E-B77E-3B1A8F8C2F63}" destId="{F98F328A-9B37-494F-B937-1F7E06BC4362}" srcOrd="0" destOrd="0" presId="urn:microsoft.com/office/officeart/2005/8/layout/equation1"/>
    <dgm:cxn modelId="{08A335DB-B613-4BCF-8784-388677BAFDA4}" srcId="{1BCED79C-98D1-452F-87DC-EA22771D8F72}" destId="{6B09B7A8-A92C-4E6E-9E24-D8B7277E4845}" srcOrd="1" destOrd="0" parTransId="{13E4F769-3FE8-4837-9CAC-5AEF81361964}" sibTransId="{7E7A815B-CA3D-4ED9-B649-94BA9C7DF9C1}"/>
    <dgm:cxn modelId="{2E9A77EF-1F53-49A3-9E7D-2B18814373AE}" type="presOf" srcId="{7E7A815B-CA3D-4ED9-B649-94BA9C7DF9C1}" destId="{24E502FE-9B08-4C61-A920-7567797B7569}" srcOrd="0" destOrd="0" presId="urn:microsoft.com/office/officeart/2005/8/layout/equation1"/>
    <dgm:cxn modelId="{686BC82F-CF9D-4425-8D4E-5E8E8C8C4FEE}" type="presParOf" srcId="{460F11CD-B016-46FA-A486-4C2F791A4AF0}" destId="{A58D386B-AB5A-40B2-AC1D-E5F28CE94CF8}" srcOrd="0" destOrd="0" presId="urn:microsoft.com/office/officeart/2005/8/layout/equation1"/>
    <dgm:cxn modelId="{3AB43304-5755-4C7E-9376-53416C5FB09C}" type="presParOf" srcId="{460F11CD-B016-46FA-A486-4C2F791A4AF0}" destId="{116F239C-928C-4939-8A29-EB6B0C701161}" srcOrd="1" destOrd="0" presId="urn:microsoft.com/office/officeart/2005/8/layout/equation1"/>
    <dgm:cxn modelId="{43083BD5-0761-467B-BB14-60D5D0B32F8D}" type="presParOf" srcId="{460F11CD-B016-46FA-A486-4C2F791A4AF0}" destId="{F98F328A-9B37-494F-B937-1F7E06BC4362}" srcOrd="2" destOrd="0" presId="urn:microsoft.com/office/officeart/2005/8/layout/equation1"/>
    <dgm:cxn modelId="{55DFC553-1640-4A7E-A1AC-9D89662F6FD3}" type="presParOf" srcId="{460F11CD-B016-46FA-A486-4C2F791A4AF0}" destId="{5032D149-3404-4E5E-B08F-401E3E378FD4}" srcOrd="3" destOrd="0" presId="urn:microsoft.com/office/officeart/2005/8/layout/equation1"/>
    <dgm:cxn modelId="{503B2BF0-8903-4406-BD17-E0C0D1D39200}" type="presParOf" srcId="{460F11CD-B016-46FA-A486-4C2F791A4AF0}" destId="{76C2CAFD-D94C-492D-BCF7-FEBCD4CBE34A}" srcOrd="4" destOrd="0" presId="urn:microsoft.com/office/officeart/2005/8/layout/equation1"/>
    <dgm:cxn modelId="{7716DF6F-AA24-4E3D-9021-E84D27B6A573}" type="presParOf" srcId="{460F11CD-B016-46FA-A486-4C2F791A4AF0}" destId="{86A83E62-5B30-4165-B42B-73A49A2417D8}" srcOrd="5" destOrd="0" presId="urn:microsoft.com/office/officeart/2005/8/layout/equation1"/>
    <dgm:cxn modelId="{AF266EC3-A397-44E8-A5AB-D113680AF85A}" type="presParOf" srcId="{460F11CD-B016-46FA-A486-4C2F791A4AF0}" destId="{24E502FE-9B08-4C61-A920-7567797B7569}" srcOrd="6" destOrd="0" presId="urn:microsoft.com/office/officeart/2005/8/layout/equation1"/>
    <dgm:cxn modelId="{516D761D-3B8C-495B-B750-FD99B1FB04A0}" type="presParOf" srcId="{460F11CD-B016-46FA-A486-4C2F791A4AF0}" destId="{15D7A913-FC20-418A-87B9-0FE2E70CCA60}" srcOrd="7" destOrd="0" presId="urn:microsoft.com/office/officeart/2005/8/layout/equation1"/>
    <dgm:cxn modelId="{5D283EE8-C051-485B-B4D5-5E5F784324F3}" type="presParOf" srcId="{460F11CD-B016-46FA-A486-4C2F791A4AF0}" destId="{784DD642-8FA5-4312-B67A-089EE4B2DF34}"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1B36D6-AA0C-46DF-8748-8A2413790E5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160DE6BC-D816-4DAD-B293-2A1728A4AD05}">
      <dgm:prSet phldrT="[Text]"/>
      <dgm:spPr/>
      <dgm:t>
        <a:bodyPr/>
        <a:lstStyle/>
        <a:p>
          <a:r>
            <a:rPr lang="en-US" dirty="0"/>
            <a:t>MASALAH</a:t>
          </a:r>
        </a:p>
      </dgm:t>
    </dgm:pt>
    <dgm:pt modelId="{282C1F9E-46C7-44F7-AC11-8D42E242072E}" type="parTrans" cxnId="{12FA4879-59BB-411B-82C6-FE7F52E3EF0C}">
      <dgm:prSet/>
      <dgm:spPr/>
      <dgm:t>
        <a:bodyPr/>
        <a:lstStyle/>
        <a:p>
          <a:endParaRPr lang="en-US"/>
        </a:p>
      </dgm:t>
    </dgm:pt>
    <dgm:pt modelId="{D2D0BDF5-96FC-4CF3-AAD5-DEC5E8117E2F}" type="sibTrans" cxnId="{12FA4879-59BB-411B-82C6-FE7F52E3EF0C}">
      <dgm:prSet/>
      <dgm:spPr/>
      <dgm:t>
        <a:bodyPr/>
        <a:lstStyle/>
        <a:p>
          <a:endParaRPr lang="en-US"/>
        </a:p>
      </dgm:t>
    </dgm:pt>
    <dgm:pt modelId="{878E5D13-E3A8-4D66-9415-D5B2AC0339A7}">
      <dgm:prSet phldrT="[Text]"/>
      <dgm:spPr/>
      <dgm:t>
        <a:bodyPr/>
        <a:lstStyle/>
        <a:p>
          <a:r>
            <a:rPr lang="en-US" dirty="0"/>
            <a:t>IDEAL</a:t>
          </a:r>
        </a:p>
      </dgm:t>
    </dgm:pt>
    <dgm:pt modelId="{36969768-46E7-40EB-A4D1-504058A34E27}" type="parTrans" cxnId="{568C8CDF-B175-49C7-9F00-53FDF72A6572}">
      <dgm:prSet/>
      <dgm:spPr/>
      <dgm:t>
        <a:bodyPr/>
        <a:lstStyle/>
        <a:p>
          <a:endParaRPr lang="en-US"/>
        </a:p>
      </dgm:t>
    </dgm:pt>
    <dgm:pt modelId="{AE05D601-A4AF-4257-87D9-3F92AD298508}" type="sibTrans" cxnId="{568C8CDF-B175-49C7-9F00-53FDF72A6572}">
      <dgm:prSet/>
      <dgm:spPr/>
      <dgm:t>
        <a:bodyPr/>
        <a:lstStyle/>
        <a:p>
          <a:endParaRPr lang="en-US"/>
        </a:p>
      </dgm:t>
    </dgm:pt>
    <dgm:pt modelId="{5BB320BA-D809-47CE-A777-DE7DCEB98A4E}">
      <dgm:prSet phldrT="[Text]"/>
      <dgm:spPr/>
      <dgm:t>
        <a:bodyPr/>
        <a:lstStyle/>
        <a:p>
          <a:r>
            <a:rPr lang="en-US" dirty="0"/>
            <a:t>SIKON</a:t>
          </a:r>
        </a:p>
      </dgm:t>
    </dgm:pt>
    <dgm:pt modelId="{D0F6B841-2396-4C21-8D95-26EE87685331}" type="parTrans" cxnId="{C7FC2B86-5460-4BDE-A606-B67036FD30F1}">
      <dgm:prSet/>
      <dgm:spPr/>
      <dgm:t>
        <a:bodyPr/>
        <a:lstStyle/>
        <a:p>
          <a:endParaRPr lang="en-US"/>
        </a:p>
      </dgm:t>
    </dgm:pt>
    <dgm:pt modelId="{F9CE3075-BF10-4ABD-9EC7-43981599DCE9}" type="sibTrans" cxnId="{C7FC2B86-5460-4BDE-A606-B67036FD30F1}">
      <dgm:prSet/>
      <dgm:spPr/>
      <dgm:t>
        <a:bodyPr/>
        <a:lstStyle/>
        <a:p>
          <a:endParaRPr lang="en-US"/>
        </a:p>
      </dgm:t>
    </dgm:pt>
    <dgm:pt modelId="{5F4CF492-95D9-4AFE-B14E-A0982542B1B5}">
      <dgm:prSet phldrT="[Text]"/>
      <dgm:spPr/>
      <dgm:t>
        <a:bodyPr/>
        <a:lstStyle/>
        <a:p>
          <a:r>
            <a:rPr lang="en-US"/>
            <a:t>FAKTA</a:t>
          </a:r>
          <a:endParaRPr lang="en-US" dirty="0"/>
        </a:p>
      </dgm:t>
    </dgm:pt>
    <dgm:pt modelId="{F733B404-9A55-496E-AF46-D6994F996A14}" type="parTrans" cxnId="{8FC811B5-9FC6-40B5-8C1A-B9779392984B}">
      <dgm:prSet/>
      <dgm:spPr/>
      <dgm:t>
        <a:bodyPr/>
        <a:lstStyle/>
        <a:p>
          <a:endParaRPr lang="en-US"/>
        </a:p>
      </dgm:t>
    </dgm:pt>
    <dgm:pt modelId="{CA3453CB-6D3A-4E45-9902-96F73FF92D80}" type="sibTrans" cxnId="{8FC811B5-9FC6-40B5-8C1A-B9779392984B}">
      <dgm:prSet/>
      <dgm:spPr/>
      <dgm:t>
        <a:bodyPr/>
        <a:lstStyle/>
        <a:p>
          <a:endParaRPr lang="en-US"/>
        </a:p>
      </dgm:t>
    </dgm:pt>
    <dgm:pt modelId="{9AA76DA3-8948-4B03-BFDD-0426C8779C8B}" type="pres">
      <dgm:prSet presAssocID="{E51B36D6-AA0C-46DF-8748-8A2413790E57}" presName="cycle" presStyleCnt="0">
        <dgm:presLayoutVars>
          <dgm:chMax val="1"/>
          <dgm:dir/>
          <dgm:animLvl val="ctr"/>
          <dgm:resizeHandles val="exact"/>
        </dgm:presLayoutVars>
      </dgm:prSet>
      <dgm:spPr/>
    </dgm:pt>
    <dgm:pt modelId="{8DCEBF2A-4E3F-4350-8067-05A6FC540E15}" type="pres">
      <dgm:prSet presAssocID="{160DE6BC-D816-4DAD-B293-2A1728A4AD05}" presName="centerShape" presStyleLbl="node0" presStyleIdx="0" presStyleCnt="1"/>
      <dgm:spPr/>
    </dgm:pt>
    <dgm:pt modelId="{120CD14A-EC68-43A3-9F3B-1C439F70717A}" type="pres">
      <dgm:prSet presAssocID="{36969768-46E7-40EB-A4D1-504058A34E27}" presName="Name9" presStyleLbl="parChTrans1D2" presStyleIdx="0" presStyleCnt="3"/>
      <dgm:spPr/>
    </dgm:pt>
    <dgm:pt modelId="{7F694228-9118-4B8A-89AA-166C4BB8BC09}" type="pres">
      <dgm:prSet presAssocID="{36969768-46E7-40EB-A4D1-504058A34E27}" presName="connTx" presStyleLbl="parChTrans1D2" presStyleIdx="0" presStyleCnt="3"/>
      <dgm:spPr/>
    </dgm:pt>
    <dgm:pt modelId="{E50FFA30-D421-4046-8DB6-2BAE3AAF9CAF}" type="pres">
      <dgm:prSet presAssocID="{878E5D13-E3A8-4D66-9415-D5B2AC0339A7}" presName="node" presStyleLbl="node1" presStyleIdx="0" presStyleCnt="3">
        <dgm:presLayoutVars>
          <dgm:bulletEnabled val="1"/>
        </dgm:presLayoutVars>
      </dgm:prSet>
      <dgm:spPr/>
    </dgm:pt>
    <dgm:pt modelId="{6ECAD14D-7E11-491E-9729-56D714581848}" type="pres">
      <dgm:prSet presAssocID="{D0F6B841-2396-4C21-8D95-26EE87685331}" presName="Name9" presStyleLbl="parChTrans1D2" presStyleIdx="1" presStyleCnt="3"/>
      <dgm:spPr/>
    </dgm:pt>
    <dgm:pt modelId="{5F4B330C-8E1C-4AF2-9E4B-842D8F92B8FA}" type="pres">
      <dgm:prSet presAssocID="{D0F6B841-2396-4C21-8D95-26EE87685331}" presName="connTx" presStyleLbl="parChTrans1D2" presStyleIdx="1" presStyleCnt="3"/>
      <dgm:spPr/>
    </dgm:pt>
    <dgm:pt modelId="{DB9DECD1-B738-40CE-8DA2-68C35A6B885F}" type="pres">
      <dgm:prSet presAssocID="{5BB320BA-D809-47CE-A777-DE7DCEB98A4E}" presName="node" presStyleLbl="node1" presStyleIdx="1" presStyleCnt="3">
        <dgm:presLayoutVars>
          <dgm:bulletEnabled val="1"/>
        </dgm:presLayoutVars>
      </dgm:prSet>
      <dgm:spPr/>
    </dgm:pt>
    <dgm:pt modelId="{5E19E420-2C45-4518-8CFD-35EE39E5C872}" type="pres">
      <dgm:prSet presAssocID="{F733B404-9A55-496E-AF46-D6994F996A14}" presName="Name9" presStyleLbl="parChTrans1D2" presStyleIdx="2" presStyleCnt="3"/>
      <dgm:spPr/>
    </dgm:pt>
    <dgm:pt modelId="{ABA68389-F0D8-40E1-A083-D43D76E99C4C}" type="pres">
      <dgm:prSet presAssocID="{F733B404-9A55-496E-AF46-D6994F996A14}" presName="connTx" presStyleLbl="parChTrans1D2" presStyleIdx="2" presStyleCnt="3"/>
      <dgm:spPr/>
    </dgm:pt>
    <dgm:pt modelId="{1A5838F9-2AC7-4B2B-A252-335CBB01DBCC}" type="pres">
      <dgm:prSet presAssocID="{5F4CF492-95D9-4AFE-B14E-A0982542B1B5}" presName="node" presStyleLbl="node1" presStyleIdx="2" presStyleCnt="3">
        <dgm:presLayoutVars>
          <dgm:bulletEnabled val="1"/>
        </dgm:presLayoutVars>
      </dgm:prSet>
      <dgm:spPr/>
    </dgm:pt>
  </dgm:ptLst>
  <dgm:cxnLst>
    <dgm:cxn modelId="{FF8F710E-99EC-4BE9-9A01-5E504BD65351}" type="presOf" srcId="{5F4CF492-95D9-4AFE-B14E-A0982542B1B5}" destId="{1A5838F9-2AC7-4B2B-A252-335CBB01DBCC}" srcOrd="0" destOrd="0" presId="urn:microsoft.com/office/officeart/2005/8/layout/radial1"/>
    <dgm:cxn modelId="{97332D10-61BE-4FFB-BCE2-0C76897A45A5}" type="presOf" srcId="{36969768-46E7-40EB-A4D1-504058A34E27}" destId="{7F694228-9118-4B8A-89AA-166C4BB8BC09}" srcOrd="1" destOrd="0" presId="urn:microsoft.com/office/officeart/2005/8/layout/radial1"/>
    <dgm:cxn modelId="{FF59D63D-42AF-4DE9-A13D-5CE6D52FB33B}" type="presOf" srcId="{E51B36D6-AA0C-46DF-8748-8A2413790E57}" destId="{9AA76DA3-8948-4B03-BFDD-0426C8779C8B}" srcOrd="0" destOrd="0" presId="urn:microsoft.com/office/officeart/2005/8/layout/radial1"/>
    <dgm:cxn modelId="{4D514D45-6175-4310-8D27-75A609DC978C}" type="presOf" srcId="{5BB320BA-D809-47CE-A777-DE7DCEB98A4E}" destId="{DB9DECD1-B738-40CE-8DA2-68C35A6B885F}" srcOrd="0" destOrd="0" presId="urn:microsoft.com/office/officeart/2005/8/layout/radial1"/>
    <dgm:cxn modelId="{BE297E65-50D0-420A-9B40-34FD5501CD21}" type="presOf" srcId="{D0F6B841-2396-4C21-8D95-26EE87685331}" destId="{6ECAD14D-7E11-491E-9729-56D714581848}" srcOrd="0" destOrd="0" presId="urn:microsoft.com/office/officeart/2005/8/layout/radial1"/>
    <dgm:cxn modelId="{96E1914A-6EB6-4653-9FAE-0EFC44B05653}" type="presOf" srcId="{878E5D13-E3A8-4D66-9415-D5B2AC0339A7}" destId="{E50FFA30-D421-4046-8DB6-2BAE3AAF9CAF}" srcOrd="0" destOrd="0" presId="urn:microsoft.com/office/officeart/2005/8/layout/radial1"/>
    <dgm:cxn modelId="{12FA4879-59BB-411B-82C6-FE7F52E3EF0C}" srcId="{E51B36D6-AA0C-46DF-8748-8A2413790E57}" destId="{160DE6BC-D816-4DAD-B293-2A1728A4AD05}" srcOrd="0" destOrd="0" parTransId="{282C1F9E-46C7-44F7-AC11-8D42E242072E}" sibTransId="{D2D0BDF5-96FC-4CF3-AAD5-DEC5E8117E2F}"/>
    <dgm:cxn modelId="{021CAE7D-C27D-4FD6-8916-5DAC470CF5DC}" type="presOf" srcId="{F733B404-9A55-496E-AF46-D6994F996A14}" destId="{ABA68389-F0D8-40E1-A083-D43D76E99C4C}" srcOrd="1" destOrd="0" presId="urn:microsoft.com/office/officeart/2005/8/layout/radial1"/>
    <dgm:cxn modelId="{D39A7C81-21A2-4F2B-B93F-79899509979E}" type="presOf" srcId="{F733B404-9A55-496E-AF46-D6994F996A14}" destId="{5E19E420-2C45-4518-8CFD-35EE39E5C872}" srcOrd="0" destOrd="0" presId="urn:microsoft.com/office/officeart/2005/8/layout/radial1"/>
    <dgm:cxn modelId="{C7FC2B86-5460-4BDE-A606-B67036FD30F1}" srcId="{160DE6BC-D816-4DAD-B293-2A1728A4AD05}" destId="{5BB320BA-D809-47CE-A777-DE7DCEB98A4E}" srcOrd="1" destOrd="0" parTransId="{D0F6B841-2396-4C21-8D95-26EE87685331}" sibTransId="{F9CE3075-BF10-4ABD-9EC7-43981599DCE9}"/>
    <dgm:cxn modelId="{DEF6C5B1-7882-4D21-8795-D8683338B398}" type="presOf" srcId="{160DE6BC-D816-4DAD-B293-2A1728A4AD05}" destId="{8DCEBF2A-4E3F-4350-8067-05A6FC540E15}" srcOrd="0" destOrd="0" presId="urn:microsoft.com/office/officeart/2005/8/layout/radial1"/>
    <dgm:cxn modelId="{8FC811B5-9FC6-40B5-8C1A-B9779392984B}" srcId="{160DE6BC-D816-4DAD-B293-2A1728A4AD05}" destId="{5F4CF492-95D9-4AFE-B14E-A0982542B1B5}" srcOrd="2" destOrd="0" parTransId="{F733B404-9A55-496E-AF46-D6994F996A14}" sibTransId="{CA3453CB-6D3A-4E45-9902-96F73FF92D80}"/>
    <dgm:cxn modelId="{FF8CE9D2-4306-4771-98E0-4F7C58FC28EF}" type="presOf" srcId="{D0F6B841-2396-4C21-8D95-26EE87685331}" destId="{5F4B330C-8E1C-4AF2-9E4B-842D8F92B8FA}" srcOrd="1" destOrd="0" presId="urn:microsoft.com/office/officeart/2005/8/layout/radial1"/>
    <dgm:cxn modelId="{568C8CDF-B175-49C7-9F00-53FDF72A6572}" srcId="{160DE6BC-D816-4DAD-B293-2A1728A4AD05}" destId="{878E5D13-E3A8-4D66-9415-D5B2AC0339A7}" srcOrd="0" destOrd="0" parTransId="{36969768-46E7-40EB-A4D1-504058A34E27}" sibTransId="{AE05D601-A4AF-4257-87D9-3F92AD298508}"/>
    <dgm:cxn modelId="{775911F1-3411-4679-8BF6-2A9F2013F801}" type="presOf" srcId="{36969768-46E7-40EB-A4D1-504058A34E27}" destId="{120CD14A-EC68-43A3-9F3B-1C439F70717A}" srcOrd="0" destOrd="0" presId="urn:microsoft.com/office/officeart/2005/8/layout/radial1"/>
    <dgm:cxn modelId="{830EC6A6-0C8A-4BEC-B2A0-F07292E20ECE}" type="presParOf" srcId="{9AA76DA3-8948-4B03-BFDD-0426C8779C8B}" destId="{8DCEBF2A-4E3F-4350-8067-05A6FC540E15}" srcOrd="0" destOrd="0" presId="urn:microsoft.com/office/officeart/2005/8/layout/radial1"/>
    <dgm:cxn modelId="{6768C8DD-728E-47C9-891B-B17459EEA6A3}" type="presParOf" srcId="{9AA76DA3-8948-4B03-BFDD-0426C8779C8B}" destId="{120CD14A-EC68-43A3-9F3B-1C439F70717A}" srcOrd="1" destOrd="0" presId="urn:microsoft.com/office/officeart/2005/8/layout/radial1"/>
    <dgm:cxn modelId="{B22F17F0-B14E-4975-8819-CA3E04494392}" type="presParOf" srcId="{120CD14A-EC68-43A3-9F3B-1C439F70717A}" destId="{7F694228-9118-4B8A-89AA-166C4BB8BC09}" srcOrd="0" destOrd="0" presId="urn:microsoft.com/office/officeart/2005/8/layout/radial1"/>
    <dgm:cxn modelId="{B882A503-94E5-45DA-8425-6FC04418019E}" type="presParOf" srcId="{9AA76DA3-8948-4B03-BFDD-0426C8779C8B}" destId="{E50FFA30-D421-4046-8DB6-2BAE3AAF9CAF}" srcOrd="2" destOrd="0" presId="urn:microsoft.com/office/officeart/2005/8/layout/radial1"/>
    <dgm:cxn modelId="{48CDB590-3DA9-43E9-A9DC-C852F7BD6635}" type="presParOf" srcId="{9AA76DA3-8948-4B03-BFDD-0426C8779C8B}" destId="{6ECAD14D-7E11-491E-9729-56D714581848}" srcOrd="3" destOrd="0" presId="urn:microsoft.com/office/officeart/2005/8/layout/radial1"/>
    <dgm:cxn modelId="{00604F5F-EEA0-477F-916C-4BD23CCDB668}" type="presParOf" srcId="{6ECAD14D-7E11-491E-9729-56D714581848}" destId="{5F4B330C-8E1C-4AF2-9E4B-842D8F92B8FA}" srcOrd="0" destOrd="0" presId="urn:microsoft.com/office/officeart/2005/8/layout/radial1"/>
    <dgm:cxn modelId="{D5632DC1-35FB-438A-B9B0-A224DCC08A6A}" type="presParOf" srcId="{9AA76DA3-8948-4B03-BFDD-0426C8779C8B}" destId="{DB9DECD1-B738-40CE-8DA2-68C35A6B885F}" srcOrd="4" destOrd="0" presId="urn:microsoft.com/office/officeart/2005/8/layout/radial1"/>
    <dgm:cxn modelId="{5986A9F6-3F2E-49AE-819E-F0056D8E5457}" type="presParOf" srcId="{9AA76DA3-8948-4B03-BFDD-0426C8779C8B}" destId="{5E19E420-2C45-4518-8CFD-35EE39E5C872}" srcOrd="5" destOrd="0" presId="urn:microsoft.com/office/officeart/2005/8/layout/radial1"/>
    <dgm:cxn modelId="{890CBF96-4FCC-4A38-B2E2-077C92FBE5F6}" type="presParOf" srcId="{5E19E420-2C45-4518-8CFD-35EE39E5C872}" destId="{ABA68389-F0D8-40E1-A083-D43D76E99C4C}" srcOrd="0" destOrd="0" presId="urn:microsoft.com/office/officeart/2005/8/layout/radial1"/>
    <dgm:cxn modelId="{4B77808C-F178-4F5E-8AF0-2E32A85BA316}" type="presParOf" srcId="{9AA76DA3-8948-4B03-BFDD-0426C8779C8B}" destId="{1A5838F9-2AC7-4B2B-A252-335CBB01DBCC}"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8FEEFE-97CF-4243-8633-C154A3EA025E}" type="doc">
      <dgm:prSet loTypeId="urn:microsoft.com/office/officeart/2008/layout/LinedList" loCatId="list" qsTypeId="urn:microsoft.com/office/officeart/2005/8/quickstyle/simple1" qsCatId="simple" csTypeId="urn:microsoft.com/office/officeart/2005/8/colors/accent2_3" csCatId="accent2" phldr="1"/>
      <dgm:spPr/>
      <dgm:t>
        <a:bodyPr/>
        <a:lstStyle/>
        <a:p>
          <a:endParaRPr lang="en-US"/>
        </a:p>
      </dgm:t>
    </dgm:pt>
    <dgm:pt modelId="{4F39B309-3F72-4A51-B928-8B44222B0B68}">
      <dgm:prSet phldrT="[Text]"/>
      <dgm:spPr/>
      <dgm:t>
        <a:bodyPr/>
        <a:lstStyle/>
        <a:p>
          <a:r>
            <a:rPr lang="en-US" dirty="0"/>
            <a:t>ANALISIS 5 W+ 1H</a:t>
          </a:r>
        </a:p>
      </dgm:t>
    </dgm:pt>
    <dgm:pt modelId="{C78FADF9-54AD-451B-9509-7D1EE85CBBFF}" type="parTrans" cxnId="{1AC73B3D-3AE0-43BA-82EB-B09A2D11E22D}">
      <dgm:prSet/>
      <dgm:spPr/>
      <dgm:t>
        <a:bodyPr/>
        <a:lstStyle/>
        <a:p>
          <a:endParaRPr lang="en-US"/>
        </a:p>
      </dgm:t>
    </dgm:pt>
    <dgm:pt modelId="{5771E758-0373-4BA4-847A-A08B6EC6EA02}" type="sibTrans" cxnId="{1AC73B3D-3AE0-43BA-82EB-B09A2D11E22D}">
      <dgm:prSet/>
      <dgm:spPr/>
      <dgm:t>
        <a:bodyPr/>
        <a:lstStyle/>
        <a:p>
          <a:endParaRPr lang="en-US"/>
        </a:p>
      </dgm:t>
    </dgm:pt>
    <dgm:pt modelId="{823B4F2C-13FC-45FE-9517-368E61277A3F}">
      <dgm:prSet phldrT="[Text]" custT="1"/>
      <dgm:spPr/>
      <dgm:t>
        <a:bodyPr/>
        <a:lstStyle/>
        <a:p>
          <a:r>
            <a:rPr lang="en-US" sz="3200" dirty="0"/>
            <a:t>What: </a:t>
          </a:r>
          <a:r>
            <a:rPr lang="en-US" sz="3200" dirty="0" err="1"/>
            <a:t>Apa</a:t>
          </a:r>
          <a:r>
            <a:rPr lang="en-US" sz="3200" dirty="0"/>
            <a:t> ? (</a:t>
          </a:r>
          <a:r>
            <a:rPr lang="en-US" sz="3200" dirty="0" err="1"/>
            <a:t>apa</a:t>
          </a:r>
          <a:r>
            <a:rPr lang="en-US" sz="3200" dirty="0"/>
            <a:t> yang </a:t>
          </a:r>
          <a:r>
            <a:rPr lang="en-US" sz="3200" dirty="0" err="1"/>
            <a:t>terjadi</a:t>
          </a:r>
          <a:r>
            <a:rPr lang="en-US" sz="3200" dirty="0"/>
            <a:t> )?</a:t>
          </a:r>
        </a:p>
      </dgm:t>
    </dgm:pt>
    <dgm:pt modelId="{B4D0C9D7-E0AF-4AC1-B023-936E7F04FA10}" type="parTrans" cxnId="{8B7752F4-3C8E-42AE-9217-ED0582CB57FD}">
      <dgm:prSet/>
      <dgm:spPr/>
      <dgm:t>
        <a:bodyPr/>
        <a:lstStyle/>
        <a:p>
          <a:endParaRPr lang="en-US"/>
        </a:p>
      </dgm:t>
    </dgm:pt>
    <dgm:pt modelId="{86FD8049-3392-447A-ABCE-D70EAF78F427}" type="sibTrans" cxnId="{8B7752F4-3C8E-42AE-9217-ED0582CB57FD}">
      <dgm:prSet/>
      <dgm:spPr/>
      <dgm:t>
        <a:bodyPr/>
        <a:lstStyle/>
        <a:p>
          <a:endParaRPr lang="en-US"/>
        </a:p>
      </dgm:t>
    </dgm:pt>
    <dgm:pt modelId="{E08EC1A1-B041-45E4-906F-24C4A5C59279}">
      <dgm:prSet phldrT="[Text]" custT="1"/>
      <dgm:spPr/>
      <dgm:t>
        <a:bodyPr/>
        <a:lstStyle/>
        <a:p>
          <a:r>
            <a:rPr lang="en-US" sz="2800" dirty="0"/>
            <a:t>Who: </a:t>
          </a:r>
          <a:r>
            <a:rPr lang="en-US" sz="2800" dirty="0" err="1"/>
            <a:t>Siapa</a:t>
          </a:r>
          <a:r>
            <a:rPr lang="en-US" sz="2800" dirty="0"/>
            <a:t> ? (</a:t>
          </a:r>
          <a:r>
            <a:rPr lang="en-US" sz="2800" dirty="0" err="1"/>
            <a:t>siapa</a:t>
          </a:r>
          <a:r>
            <a:rPr lang="en-US" sz="2800" dirty="0"/>
            <a:t> yang </a:t>
          </a:r>
          <a:r>
            <a:rPr lang="en-US" sz="2800" dirty="0" err="1"/>
            <a:t>melakukan</a:t>
          </a:r>
          <a:r>
            <a:rPr lang="en-US" sz="2800" dirty="0"/>
            <a:t> ?)</a:t>
          </a:r>
        </a:p>
      </dgm:t>
    </dgm:pt>
    <dgm:pt modelId="{FC68C1BC-BB11-47FE-A5B1-FCB87A94D280}" type="parTrans" cxnId="{1CD38FB7-8211-4D25-9EC0-780C54A35961}">
      <dgm:prSet/>
      <dgm:spPr/>
      <dgm:t>
        <a:bodyPr/>
        <a:lstStyle/>
        <a:p>
          <a:endParaRPr lang="en-US"/>
        </a:p>
      </dgm:t>
    </dgm:pt>
    <dgm:pt modelId="{7A07C083-B4AE-4521-8146-4E065742BC91}" type="sibTrans" cxnId="{1CD38FB7-8211-4D25-9EC0-780C54A35961}">
      <dgm:prSet/>
      <dgm:spPr/>
      <dgm:t>
        <a:bodyPr/>
        <a:lstStyle/>
        <a:p>
          <a:endParaRPr lang="en-US"/>
        </a:p>
      </dgm:t>
    </dgm:pt>
    <dgm:pt modelId="{549CF717-0A61-4F69-816A-230E6C03D9B9}">
      <dgm:prSet phldrT="[Text]" custT="1"/>
      <dgm:spPr/>
      <dgm:t>
        <a:bodyPr/>
        <a:lstStyle/>
        <a:p>
          <a:r>
            <a:rPr lang="en-US" sz="2800" dirty="0"/>
            <a:t>When: Kapan ? (</a:t>
          </a:r>
          <a:r>
            <a:rPr lang="en-US" sz="2800" dirty="0" err="1"/>
            <a:t>kapan</a:t>
          </a:r>
          <a:r>
            <a:rPr lang="en-US" sz="2800" dirty="0"/>
            <a:t> </a:t>
          </a:r>
          <a:r>
            <a:rPr lang="en-US" sz="2800" dirty="0" err="1"/>
            <a:t>melakukannya</a:t>
          </a:r>
          <a:r>
            <a:rPr lang="en-US" sz="2800" dirty="0"/>
            <a:t> ?)</a:t>
          </a:r>
        </a:p>
      </dgm:t>
    </dgm:pt>
    <dgm:pt modelId="{8E87DBBA-F3F0-422C-8C6A-6868E55853A1}" type="parTrans" cxnId="{F61E4CA0-C882-4C8B-ADB8-2FF5EF867735}">
      <dgm:prSet/>
      <dgm:spPr/>
      <dgm:t>
        <a:bodyPr/>
        <a:lstStyle/>
        <a:p>
          <a:endParaRPr lang="en-US"/>
        </a:p>
      </dgm:t>
    </dgm:pt>
    <dgm:pt modelId="{A9507098-EC53-4865-8C02-BE152F63860B}" type="sibTrans" cxnId="{F61E4CA0-C882-4C8B-ADB8-2FF5EF867735}">
      <dgm:prSet/>
      <dgm:spPr/>
      <dgm:t>
        <a:bodyPr/>
        <a:lstStyle/>
        <a:p>
          <a:endParaRPr lang="en-US"/>
        </a:p>
      </dgm:t>
    </dgm:pt>
    <dgm:pt modelId="{505BF8B6-F67B-4918-BD9A-87A1D198C9D5}">
      <dgm:prSet phldrT="[Text]" custT="1"/>
      <dgm:spPr/>
      <dgm:t>
        <a:bodyPr/>
        <a:lstStyle/>
        <a:p>
          <a:r>
            <a:rPr lang="en-US" sz="2800" dirty="0"/>
            <a:t>How : </a:t>
          </a:r>
          <a:r>
            <a:rPr lang="en-US" sz="2800" dirty="0" err="1"/>
            <a:t>Bagaimana</a:t>
          </a:r>
          <a:r>
            <a:rPr lang="en-US" sz="2800" dirty="0"/>
            <a:t> ? (</a:t>
          </a:r>
          <a:r>
            <a:rPr lang="en-US" sz="2800" dirty="0" err="1"/>
            <a:t>bagaimana</a:t>
          </a:r>
          <a:r>
            <a:rPr lang="en-US" sz="2800" dirty="0"/>
            <a:t> </a:t>
          </a:r>
          <a:r>
            <a:rPr lang="en-US" sz="2800" dirty="0" err="1"/>
            <a:t>cara</a:t>
          </a:r>
          <a:r>
            <a:rPr lang="en-US" sz="2800" dirty="0"/>
            <a:t> </a:t>
          </a:r>
          <a:r>
            <a:rPr lang="en-US" sz="2800" dirty="0" err="1"/>
            <a:t>melakukannya</a:t>
          </a:r>
          <a:r>
            <a:rPr lang="en-US" sz="2800" dirty="0"/>
            <a:t> ?)</a:t>
          </a:r>
        </a:p>
      </dgm:t>
    </dgm:pt>
    <dgm:pt modelId="{63028D8B-EF84-4B5A-B995-380D807DB2BA}" type="parTrans" cxnId="{ADB6E61B-1762-4780-B8E2-B2DAEC59BE08}">
      <dgm:prSet/>
      <dgm:spPr/>
      <dgm:t>
        <a:bodyPr/>
        <a:lstStyle/>
        <a:p>
          <a:endParaRPr lang="en-US"/>
        </a:p>
      </dgm:t>
    </dgm:pt>
    <dgm:pt modelId="{237B3C63-BB34-4503-9723-E07882544449}" type="sibTrans" cxnId="{ADB6E61B-1762-4780-B8E2-B2DAEC59BE08}">
      <dgm:prSet/>
      <dgm:spPr/>
      <dgm:t>
        <a:bodyPr/>
        <a:lstStyle/>
        <a:p>
          <a:endParaRPr lang="en-US"/>
        </a:p>
      </dgm:t>
    </dgm:pt>
    <dgm:pt modelId="{3071C60C-7796-41F3-AF3D-F28CD0C068FD}">
      <dgm:prSet phldrT="[Text]" custT="1"/>
      <dgm:spPr/>
      <dgm:t>
        <a:bodyPr/>
        <a:lstStyle/>
        <a:p>
          <a:r>
            <a:rPr lang="fi-FI" sz="2800" dirty="0"/>
            <a:t>Why: Kenapa ? (kenapa melakukan itu ?)</a:t>
          </a:r>
          <a:endParaRPr lang="en-US" sz="2800" dirty="0"/>
        </a:p>
        <a:p>
          <a:endParaRPr lang="en-US" sz="1900" dirty="0"/>
        </a:p>
      </dgm:t>
    </dgm:pt>
    <dgm:pt modelId="{83D424F8-0188-470E-BEC4-F7D358BAC671}" type="parTrans" cxnId="{83F0B1FD-B3EA-4F67-BEA3-838E082EDEFA}">
      <dgm:prSet/>
      <dgm:spPr/>
      <dgm:t>
        <a:bodyPr/>
        <a:lstStyle/>
        <a:p>
          <a:endParaRPr lang="en-US"/>
        </a:p>
      </dgm:t>
    </dgm:pt>
    <dgm:pt modelId="{BA859E65-B74B-49C7-A214-1D1E6BE03EAB}" type="sibTrans" cxnId="{83F0B1FD-B3EA-4F67-BEA3-838E082EDEFA}">
      <dgm:prSet/>
      <dgm:spPr/>
      <dgm:t>
        <a:bodyPr/>
        <a:lstStyle/>
        <a:p>
          <a:endParaRPr lang="en-US"/>
        </a:p>
      </dgm:t>
    </dgm:pt>
    <dgm:pt modelId="{07FF62F8-0A45-4BD8-AB5E-4B051D3323A1}" type="pres">
      <dgm:prSet presAssocID="{E38FEEFE-97CF-4243-8633-C154A3EA025E}" presName="vert0" presStyleCnt="0">
        <dgm:presLayoutVars>
          <dgm:dir/>
          <dgm:animOne val="branch"/>
          <dgm:animLvl val="lvl"/>
        </dgm:presLayoutVars>
      </dgm:prSet>
      <dgm:spPr/>
    </dgm:pt>
    <dgm:pt modelId="{92B67695-2174-4710-BE3C-316C84935355}" type="pres">
      <dgm:prSet presAssocID="{4F39B309-3F72-4A51-B928-8B44222B0B68}" presName="thickLine" presStyleLbl="alignNode1" presStyleIdx="0" presStyleCnt="1"/>
      <dgm:spPr/>
    </dgm:pt>
    <dgm:pt modelId="{EA9BDB4E-97C6-41EF-9285-C0AE55AB5178}" type="pres">
      <dgm:prSet presAssocID="{4F39B309-3F72-4A51-B928-8B44222B0B68}" presName="horz1" presStyleCnt="0"/>
      <dgm:spPr/>
    </dgm:pt>
    <dgm:pt modelId="{2E173963-7500-40C5-8688-414D59B663E1}" type="pres">
      <dgm:prSet presAssocID="{4F39B309-3F72-4A51-B928-8B44222B0B68}" presName="tx1" presStyleLbl="revTx" presStyleIdx="0" presStyleCnt="6"/>
      <dgm:spPr/>
    </dgm:pt>
    <dgm:pt modelId="{08612EB8-87B3-41DA-9E9B-844EA894874C}" type="pres">
      <dgm:prSet presAssocID="{4F39B309-3F72-4A51-B928-8B44222B0B68}" presName="vert1" presStyleCnt="0"/>
      <dgm:spPr/>
    </dgm:pt>
    <dgm:pt modelId="{6F922377-E551-412A-B105-3003BC80D8B4}" type="pres">
      <dgm:prSet presAssocID="{823B4F2C-13FC-45FE-9517-368E61277A3F}" presName="vertSpace2a" presStyleCnt="0"/>
      <dgm:spPr/>
    </dgm:pt>
    <dgm:pt modelId="{9E9D6A5F-7AA0-473D-9C1B-514851A04724}" type="pres">
      <dgm:prSet presAssocID="{823B4F2C-13FC-45FE-9517-368E61277A3F}" presName="horz2" presStyleCnt="0"/>
      <dgm:spPr/>
    </dgm:pt>
    <dgm:pt modelId="{DA77F750-BD21-4F38-A886-AF70AD0BD04E}" type="pres">
      <dgm:prSet presAssocID="{823B4F2C-13FC-45FE-9517-368E61277A3F}" presName="horzSpace2" presStyleCnt="0"/>
      <dgm:spPr/>
    </dgm:pt>
    <dgm:pt modelId="{84AB5887-1352-4706-8E74-CF53F44489CC}" type="pres">
      <dgm:prSet presAssocID="{823B4F2C-13FC-45FE-9517-368E61277A3F}" presName="tx2" presStyleLbl="revTx" presStyleIdx="1" presStyleCnt="6"/>
      <dgm:spPr/>
    </dgm:pt>
    <dgm:pt modelId="{C500CB88-2B55-49DF-A9E9-92BBE9FB28BA}" type="pres">
      <dgm:prSet presAssocID="{823B4F2C-13FC-45FE-9517-368E61277A3F}" presName="vert2" presStyleCnt="0"/>
      <dgm:spPr/>
    </dgm:pt>
    <dgm:pt modelId="{8789211E-388C-486C-9686-1E0023832C5D}" type="pres">
      <dgm:prSet presAssocID="{823B4F2C-13FC-45FE-9517-368E61277A3F}" presName="thinLine2b" presStyleLbl="callout" presStyleIdx="0" presStyleCnt="5"/>
      <dgm:spPr/>
    </dgm:pt>
    <dgm:pt modelId="{AB4D4F89-E7FD-4BD2-B26E-C370842A3A93}" type="pres">
      <dgm:prSet presAssocID="{823B4F2C-13FC-45FE-9517-368E61277A3F}" presName="vertSpace2b" presStyleCnt="0"/>
      <dgm:spPr/>
    </dgm:pt>
    <dgm:pt modelId="{7FA4A387-15BF-434C-97C4-2BCCD64E602B}" type="pres">
      <dgm:prSet presAssocID="{E08EC1A1-B041-45E4-906F-24C4A5C59279}" presName="horz2" presStyleCnt="0"/>
      <dgm:spPr/>
    </dgm:pt>
    <dgm:pt modelId="{EFD50D9B-9DD3-4A04-BFBF-0B8A5298678F}" type="pres">
      <dgm:prSet presAssocID="{E08EC1A1-B041-45E4-906F-24C4A5C59279}" presName="horzSpace2" presStyleCnt="0"/>
      <dgm:spPr/>
    </dgm:pt>
    <dgm:pt modelId="{52FF53B6-EB7F-465E-B177-5F94B55B9F72}" type="pres">
      <dgm:prSet presAssocID="{E08EC1A1-B041-45E4-906F-24C4A5C59279}" presName="tx2" presStyleLbl="revTx" presStyleIdx="2" presStyleCnt="6" custScaleX="106853"/>
      <dgm:spPr/>
    </dgm:pt>
    <dgm:pt modelId="{88D6A3F7-9A27-48D8-A911-7EF5687C5C2E}" type="pres">
      <dgm:prSet presAssocID="{E08EC1A1-B041-45E4-906F-24C4A5C59279}" presName="vert2" presStyleCnt="0"/>
      <dgm:spPr/>
    </dgm:pt>
    <dgm:pt modelId="{81B50FED-5A1B-41B8-8480-0D77F3D69EB9}" type="pres">
      <dgm:prSet presAssocID="{E08EC1A1-B041-45E4-906F-24C4A5C59279}" presName="thinLine2b" presStyleLbl="callout" presStyleIdx="1" presStyleCnt="5"/>
      <dgm:spPr/>
    </dgm:pt>
    <dgm:pt modelId="{F7D949B8-F764-4113-96C8-1F6CDF406AD3}" type="pres">
      <dgm:prSet presAssocID="{E08EC1A1-B041-45E4-906F-24C4A5C59279}" presName="vertSpace2b" presStyleCnt="0"/>
      <dgm:spPr/>
    </dgm:pt>
    <dgm:pt modelId="{72628CAE-A205-42E4-A635-E4E7D6739066}" type="pres">
      <dgm:prSet presAssocID="{549CF717-0A61-4F69-816A-230E6C03D9B9}" presName="horz2" presStyleCnt="0"/>
      <dgm:spPr/>
    </dgm:pt>
    <dgm:pt modelId="{F2A9C495-9F64-4A71-B3D2-E26E8818F772}" type="pres">
      <dgm:prSet presAssocID="{549CF717-0A61-4F69-816A-230E6C03D9B9}" presName="horzSpace2" presStyleCnt="0"/>
      <dgm:spPr/>
    </dgm:pt>
    <dgm:pt modelId="{19430F6A-766C-48D2-A3A6-C72CC8D8DD8B}" type="pres">
      <dgm:prSet presAssocID="{549CF717-0A61-4F69-816A-230E6C03D9B9}" presName="tx2" presStyleLbl="revTx" presStyleIdx="3" presStyleCnt="6" custScaleX="106853"/>
      <dgm:spPr/>
    </dgm:pt>
    <dgm:pt modelId="{DACB8489-A2DF-4100-AB87-02415004A5C8}" type="pres">
      <dgm:prSet presAssocID="{549CF717-0A61-4F69-816A-230E6C03D9B9}" presName="vert2" presStyleCnt="0"/>
      <dgm:spPr/>
    </dgm:pt>
    <dgm:pt modelId="{61204FB5-4B95-400E-8542-299D24E0636F}" type="pres">
      <dgm:prSet presAssocID="{549CF717-0A61-4F69-816A-230E6C03D9B9}" presName="thinLine2b" presStyleLbl="callout" presStyleIdx="2" presStyleCnt="5"/>
      <dgm:spPr/>
    </dgm:pt>
    <dgm:pt modelId="{B0ACB4B1-9A18-43D5-A7A7-4B164B0F83D4}" type="pres">
      <dgm:prSet presAssocID="{549CF717-0A61-4F69-816A-230E6C03D9B9}" presName="vertSpace2b" presStyleCnt="0"/>
      <dgm:spPr/>
    </dgm:pt>
    <dgm:pt modelId="{D9679249-B63B-4502-95B0-B87559E3E114}" type="pres">
      <dgm:prSet presAssocID="{505BF8B6-F67B-4918-BD9A-87A1D198C9D5}" presName="horz2" presStyleCnt="0"/>
      <dgm:spPr/>
    </dgm:pt>
    <dgm:pt modelId="{45C76127-4981-438E-B1C2-CB5B675B8A67}" type="pres">
      <dgm:prSet presAssocID="{505BF8B6-F67B-4918-BD9A-87A1D198C9D5}" presName="horzSpace2" presStyleCnt="0"/>
      <dgm:spPr/>
    </dgm:pt>
    <dgm:pt modelId="{C469A670-0A88-457A-8367-5E5A3CC524CC}" type="pres">
      <dgm:prSet presAssocID="{505BF8B6-F67B-4918-BD9A-87A1D198C9D5}" presName="tx2" presStyleLbl="revTx" presStyleIdx="4" presStyleCnt="6" custScaleX="106853"/>
      <dgm:spPr/>
    </dgm:pt>
    <dgm:pt modelId="{4D3EBB48-C06C-4226-BB9F-EC8CA027C041}" type="pres">
      <dgm:prSet presAssocID="{505BF8B6-F67B-4918-BD9A-87A1D198C9D5}" presName="vert2" presStyleCnt="0"/>
      <dgm:spPr/>
    </dgm:pt>
    <dgm:pt modelId="{E256CC4B-BB5C-4CC3-BEB7-1010F4D5B494}" type="pres">
      <dgm:prSet presAssocID="{505BF8B6-F67B-4918-BD9A-87A1D198C9D5}" presName="thinLine2b" presStyleLbl="callout" presStyleIdx="3" presStyleCnt="5"/>
      <dgm:spPr/>
    </dgm:pt>
    <dgm:pt modelId="{F8D172FF-19F9-40AB-9BCE-80D81FEEC04A}" type="pres">
      <dgm:prSet presAssocID="{505BF8B6-F67B-4918-BD9A-87A1D198C9D5}" presName="vertSpace2b" presStyleCnt="0"/>
      <dgm:spPr/>
    </dgm:pt>
    <dgm:pt modelId="{F19A125F-3C33-47E5-BC42-232B18D4F290}" type="pres">
      <dgm:prSet presAssocID="{3071C60C-7796-41F3-AF3D-F28CD0C068FD}" presName="horz2" presStyleCnt="0"/>
      <dgm:spPr/>
    </dgm:pt>
    <dgm:pt modelId="{51035621-A726-40B4-9971-0CAABA832A82}" type="pres">
      <dgm:prSet presAssocID="{3071C60C-7796-41F3-AF3D-F28CD0C068FD}" presName="horzSpace2" presStyleCnt="0"/>
      <dgm:spPr/>
    </dgm:pt>
    <dgm:pt modelId="{C21BB9C5-C336-4EDC-A6EE-3B628FD2E3D3}" type="pres">
      <dgm:prSet presAssocID="{3071C60C-7796-41F3-AF3D-F28CD0C068FD}" presName="tx2" presStyleLbl="revTx" presStyleIdx="5" presStyleCnt="6" custScaleX="106853"/>
      <dgm:spPr/>
    </dgm:pt>
    <dgm:pt modelId="{C6DCBBB1-E616-4B94-8D8F-46E5AEAB6368}" type="pres">
      <dgm:prSet presAssocID="{3071C60C-7796-41F3-AF3D-F28CD0C068FD}" presName="vert2" presStyleCnt="0"/>
      <dgm:spPr/>
    </dgm:pt>
    <dgm:pt modelId="{F69B1DAA-1E1D-4113-B98A-3E830E5932B9}" type="pres">
      <dgm:prSet presAssocID="{3071C60C-7796-41F3-AF3D-F28CD0C068FD}" presName="thinLine2b" presStyleLbl="callout" presStyleIdx="4" presStyleCnt="5"/>
      <dgm:spPr/>
    </dgm:pt>
    <dgm:pt modelId="{D933144D-F200-4A36-87FF-8498C2EEE9E0}" type="pres">
      <dgm:prSet presAssocID="{3071C60C-7796-41F3-AF3D-F28CD0C068FD}" presName="vertSpace2b" presStyleCnt="0"/>
      <dgm:spPr/>
    </dgm:pt>
  </dgm:ptLst>
  <dgm:cxnLst>
    <dgm:cxn modelId="{D96B2409-1202-4139-850F-436797A0B7BB}" type="presOf" srcId="{823B4F2C-13FC-45FE-9517-368E61277A3F}" destId="{84AB5887-1352-4706-8E74-CF53F44489CC}" srcOrd="0" destOrd="0" presId="urn:microsoft.com/office/officeart/2008/layout/LinedList"/>
    <dgm:cxn modelId="{ADB6E61B-1762-4780-B8E2-B2DAEC59BE08}" srcId="{4F39B309-3F72-4A51-B928-8B44222B0B68}" destId="{505BF8B6-F67B-4918-BD9A-87A1D198C9D5}" srcOrd="3" destOrd="0" parTransId="{63028D8B-EF84-4B5A-B995-380D807DB2BA}" sibTransId="{237B3C63-BB34-4503-9723-E07882544449}"/>
    <dgm:cxn modelId="{1AC73B3D-3AE0-43BA-82EB-B09A2D11E22D}" srcId="{E38FEEFE-97CF-4243-8633-C154A3EA025E}" destId="{4F39B309-3F72-4A51-B928-8B44222B0B68}" srcOrd="0" destOrd="0" parTransId="{C78FADF9-54AD-451B-9509-7D1EE85CBBFF}" sibTransId="{5771E758-0373-4BA4-847A-A08B6EC6EA02}"/>
    <dgm:cxn modelId="{8F318B55-E2E2-4C1D-965C-4B2E46E3872C}" type="presOf" srcId="{4F39B309-3F72-4A51-B928-8B44222B0B68}" destId="{2E173963-7500-40C5-8688-414D59B663E1}" srcOrd="0" destOrd="0" presId="urn:microsoft.com/office/officeart/2008/layout/LinedList"/>
    <dgm:cxn modelId="{A2400677-379B-4656-AAA1-71EAE693447B}" type="presOf" srcId="{549CF717-0A61-4F69-816A-230E6C03D9B9}" destId="{19430F6A-766C-48D2-A3A6-C72CC8D8DD8B}" srcOrd="0" destOrd="0" presId="urn:microsoft.com/office/officeart/2008/layout/LinedList"/>
    <dgm:cxn modelId="{915E658E-BC97-4E18-ACB7-BC7612FDDD40}" type="presOf" srcId="{3071C60C-7796-41F3-AF3D-F28CD0C068FD}" destId="{C21BB9C5-C336-4EDC-A6EE-3B628FD2E3D3}" srcOrd="0" destOrd="0" presId="urn:microsoft.com/office/officeart/2008/layout/LinedList"/>
    <dgm:cxn modelId="{F61E4CA0-C882-4C8B-ADB8-2FF5EF867735}" srcId="{4F39B309-3F72-4A51-B928-8B44222B0B68}" destId="{549CF717-0A61-4F69-816A-230E6C03D9B9}" srcOrd="2" destOrd="0" parTransId="{8E87DBBA-F3F0-422C-8C6A-6868E55853A1}" sibTransId="{A9507098-EC53-4865-8C02-BE152F63860B}"/>
    <dgm:cxn modelId="{80CF74A3-80BC-488A-9FB3-8844FDA5C09D}" type="presOf" srcId="{E38FEEFE-97CF-4243-8633-C154A3EA025E}" destId="{07FF62F8-0A45-4BD8-AB5E-4B051D3323A1}" srcOrd="0" destOrd="0" presId="urn:microsoft.com/office/officeart/2008/layout/LinedList"/>
    <dgm:cxn modelId="{1CD38FB7-8211-4D25-9EC0-780C54A35961}" srcId="{4F39B309-3F72-4A51-B928-8B44222B0B68}" destId="{E08EC1A1-B041-45E4-906F-24C4A5C59279}" srcOrd="1" destOrd="0" parTransId="{FC68C1BC-BB11-47FE-A5B1-FCB87A94D280}" sibTransId="{7A07C083-B4AE-4521-8146-4E065742BC91}"/>
    <dgm:cxn modelId="{08BB2EC1-F290-4155-928B-EFF6B68C1936}" type="presOf" srcId="{505BF8B6-F67B-4918-BD9A-87A1D198C9D5}" destId="{C469A670-0A88-457A-8367-5E5A3CC524CC}" srcOrd="0" destOrd="0" presId="urn:microsoft.com/office/officeart/2008/layout/LinedList"/>
    <dgm:cxn modelId="{EAD21EC7-EB33-4B25-90CA-9CD95FCFE760}" type="presOf" srcId="{E08EC1A1-B041-45E4-906F-24C4A5C59279}" destId="{52FF53B6-EB7F-465E-B177-5F94B55B9F72}" srcOrd="0" destOrd="0" presId="urn:microsoft.com/office/officeart/2008/layout/LinedList"/>
    <dgm:cxn modelId="{8B7752F4-3C8E-42AE-9217-ED0582CB57FD}" srcId="{4F39B309-3F72-4A51-B928-8B44222B0B68}" destId="{823B4F2C-13FC-45FE-9517-368E61277A3F}" srcOrd="0" destOrd="0" parTransId="{B4D0C9D7-E0AF-4AC1-B023-936E7F04FA10}" sibTransId="{86FD8049-3392-447A-ABCE-D70EAF78F427}"/>
    <dgm:cxn modelId="{83F0B1FD-B3EA-4F67-BEA3-838E082EDEFA}" srcId="{4F39B309-3F72-4A51-B928-8B44222B0B68}" destId="{3071C60C-7796-41F3-AF3D-F28CD0C068FD}" srcOrd="4" destOrd="0" parTransId="{83D424F8-0188-470E-BEC4-F7D358BAC671}" sibTransId="{BA859E65-B74B-49C7-A214-1D1E6BE03EAB}"/>
    <dgm:cxn modelId="{1F7E7C41-16FC-4638-9095-F687D7F4827C}" type="presParOf" srcId="{07FF62F8-0A45-4BD8-AB5E-4B051D3323A1}" destId="{92B67695-2174-4710-BE3C-316C84935355}" srcOrd="0" destOrd="0" presId="urn:microsoft.com/office/officeart/2008/layout/LinedList"/>
    <dgm:cxn modelId="{82352301-6F15-4541-9728-FCD38DB6E149}" type="presParOf" srcId="{07FF62F8-0A45-4BD8-AB5E-4B051D3323A1}" destId="{EA9BDB4E-97C6-41EF-9285-C0AE55AB5178}" srcOrd="1" destOrd="0" presId="urn:microsoft.com/office/officeart/2008/layout/LinedList"/>
    <dgm:cxn modelId="{A97D237D-8F4F-425F-A5C0-FF55760E43C9}" type="presParOf" srcId="{EA9BDB4E-97C6-41EF-9285-C0AE55AB5178}" destId="{2E173963-7500-40C5-8688-414D59B663E1}" srcOrd="0" destOrd="0" presId="urn:microsoft.com/office/officeart/2008/layout/LinedList"/>
    <dgm:cxn modelId="{38D29437-FDDE-4C39-9FD6-000BA57A1498}" type="presParOf" srcId="{EA9BDB4E-97C6-41EF-9285-C0AE55AB5178}" destId="{08612EB8-87B3-41DA-9E9B-844EA894874C}" srcOrd="1" destOrd="0" presId="urn:microsoft.com/office/officeart/2008/layout/LinedList"/>
    <dgm:cxn modelId="{997B14F3-FF15-4D01-B401-87665EB7D3B1}" type="presParOf" srcId="{08612EB8-87B3-41DA-9E9B-844EA894874C}" destId="{6F922377-E551-412A-B105-3003BC80D8B4}" srcOrd="0" destOrd="0" presId="urn:microsoft.com/office/officeart/2008/layout/LinedList"/>
    <dgm:cxn modelId="{A73E8533-BF2A-49B8-85A8-58D374F459C1}" type="presParOf" srcId="{08612EB8-87B3-41DA-9E9B-844EA894874C}" destId="{9E9D6A5F-7AA0-473D-9C1B-514851A04724}" srcOrd="1" destOrd="0" presId="urn:microsoft.com/office/officeart/2008/layout/LinedList"/>
    <dgm:cxn modelId="{3E86EEEC-F534-4DFD-80DC-FE7DEEACC86B}" type="presParOf" srcId="{9E9D6A5F-7AA0-473D-9C1B-514851A04724}" destId="{DA77F750-BD21-4F38-A886-AF70AD0BD04E}" srcOrd="0" destOrd="0" presId="urn:microsoft.com/office/officeart/2008/layout/LinedList"/>
    <dgm:cxn modelId="{D8C1C6C7-36CE-4575-A73D-3249083B1EDD}" type="presParOf" srcId="{9E9D6A5F-7AA0-473D-9C1B-514851A04724}" destId="{84AB5887-1352-4706-8E74-CF53F44489CC}" srcOrd="1" destOrd="0" presId="urn:microsoft.com/office/officeart/2008/layout/LinedList"/>
    <dgm:cxn modelId="{9D6E302B-873D-42D1-B7A5-EF730F5F8495}" type="presParOf" srcId="{9E9D6A5F-7AA0-473D-9C1B-514851A04724}" destId="{C500CB88-2B55-49DF-A9E9-92BBE9FB28BA}" srcOrd="2" destOrd="0" presId="urn:microsoft.com/office/officeart/2008/layout/LinedList"/>
    <dgm:cxn modelId="{27A84D66-1888-4E1F-9041-F2408562958D}" type="presParOf" srcId="{08612EB8-87B3-41DA-9E9B-844EA894874C}" destId="{8789211E-388C-486C-9686-1E0023832C5D}" srcOrd="2" destOrd="0" presId="urn:microsoft.com/office/officeart/2008/layout/LinedList"/>
    <dgm:cxn modelId="{26B97E33-DE7C-4BEF-9555-7ECF9E21FB08}" type="presParOf" srcId="{08612EB8-87B3-41DA-9E9B-844EA894874C}" destId="{AB4D4F89-E7FD-4BD2-B26E-C370842A3A93}" srcOrd="3" destOrd="0" presId="urn:microsoft.com/office/officeart/2008/layout/LinedList"/>
    <dgm:cxn modelId="{654CEB5E-020B-43F4-B1BC-960315BA3B00}" type="presParOf" srcId="{08612EB8-87B3-41DA-9E9B-844EA894874C}" destId="{7FA4A387-15BF-434C-97C4-2BCCD64E602B}" srcOrd="4" destOrd="0" presId="urn:microsoft.com/office/officeart/2008/layout/LinedList"/>
    <dgm:cxn modelId="{F973442C-95CA-489B-B0EE-02253DB16A0E}" type="presParOf" srcId="{7FA4A387-15BF-434C-97C4-2BCCD64E602B}" destId="{EFD50D9B-9DD3-4A04-BFBF-0B8A5298678F}" srcOrd="0" destOrd="0" presId="urn:microsoft.com/office/officeart/2008/layout/LinedList"/>
    <dgm:cxn modelId="{1CFD9726-411C-434F-8A2D-A599EAE29CD6}" type="presParOf" srcId="{7FA4A387-15BF-434C-97C4-2BCCD64E602B}" destId="{52FF53B6-EB7F-465E-B177-5F94B55B9F72}" srcOrd="1" destOrd="0" presId="urn:microsoft.com/office/officeart/2008/layout/LinedList"/>
    <dgm:cxn modelId="{79D70A90-6C21-417C-AF13-6E1152B73DBB}" type="presParOf" srcId="{7FA4A387-15BF-434C-97C4-2BCCD64E602B}" destId="{88D6A3F7-9A27-48D8-A911-7EF5687C5C2E}" srcOrd="2" destOrd="0" presId="urn:microsoft.com/office/officeart/2008/layout/LinedList"/>
    <dgm:cxn modelId="{B7106DA7-8654-416E-A610-2ED12FA5BF24}" type="presParOf" srcId="{08612EB8-87B3-41DA-9E9B-844EA894874C}" destId="{81B50FED-5A1B-41B8-8480-0D77F3D69EB9}" srcOrd="5" destOrd="0" presId="urn:microsoft.com/office/officeart/2008/layout/LinedList"/>
    <dgm:cxn modelId="{1D79FF3B-F179-44C9-B5F7-433A2CCE6430}" type="presParOf" srcId="{08612EB8-87B3-41DA-9E9B-844EA894874C}" destId="{F7D949B8-F764-4113-96C8-1F6CDF406AD3}" srcOrd="6" destOrd="0" presId="urn:microsoft.com/office/officeart/2008/layout/LinedList"/>
    <dgm:cxn modelId="{5989CC4C-7821-4FBD-8EA5-A78ADA15CC05}" type="presParOf" srcId="{08612EB8-87B3-41DA-9E9B-844EA894874C}" destId="{72628CAE-A205-42E4-A635-E4E7D6739066}" srcOrd="7" destOrd="0" presId="urn:microsoft.com/office/officeart/2008/layout/LinedList"/>
    <dgm:cxn modelId="{2DF0953F-FD0F-40A1-ABD6-B6AFB2B35FFD}" type="presParOf" srcId="{72628CAE-A205-42E4-A635-E4E7D6739066}" destId="{F2A9C495-9F64-4A71-B3D2-E26E8818F772}" srcOrd="0" destOrd="0" presId="urn:microsoft.com/office/officeart/2008/layout/LinedList"/>
    <dgm:cxn modelId="{DF65D751-52C0-433E-B98E-CC0664B3F216}" type="presParOf" srcId="{72628CAE-A205-42E4-A635-E4E7D6739066}" destId="{19430F6A-766C-48D2-A3A6-C72CC8D8DD8B}" srcOrd="1" destOrd="0" presId="urn:microsoft.com/office/officeart/2008/layout/LinedList"/>
    <dgm:cxn modelId="{53E94B10-8ACC-4C10-AB2F-C6322BCB5720}" type="presParOf" srcId="{72628CAE-A205-42E4-A635-E4E7D6739066}" destId="{DACB8489-A2DF-4100-AB87-02415004A5C8}" srcOrd="2" destOrd="0" presId="urn:microsoft.com/office/officeart/2008/layout/LinedList"/>
    <dgm:cxn modelId="{02FE0FD9-10F5-43CD-9DF0-B4851661AB78}" type="presParOf" srcId="{08612EB8-87B3-41DA-9E9B-844EA894874C}" destId="{61204FB5-4B95-400E-8542-299D24E0636F}" srcOrd="8" destOrd="0" presId="urn:microsoft.com/office/officeart/2008/layout/LinedList"/>
    <dgm:cxn modelId="{0E999165-66EF-4725-9CEC-2EFC53780FBF}" type="presParOf" srcId="{08612EB8-87B3-41DA-9E9B-844EA894874C}" destId="{B0ACB4B1-9A18-43D5-A7A7-4B164B0F83D4}" srcOrd="9" destOrd="0" presId="urn:microsoft.com/office/officeart/2008/layout/LinedList"/>
    <dgm:cxn modelId="{3D34F906-67EC-4808-BFA7-FF9C47E9FE3E}" type="presParOf" srcId="{08612EB8-87B3-41DA-9E9B-844EA894874C}" destId="{D9679249-B63B-4502-95B0-B87559E3E114}" srcOrd="10" destOrd="0" presId="urn:microsoft.com/office/officeart/2008/layout/LinedList"/>
    <dgm:cxn modelId="{DE76F0C2-925B-4228-ADB6-399054E36AEF}" type="presParOf" srcId="{D9679249-B63B-4502-95B0-B87559E3E114}" destId="{45C76127-4981-438E-B1C2-CB5B675B8A67}" srcOrd="0" destOrd="0" presId="urn:microsoft.com/office/officeart/2008/layout/LinedList"/>
    <dgm:cxn modelId="{1F29D7DF-F5BB-4D85-BC24-BDC8A4C4F518}" type="presParOf" srcId="{D9679249-B63B-4502-95B0-B87559E3E114}" destId="{C469A670-0A88-457A-8367-5E5A3CC524CC}" srcOrd="1" destOrd="0" presId="urn:microsoft.com/office/officeart/2008/layout/LinedList"/>
    <dgm:cxn modelId="{351131D0-E303-48EE-8FCD-61692A1F1445}" type="presParOf" srcId="{D9679249-B63B-4502-95B0-B87559E3E114}" destId="{4D3EBB48-C06C-4226-BB9F-EC8CA027C041}" srcOrd="2" destOrd="0" presId="urn:microsoft.com/office/officeart/2008/layout/LinedList"/>
    <dgm:cxn modelId="{AED961FC-8B01-47D0-AFED-3FEC4CD0EA62}" type="presParOf" srcId="{08612EB8-87B3-41DA-9E9B-844EA894874C}" destId="{E256CC4B-BB5C-4CC3-BEB7-1010F4D5B494}" srcOrd="11" destOrd="0" presId="urn:microsoft.com/office/officeart/2008/layout/LinedList"/>
    <dgm:cxn modelId="{B8C607AA-51BB-499E-8391-1CD2A60BD832}" type="presParOf" srcId="{08612EB8-87B3-41DA-9E9B-844EA894874C}" destId="{F8D172FF-19F9-40AB-9BCE-80D81FEEC04A}" srcOrd="12" destOrd="0" presId="urn:microsoft.com/office/officeart/2008/layout/LinedList"/>
    <dgm:cxn modelId="{CB72298D-63D5-4F40-9FF7-72359E29288C}" type="presParOf" srcId="{08612EB8-87B3-41DA-9E9B-844EA894874C}" destId="{F19A125F-3C33-47E5-BC42-232B18D4F290}" srcOrd="13" destOrd="0" presId="urn:microsoft.com/office/officeart/2008/layout/LinedList"/>
    <dgm:cxn modelId="{80F3DFFD-CC4D-44A2-95E4-BFA211BDC1CD}" type="presParOf" srcId="{F19A125F-3C33-47E5-BC42-232B18D4F290}" destId="{51035621-A726-40B4-9971-0CAABA832A82}" srcOrd="0" destOrd="0" presId="urn:microsoft.com/office/officeart/2008/layout/LinedList"/>
    <dgm:cxn modelId="{2A3F5315-3AFD-41B5-A9CF-8B0472F740D8}" type="presParOf" srcId="{F19A125F-3C33-47E5-BC42-232B18D4F290}" destId="{C21BB9C5-C336-4EDC-A6EE-3B628FD2E3D3}" srcOrd="1" destOrd="0" presId="urn:microsoft.com/office/officeart/2008/layout/LinedList"/>
    <dgm:cxn modelId="{4AD13FC4-D0F4-401C-86C7-66A64D2EF415}" type="presParOf" srcId="{F19A125F-3C33-47E5-BC42-232B18D4F290}" destId="{C6DCBBB1-E616-4B94-8D8F-46E5AEAB6368}" srcOrd="2" destOrd="0" presId="urn:microsoft.com/office/officeart/2008/layout/LinedList"/>
    <dgm:cxn modelId="{63E39F46-C0D9-4818-87C1-0CCF20201E77}" type="presParOf" srcId="{08612EB8-87B3-41DA-9E9B-844EA894874C}" destId="{F69B1DAA-1E1D-4113-B98A-3E830E5932B9}" srcOrd="14" destOrd="0" presId="urn:microsoft.com/office/officeart/2008/layout/LinedList"/>
    <dgm:cxn modelId="{B904C5B4-1FCC-451E-9AAF-D9590B3BB95C}" type="presParOf" srcId="{08612EB8-87B3-41DA-9E9B-844EA894874C}" destId="{D933144D-F200-4A36-87FF-8498C2EEE9E0}"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C0C37B-0725-415E-8A10-01456A4A068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FC9E946E-F633-491E-B81D-DF91AF0D20A2}">
      <dgm:prSet phldrT="[Text]"/>
      <dgm:spPr/>
      <dgm:t>
        <a:bodyPr/>
        <a:lstStyle/>
        <a:p>
          <a:r>
            <a:rPr lang="en-US" dirty="0"/>
            <a:t>SWOT </a:t>
          </a:r>
        </a:p>
      </dgm:t>
    </dgm:pt>
    <dgm:pt modelId="{0E498B3C-8275-46CA-81AB-7177AA554226}" type="parTrans" cxnId="{6976813D-D9D6-4E59-8446-FF6F4A0B143F}">
      <dgm:prSet/>
      <dgm:spPr/>
      <dgm:t>
        <a:bodyPr/>
        <a:lstStyle/>
        <a:p>
          <a:endParaRPr lang="en-US"/>
        </a:p>
      </dgm:t>
    </dgm:pt>
    <dgm:pt modelId="{BFE31552-578D-4602-929A-93A8CAB8B45D}" type="sibTrans" cxnId="{6976813D-D9D6-4E59-8446-FF6F4A0B143F}">
      <dgm:prSet/>
      <dgm:spPr/>
      <dgm:t>
        <a:bodyPr/>
        <a:lstStyle/>
        <a:p>
          <a:endParaRPr lang="en-US"/>
        </a:p>
      </dgm:t>
    </dgm:pt>
    <dgm:pt modelId="{514D27B6-E7F7-45C8-862A-DDD3FAA82D93}">
      <dgm:prSet phldrT="[Text]"/>
      <dgm:spPr/>
      <dgm:t>
        <a:bodyPr/>
        <a:lstStyle/>
        <a:p>
          <a:r>
            <a:rPr lang="en-US" dirty="0"/>
            <a:t>KEKUATAN</a:t>
          </a:r>
        </a:p>
      </dgm:t>
    </dgm:pt>
    <dgm:pt modelId="{FB483719-377F-4C27-AF29-6B14CDF53C2F}" type="parTrans" cxnId="{2249585F-F9B1-474D-839B-F447465DD7CB}">
      <dgm:prSet/>
      <dgm:spPr/>
      <dgm:t>
        <a:bodyPr/>
        <a:lstStyle/>
        <a:p>
          <a:endParaRPr lang="en-US"/>
        </a:p>
      </dgm:t>
    </dgm:pt>
    <dgm:pt modelId="{C2988B05-85ED-47DE-B30D-488E09CDBDAA}" type="sibTrans" cxnId="{2249585F-F9B1-474D-839B-F447465DD7CB}">
      <dgm:prSet/>
      <dgm:spPr/>
      <dgm:t>
        <a:bodyPr/>
        <a:lstStyle/>
        <a:p>
          <a:endParaRPr lang="en-US"/>
        </a:p>
      </dgm:t>
    </dgm:pt>
    <dgm:pt modelId="{F9D74968-B404-4804-99E6-B0943C00E6CB}">
      <dgm:prSet phldrT="[Text]"/>
      <dgm:spPr/>
      <dgm:t>
        <a:bodyPr/>
        <a:lstStyle/>
        <a:p>
          <a:r>
            <a:rPr lang="en-US" dirty="0"/>
            <a:t>KELEMAHAN</a:t>
          </a:r>
        </a:p>
      </dgm:t>
    </dgm:pt>
    <dgm:pt modelId="{FB1BDCD0-A177-4A2C-996B-B7B9CD657A7C}" type="parTrans" cxnId="{DD302F57-BFFD-41A1-AD39-937769E18BD3}">
      <dgm:prSet/>
      <dgm:spPr/>
      <dgm:t>
        <a:bodyPr/>
        <a:lstStyle/>
        <a:p>
          <a:endParaRPr lang="en-US"/>
        </a:p>
      </dgm:t>
    </dgm:pt>
    <dgm:pt modelId="{38991F22-5FC0-447B-99E5-A1B7B85D0635}" type="sibTrans" cxnId="{DD302F57-BFFD-41A1-AD39-937769E18BD3}">
      <dgm:prSet/>
      <dgm:spPr/>
      <dgm:t>
        <a:bodyPr/>
        <a:lstStyle/>
        <a:p>
          <a:endParaRPr lang="en-US"/>
        </a:p>
      </dgm:t>
    </dgm:pt>
    <dgm:pt modelId="{3315B1B3-CC91-482B-B649-6F0E7A6CB29C}">
      <dgm:prSet phldrT="[Text]"/>
      <dgm:spPr/>
      <dgm:t>
        <a:bodyPr/>
        <a:lstStyle/>
        <a:p>
          <a:r>
            <a:rPr lang="en-US" dirty="0"/>
            <a:t>PELUANG</a:t>
          </a:r>
        </a:p>
      </dgm:t>
    </dgm:pt>
    <dgm:pt modelId="{DE87F3D7-B34A-48FF-8B8A-1CC82ABDBD03}" type="parTrans" cxnId="{29CD04F1-5AAE-40D6-821D-07B6D29AC263}">
      <dgm:prSet/>
      <dgm:spPr/>
      <dgm:t>
        <a:bodyPr/>
        <a:lstStyle/>
        <a:p>
          <a:endParaRPr lang="en-US"/>
        </a:p>
      </dgm:t>
    </dgm:pt>
    <dgm:pt modelId="{5445B65A-7021-40C0-AA26-1CE0808D81E2}" type="sibTrans" cxnId="{29CD04F1-5AAE-40D6-821D-07B6D29AC263}">
      <dgm:prSet/>
      <dgm:spPr/>
      <dgm:t>
        <a:bodyPr/>
        <a:lstStyle/>
        <a:p>
          <a:endParaRPr lang="en-US"/>
        </a:p>
      </dgm:t>
    </dgm:pt>
    <dgm:pt modelId="{48057DB2-10D6-40D0-AFD1-BDC39143413B}">
      <dgm:prSet phldrT="[Text]"/>
      <dgm:spPr/>
      <dgm:t>
        <a:bodyPr/>
        <a:lstStyle/>
        <a:p>
          <a:r>
            <a:rPr lang="en-US" dirty="0"/>
            <a:t>TANTANGAN</a:t>
          </a:r>
        </a:p>
      </dgm:t>
    </dgm:pt>
    <dgm:pt modelId="{96A9E03C-4D51-4B78-9DA8-46337E99D4E0}" type="parTrans" cxnId="{30056BC3-C9B2-4017-96B9-B2C86D15DF47}">
      <dgm:prSet/>
      <dgm:spPr/>
      <dgm:t>
        <a:bodyPr/>
        <a:lstStyle/>
        <a:p>
          <a:endParaRPr lang="en-US"/>
        </a:p>
      </dgm:t>
    </dgm:pt>
    <dgm:pt modelId="{669ED16E-9DAE-4734-889C-7EEB2107CF32}" type="sibTrans" cxnId="{30056BC3-C9B2-4017-96B9-B2C86D15DF47}">
      <dgm:prSet/>
      <dgm:spPr/>
      <dgm:t>
        <a:bodyPr/>
        <a:lstStyle/>
        <a:p>
          <a:endParaRPr lang="en-US"/>
        </a:p>
      </dgm:t>
    </dgm:pt>
    <dgm:pt modelId="{AB4E8FD0-6742-43E4-A18D-B7DF9258248A}" type="pres">
      <dgm:prSet presAssocID="{5AC0C37B-0725-415E-8A10-01456A4A0680}" presName="diagram" presStyleCnt="0">
        <dgm:presLayoutVars>
          <dgm:chMax val="1"/>
          <dgm:dir/>
          <dgm:animLvl val="ctr"/>
          <dgm:resizeHandles val="exact"/>
        </dgm:presLayoutVars>
      </dgm:prSet>
      <dgm:spPr/>
    </dgm:pt>
    <dgm:pt modelId="{7ADEEB8D-DDCE-4D7F-805F-ED821D427C21}" type="pres">
      <dgm:prSet presAssocID="{5AC0C37B-0725-415E-8A10-01456A4A0680}" presName="matrix" presStyleCnt="0"/>
      <dgm:spPr/>
    </dgm:pt>
    <dgm:pt modelId="{0270C03F-EEC0-4592-87B4-D794CE8483A9}" type="pres">
      <dgm:prSet presAssocID="{5AC0C37B-0725-415E-8A10-01456A4A0680}" presName="tile1" presStyleLbl="node1" presStyleIdx="0" presStyleCnt="4"/>
      <dgm:spPr/>
    </dgm:pt>
    <dgm:pt modelId="{E6A25079-CA40-4E4E-B3E1-04CC77E5CA30}" type="pres">
      <dgm:prSet presAssocID="{5AC0C37B-0725-415E-8A10-01456A4A0680}" presName="tile1text" presStyleLbl="node1" presStyleIdx="0" presStyleCnt="4">
        <dgm:presLayoutVars>
          <dgm:chMax val="0"/>
          <dgm:chPref val="0"/>
          <dgm:bulletEnabled val="1"/>
        </dgm:presLayoutVars>
      </dgm:prSet>
      <dgm:spPr/>
    </dgm:pt>
    <dgm:pt modelId="{219F82EF-FAF3-4F08-95B5-095BDE159B64}" type="pres">
      <dgm:prSet presAssocID="{5AC0C37B-0725-415E-8A10-01456A4A0680}" presName="tile2" presStyleLbl="node1" presStyleIdx="1" presStyleCnt="4"/>
      <dgm:spPr/>
    </dgm:pt>
    <dgm:pt modelId="{82A3D89E-5FF6-4D76-9376-9B36F05ADFAA}" type="pres">
      <dgm:prSet presAssocID="{5AC0C37B-0725-415E-8A10-01456A4A0680}" presName="tile2text" presStyleLbl="node1" presStyleIdx="1" presStyleCnt="4">
        <dgm:presLayoutVars>
          <dgm:chMax val="0"/>
          <dgm:chPref val="0"/>
          <dgm:bulletEnabled val="1"/>
        </dgm:presLayoutVars>
      </dgm:prSet>
      <dgm:spPr/>
    </dgm:pt>
    <dgm:pt modelId="{E45F2550-C84C-422B-BF97-0DEDDFC9FB17}" type="pres">
      <dgm:prSet presAssocID="{5AC0C37B-0725-415E-8A10-01456A4A0680}" presName="tile3" presStyleLbl="node1" presStyleIdx="2" presStyleCnt="4"/>
      <dgm:spPr/>
    </dgm:pt>
    <dgm:pt modelId="{21546EF3-F704-43DC-88F3-E6A020023ECF}" type="pres">
      <dgm:prSet presAssocID="{5AC0C37B-0725-415E-8A10-01456A4A0680}" presName="tile3text" presStyleLbl="node1" presStyleIdx="2" presStyleCnt="4">
        <dgm:presLayoutVars>
          <dgm:chMax val="0"/>
          <dgm:chPref val="0"/>
          <dgm:bulletEnabled val="1"/>
        </dgm:presLayoutVars>
      </dgm:prSet>
      <dgm:spPr/>
    </dgm:pt>
    <dgm:pt modelId="{06B92B19-23BD-4E79-9877-8C5F133E4B1C}" type="pres">
      <dgm:prSet presAssocID="{5AC0C37B-0725-415E-8A10-01456A4A0680}" presName="tile4" presStyleLbl="node1" presStyleIdx="3" presStyleCnt="4"/>
      <dgm:spPr/>
    </dgm:pt>
    <dgm:pt modelId="{85ADFA04-533C-443F-99E0-8A90D2B41E0A}" type="pres">
      <dgm:prSet presAssocID="{5AC0C37B-0725-415E-8A10-01456A4A0680}" presName="tile4text" presStyleLbl="node1" presStyleIdx="3" presStyleCnt="4">
        <dgm:presLayoutVars>
          <dgm:chMax val="0"/>
          <dgm:chPref val="0"/>
          <dgm:bulletEnabled val="1"/>
        </dgm:presLayoutVars>
      </dgm:prSet>
      <dgm:spPr/>
    </dgm:pt>
    <dgm:pt modelId="{E7EA950C-B907-471B-909E-1ABBD440BD41}" type="pres">
      <dgm:prSet presAssocID="{5AC0C37B-0725-415E-8A10-01456A4A0680}" presName="centerTile" presStyleLbl="fgShp" presStyleIdx="0" presStyleCnt="1">
        <dgm:presLayoutVars>
          <dgm:chMax val="0"/>
          <dgm:chPref val="0"/>
        </dgm:presLayoutVars>
      </dgm:prSet>
      <dgm:spPr/>
    </dgm:pt>
  </dgm:ptLst>
  <dgm:cxnLst>
    <dgm:cxn modelId="{6976813D-D9D6-4E59-8446-FF6F4A0B143F}" srcId="{5AC0C37B-0725-415E-8A10-01456A4A0680}" destId="{FC9E946E-F633-491E-B81D-DF91AF0D20A2}" srcOrd="0" destOrd="0" parTransId="{0E498B3C-8275-46CA-81AB-7177AA554226}" sibTransId="{BFE31552-578D-4602-929A-93A8CAB8B45D}"/>
    <dgm:cxn modelId="{2249585F-F9B1-474D-839B-F447465DD7CB}" srcId="{FC9E946E-F633-491E-B81D-DF91AF0D20A2}" destId="{514D27B6-E7F7-45C8-862A-DDD3FAA82D93}" srcOrd="0" destOrd="0" parTransId="{FB483719-377F-4C27-AF29-6B14CDF53C2F}" sibTransId="{C2988B05-85ED-47DE-B30D-488E09CDBDAA}"/>
    <dgm:cxn modelId="{DD302F57-BFFD-41A1-AD39-937769E18BD3}" srcId="{FC9E946E-F633-491E-B81D-DF91AF0D20A2}" destId="{F9D74968-B404-4804-99E6-B0943C00E6CB}" srcOrd="1" destOrd="0" parTransId="{FB1BDCD0-A177-4A2C-996B-B7B9CD657A7C}" sibTransId="{38991F22-5FC0-447B-99E5-A1B7B85D0635}"/>
    <dgm:cxn modelId="{7BB97794-1727-48E3-854A-F384961FAD20}" type="presOf" srcId="{514D27B6-E7F7-45C8-862A-DDD3FAA82D93}" destId="{E6A25079-CA40-4E4E-B3E1-04CC77E5CA30}" srcOrd="1" destOrd="0" presId="urn:microsoft.com/office/officeart/2005/8/layout/matrix1"/>
    <dgm:cxn modelId="{0BAB5A97-0A00-42EB-930E-0D73010C1AC3}" type="presOf" srcId="{5AC0C37B-0725-415E-8A10-01456A4A0680}" destId="{AB4E8FD0-6742-43E4-A18D-B7DF9258248A}" srcOrd="0" destOrd="0" presId="urn:microsoft.com/office/officeart/2005/8/layout/matrix1"/>
    <dgm:cxn modelId="{364E3AA5-4185-481E-8EC3-2CF6BA57185B}" type="presOf" srcId="{F9D74968-B404-4804-99E6-B0943C00E6CB}" destId="{82A3D89E-5FF6-4D76-9376-9B36F05ADFAA}" srcOrd="1" destOrd="0" presId="urn:microsoft.com/office/officeart/2005/8/layout/matrix1"/>
    <dgm:cxn modelId="{F70155B8-7BE2-436B-B58E-B432B81B44F7}" type="presOf" srcId="{48057DB2-10D6-40D0-AFD1-BDC39143413B}" destId="{85ADFA04-533C-443F-99E0-8A90D2B41E0A}" srcOrd="1" destOrd="0" presId="urn:microsoft.com/office/officeart/2005/8/layout/matrix1"/>
    <dgm:cxn modelId="{382E7EBA-F74F-4B0D-A5C4-DA21AE94C627}" type="presOf" srcId="{FC9E946E-F633-491E-B81D-DF91AF0D20A2}" destId="{E7EA950C-B907-471B-909E-1ABBD440BD41}" srcOrd="0" destOrd="0" presId="urn:microsoft.com/office/officeart/2005/8/layout/matrix1"/>
    <dgm:cxn modelId="{30056BC3-C9B2-4017-96B9-B2C86D15DF47}" srcId="{FC9E946E-F633-491E-B81D-DF91AF0D20A2}" destId="{48057DB2-10D6-40D0-AFD1-BDC39143413B}" srcOrd="3" destOrd="0" parTransId="{96A9E03C-4D51-4B78-9DA8-46337E99D4E0}" sibTransId="{669ED16E-9DAE-4734-889C-7EEB2107CF32}"/>
    <dgm:cxn modelId="{8B1CBECE-A786-46AC-868B-8E408C15FAA5}" type="presOf" srcId="{F9D74968-B404-4804-99E6-B0943C00E6CB}" destId="{219F82EF-FAF3-4F08-95B5-095BDE159B64}" srcOrd="0" destOrd="0" presId="urn:microsoft.com/office/officeart/2005/8/layout/matrix1"/>
    <dgm:cxn modelId="{5E2CEED6-1D85-47DD-BB27-667B6B83AAA5}" type="presOf" srcId="{48057DB2-10D6-40D0-AFD1-BDC39143413B}" destId="{06B92B19-23BD-4E79-9877-8C5F133E4B1C}" srcOrd="0" destOrd="0" presId="urn:microsoft.com/office/officeart/2005/8/layout/matrix1"/>
    <dgm:cxn modelId="{F53A4AE5-581F-4F73-99D3-FFC08746D3BC}" type="presOf" srcId="{3315B1B3-CC91-482B-B649-6F0E7A6CB29C}" destId="{21546EF3-F704-43DC-88F3-E6A020023ECF}" srcOrd="1" destOrd="0" presId="urn:microsoft.com/office/officeart/2005/8/layout/matrix1"/>
    <dgm:cxn modelId="{2C210DEA-907A-42AB-8FDA-FE6B42865804}" type="presOf" srcId="{3315B1B3-CC91-482B-B649-6F0E7A6CB29C}" destId="{E45F2550-C84C-422B-BF97-0DEDDFC9FB17}" srcOrd="0" destOrd="0" presId="urn:microsoft.com/office/officeart/2005/8/layout/matrix1"/>
    <dgm:cxn modelId="{67E8E3EF-0337-45C2-8A3A-A8155F4667C8}" type="presOf" srcId="{514D27B6-E7F7-45C8-862A-DDD3FAA82D93}" destId="{0270C03F-EEC0-4592-87B4-D794CE8483A9}" srcOrd="0" destOrd="0" presId="urn:microsoft.com/office/officeart/2005/8/layout/matrix1"/>
    <dgm:cxn modelId="{29CD04F1-5AAE-40D6-821D-07B6D29AC263}" srcId="{FC9E946E-F633-491E-B81D-DF91AF0D20A2}" destId="{3315B1B3-CC91-482B-B649-6F0E7A6CB29C}" srcOrd="2" destOrd="0" parTransId="{DE87F3D7-B34A-48FF-8B8A-1CC82ABDBD03}" sibTransId="{5445B65A-7021-40C0-AA26-1CE0808D81E2}"/>
    <dgm:cxn modelId="{4F72A79B-8164-4E2B-9F7D-E81159516C39}" type="presParOf" srcId="{AB4E8FD0-6742-43E4-A18D-B7DF9258248A}" destId="{7ADEEB8D-DDCE-4D7F-805F-ED821D427C21}" srcOrd="0" destOrd="0" presId="urn:microsoft.com/office/officeart/2005/8/layout/matrix1"/>
    <dgm:cxn modelId="{89D1160E-8928-453C-9B1C-68F801B454FD}" type="presParOf" srcId="{7ADEEB8D-DDCE-4D7F-805F-ED821D427C21}" destId="{0270C03F-EEC0-4592-87B4-D794CE8483A9}" srcOrd="0" destOrd="0" presId="urn:microsoft.com/office/officeart/2005/8/layout/matrix1"/>
    <dgm:cxn modelId="{873118E2-70BB-46F4-95E6-034362E68B89}" type="presParOf" srcId="{7ADEEB8D-DDCE-4D7F-805F-ED821D427C21}" destId="{E6A25079-CA40-4E4E-B3E1-04CC77E5CA30}" srcOrd="1" destOrd="0" presId="urn:microsoft.com/office/officeart/2005/8/layout/matrix1"/>
    <dgm:cxn modelId="{C9C1A07B-1C0E-47B1-BB22-2F1A6F8910DD}" type="presParOf" srcId="{7ADEEB8D-DDCE-4D7F-805F-ED821D427C21}" destId="{219F82EF-FAF3-4F08-95B5-095BDE159B64}" srcOrd="2" destOrd="0" presId="urn:microsoft.com/office/officeart/2005/8/layout/matrix1"/>
    <dgm:cxn modelId="{04E5348C-5667-4343-860B-CE103356D52F}" type="presParOf" srcId="{7ADEEB8D-DDCE-4D7F-805F-ED821D427C21}" destId="{82A3D89E-5FF6-4D76-9376-9B36F05ADFAA}" srcOrd="3" destOrd="0" presId="urn:microsoft.com/office/officeart/2005/8/layout/matrix1"/>
    <dgm:cxn modelId="{690F36F8-DDC3-4ADE-95BB-96CB3A01D5F3}" type="presParOf" srcId="{7ADEEB8D-DDCE-4D7F-805F-ED821D427C21}" destId="{E45F2550-C84C-422B-BF97-0DEDDFC9FB17}" srcOrd="4" destOrd="0" presId="urn:microsoft.com/office/officeart/2005/8/layout/matrix1"/>
    <dgm:cxn modelId="{519FBBD8-2F31-4A10-89A3-06C912812518}" type="presParOf" srcId="{7ADEEB8D-DDCE-4D7F-805F-ED821D427C21}" destId="{21546EF3-F704-43DC-88F3-E6A020023ECF}" srcOrd="5" destOrd="0" presId="urn:microsoft.com/office/officeart/2005/8/layout/matrix1"/>
    <dgm:cxn modelId="{A2251E2C-AF73-4DF9-BC95-43CABD39AC90}" type="presParOf" srcId="{7ADEEB8D-DDCE-4D7F-805F-ED821D427C21}" destId="{06B92B19-23BD-4E79-9877-8C5F133E4B1C}" srcOrd="6" destOrd="0" presId="urn:microsoft.com/office/officeart/2005/8/layout/matrix1"/>
    <dgm:cxn modelId="{8F397F21-8069-462D-AD86-9DB54E171B49}" type="presParOf" srcId="{7ADEEB8D-DDCE-4D7F-805F-ED821D427C21}" destId="{85ADFA04-533C-443F-99E0-8A90D2B41E0A}" srcOrd="7" destOrd="0" presId="urn:microsoft.com/office/officeart/2005/8/layout/matrix1"/>
    <dgm:cxn modelId="{EABC2DF5-3527-402B-A4EE-78989EF27174}" type="presParOf" srcId="{AB4E8FD0-6742-43E4-A18D-B7DF9258248A}" destId="{E7EA950C-B907-471B-909E-1ABBD440BD4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3472E7-790B-41C9-BF29-59E5A8598E0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CD76548-6F2D-44A6-BD5A-D5D05D802AEB}">
      <dgm:prSet phldrT="[Text]" custT="1"/>
      <dgm:spPr/>
      <dgm:t>
        <a:bodyPr/>
        <a:lstStyle/>
        <a:p>
          <a:r>
            <a:rPr lang="en-US" sz="3600" b="1" dirty="0">
              <a:solidFill>
                <a:srgbClr val="FF0000"/>
              </a:solidFill>
            </a:rPr>
            <a:t>S</a:t>
          </a:r>
          <a:r>
            <a:rPr lang="en-US" sz="2800" dirty="0"/>
            <a:t>pecific</a:t>
          </a:r>
        </a:p>
      </dgm:t>
    </dgm:pt>
    <dgm:pt modelId="{32B1E94E-5B44-437D-967F-47F97F5100DD}" type="parTrans" cxnId="{0E03EED8-EBB5-4267-BF07-FB16609CD22A}">
      <dgm:prSet/>
      <dgm:spPr/>
      <dgm:t>
        <a:bodyPr/>
        <a:lstStyle/>
        <a:p>
          <a:endParaRPr lang="en-US"/>
        </a:p>
      </dgm:t>
    </dgm:pt>
    <dgm:pt modelId="{5B29A1BE-8A2E-4881-BAD0-19D0C6740DFD}" type="sibTrans" cxnId="{0E03EED8-EBB5-4267-BF07-FB16609CD22A}">
      <dgm:prSet/>
      <dgm:spPr/>
      <dgm:t>
        <a:bodyPr/>
        <a:lstStyle/>
        <a:p>
          <a:endParaRPr lang="en-US"/>
        </a:p>
      </dgm:t>
    </dgm:pt>
    <dgm:pt modelId="{D46EF284-9175-4C60-BF5B-52C1138208F7}">
      <dgm:prSet phldrT="[Text]"/>
      <dgm:spPr/>
      <dgm:t>
        <a:bodyPr/>
        <a:lstStyle/>
        <a:p>
          <a:r>
            <a:rPr lang="en-US" dirty="0"/>
            <a:t> </a:t>
          </a:r>
          <a:r>
            <a:rPr lang="en-US" dirty="0" err="1"/>
            <a:t>Rumusan</a:t>
          </a:r>
          <a:r>
            <a:rPr lang="en-US" dirty="0"/>
            <a:t> </a:t>
          </a:r>
          <a:r>
            <a:rPr lang="en-US" dirty="0" err="1"/>
            <a:t>sasaran</a:t>
          </a:r>
          <a:r>
            <a:rPr lang="en-US" dirty="0"/>
            <a:t> </a:t>
          </a:r>
          <a:r>
            <a:rPr lang="en-US" dirty="0" err="1"/>
            <a:t>spesifik</a:t>
          </a:r>
          <a:r>
            <a:rPr lang="en-US" dirty="0"/>
            <a:t>, </a:t>
          </a:r>
          <a:r>
            <a:rPr lang="en-US" dirty="0" err="1"/>
            <a:t>konkrit</a:t>
          </a:r>
          <a:r>
            <a:rPr lang="en-US" dirty="0"/>
            <a:t> dan </a:t>
          </a:r>
          <a:r>
            <a:rPr lang="en-US" dirty="0" err="1"/>
            <a:t>jelas</a:t>
          </a:r>
          <a:endParaRPr lang="en-US" dirty="0"/>
        </a:p>
      </dgm:t>
    </dgm:pt>
    <dgm:pt modelId="{5AC29DEF-7BAD-40AF-81AC-D8C0E79D6553}" type="parTrans" cxnId="{703F1FD3-DB6F-4E0A-8702-0E1C9CEBB340}">
      <dgm:prSet/>
      <dgm:spPr/>
      <dgm:t>
        <a:bodyPr/>
        <a:lstStyle/>
        <a:p>
          <a:endParaRPr lang="en-US"/>
        </a:p>
      </dgm:t>
    </dgm:pt>
    <dgm:pt modelId="{C98B15FF-0FC5-4865-8B54-113AEEC5FF2E}" type="sibTrans" cxnId="{703F1FD3-DB6F-4E0A-8702-0E1C9CEBB340}">
      <dgm:prSet/>
      <dgm:spPr/>
      <dgm:t>
        <a:bodyPr/>
        <a:lstStyle/>
        <a:p>
          <a:endParaRPr lang="en-US"/>
        </a:p>
      </dgm:t>
    </dgm:pt>
    <dgm:pt modelId="{CF77F809-EC7F-41B7-98BE-0E220C64740B}">
      <dgm:prSet phldrT="[Text]"/>
      <dgm:spPr/>
      <dgm:t>
        <a:bodyPr/>
        <a:lstStyle/>
        <a:p>
          <a:r>
            <a:rPr lang="en-US" b="1" dirty="0">
              <a:solidFill>
                <a:srgbClr val="FF0000"/>
              </a:solidFill>
            </a:rPr>
            <a:t>M</a:t>
          </a:r>
          <a:r>
            <a:rPr lang="en-US" dirty="0"/>
            <a:t>easurable </a:t>
          </a:r>
        </a:p>
      </dgm:t>
    </dgm:pt>
    <dgm:pt modelId="{2BB02885-2B67-4861-86AA-F29D268AB243}" type="parTrans" cxnId="{28DF28AD-C537-458E-9527-767DAE5B98D5}">
      <dgm:prSet/>
      <dgm:spPr/>
      <dgm:t>
        <a:bodyPr/>
        <a:lstStyle/>
        <a:p>
          <a:endParaRPr lang="en-US"/>
        </a:p>
      </dgm:t>
    </dgm:pt>
    <dgm:pt modelId="{E9FC4A37-E70A-45EF-9E3D-354E84CEF3A5}" type="sibTrans" cxnId="{28DF28AD-C537-458E-9527-767DAE5B98D5}">
      <dgm:prSet/>
      <dgm:spPr/>
      <dgm:t>
        <a:bodyPr/>
        <a:lstStyle/>
        <a:p>
          <a:endParaRPr lang="en-US"/>
        </a:p>
      </dgm:t>
    </dgm:pt>
    <dgm:pt modelId="{6115E21B-680B-43C6-8361-C34A8C6AEC97}">
      <dgm:prSet phldrT="[Text]"/>
      <dgm:spPr/>
      <dgm:t>
        <a:bodyPr/>
        <a:lstStyle/>
        <a:p>
          <a:r>
            <a:rPr lang="en-US" dirty="0" err="1"/>
            <a:t>Indikatornya</a:t>
          </a:r>
          <a:r>
            <a:rPr lang="en-US" dirty="0"/>
            <a:t> </a:t>
          </a:r>
          <a:r>
            <a:rPr lang="en-US" dirty="0" err="1"/>
            <a:t>jelas</a:t>
          </a:r>
          <a:r>
            <a:rPr lang="en-US" dirty="0"/>
            <a:t>, </a:t>
          </a:r>
          <a:r>
            <a:rPr lang="en-US" dirty="0" err="1"/>
            <a:t>hasil</a:t>
          </a:r>
          <a:r>
            <a:rPr lang="en-US" dirty="0"/>
            <a:t> </a:t>
          </a:r>
          <a:r>
            <a:rPr lang="en-US" dirty="0" err="1"/>
            <a:t>jelas</a:t>
          </a:r>
          <a:r>
            <a:rPr lang="en-US" dirty="0"/>
            <a:t>, </a:t>
          </a:r>
          <a:r>
            <a:rPr lang="en-US" dirty="0" err="1"/>
            <a:t>bisa</a:t>
          </a:r>
          <a:r>
            <a:rPr lang="en-US" dirty="0"/>
            <a:t> </a:t>
          </a:r>
          <a:r>
            <a:rPr lang="en-US" dirty="0" err="1"/>
            <a:t>dipantau</a:t>
          </a:r>
          <a:r>
            <a:rPr lang="en-US" dirty="0"/>
            <a:t> dan </a:t>
          </a:r>
          <a:r>
            <a:rPr lang="en-US" dirty="0" err="1"/>
            <a:t>diketahui</a:t>
          </a:r>
          <a:endParaRPr lang="en-US" dirty="0"/>
        </a:p>
      </dgm:t>
    </dgm:pt>
    <dgm:pt modelId="{C8DCBF36-1BA1-43F8-A9AE-8AEE0FA1F39C}" type="parTrans" cxnId="{F7F0FD74-A808-48BA-9FE4-0EA2FE56865A}">
      <dgm:prSet/>
      <dgm:spPr/>
      <dgm:t>
        <a:bodyPr/>
        <a:lstStyle/>
        <a:p>
          <a:endParaRPr lang="en-US"/>
        </a:p>
      </dgm:t>
    </dgm:pt>
    <dgm:pt modelId="{C2FA4B22-BDAA-4EDD-A0C4-316356F1FAA9}" type="sibTrans" cxnId="{F7F0FD74-A808-48BA-9FE4-0EA2FE56865A}">
      <dgm:prSet/>
      <dgm:spPr/>
      <dgm:t>
        <a:bodyPr/>
        <a:lstStyle/>
        <a:p>
          <a:endParaRPr lang="en-US"/>
        </a:p>
      </dgm:t>
    </dgm:pt>
    <dgm:pt modelId="{B8CC9DDE-24C7-4FB8-BAD1-1F744D6528C5}">
      <dgm:prSet phldrT="[Text]"/>
      <dgm:spPr/>
      <dgm:t>
        <a:bodyPr/>
        <a:lstStyle/>
        <a:p>
          <a:r>
            <a:rPr lang="en-US" dirty="0" err="1"/>
            <a:t>kita</a:t>
          </a:r>
          <a:r>
            <a:rPr lang="en-US" dirty="0"/>
            <a:t> </a:t>
          </a:r>
          <a:r>
            <a:rPr lang="en-US" dirty="0" err="1"/>
            <a:t>tidak</a:t>
          </a:r>
          <a:r>
            <a:rPr lang="en-US" dirty="0"/>
            <a:t> </a:t>
          </a:r>
          <a:r>
            <a:rPr lang="en-US" dirty="0" err="1"/>
            <a:t>mungkin</a:t>
          </a:r>
          <a:r>
            <a:rPr lang="en-US" dirty="0"/>
            <a:t> </a:t>
          </a:r>
          <a:r>
            <a:rPr lang="en-US" dirty="0" err="1"/>
            <a:t>dapat</a:t>
          </a:r>
          <a:r>
            <a:rPr lang="en-US" dirty="0"/>
            <a:t> </a:t>
          </a:r>
          <a:r>
            <a:rPr lang="en-US" dirty="0" err="1"/>
            <a:t>mengubah</a:t>
          </a:r>
          <a:r>
            <a:rPr lang="en-US" dirty="0"/>
            <a:t> </a:t>
          </a:r>
          <a:r>
            <a:rPr lang="en-US" dirty="0" err="1"/>
            <a:t>seluruh</a:t>
          </a:r>
          <a:r>
            <a:rPr lang="en-US" dirty="0"/>
            <a:t> </a:t>
          </a:r>
          <a:r>
            <a:rPr lang="en-US" dirty="0" err="1"/>
            <a:t>kebijakan</a:t>
          </a:r>
          <a:r>
            <a:rPr lang="en-US" dirty="0"/>
            <a:t> public. Oleh </a:t>
          </a:r>
          <a:r>
            <a:rPr lang="en-US" dirty="0" err="1"/>
            <a:t>karena</a:t>
          </a:r>
          <a:r>
            <a:rPr lang="en-US" dirty="0"/>
            <a:t> </a:t>
          </a:r>
          <a:r>
            <a:rPr lang="en-US" dirty="0" err="1"/>
            <a:t>itu</a:t>
          </a:r>
          <a:r>
            <a:rPr lang="en-US" dirty="0"/>
            <a:t> </a:t>
          </a:r>
          <a:r>
            <a:rPr lang="en-US" dirty="0" err="1"/>
            <a:t>kita</a:t>
          </a:r>
          <a:r>
            <a:rPr lang="en-US" dirty="0"/>
            <a:t> </a:t>
          </a:r>
          <a:r>
            <a:rPr lang="en-US" dirty="0" err="1"/>
            <a:t>harus</a:t>
          </a:r>
          <a:r>
            <a:rPr lang="en-US" dirty="0"/>
            <a:t> </a:t>
          </a:r>
          <a:r>
            <a:rPr lang="en-US" dirty="0" err="1"/>
            <a:t>menentukan</a:t>
          </a:r>
          <a:r>
            <a:rPr lang="en-US" dirty="0"/>
            <a:t> pada </a:t>
          </a:r>
          <a:r>
            <a:rPr lang="en-US" dirty="0" err="1"/>
            <a:t>sisi-sisi</a:t>
          </a:r>
          <a:r>
            <a:rPr lang="en-US" dirty="0"/>
            <a:t> yang mana </a:t>
          </a:r>
          <a:r>
            <a:rPr lang="en-US" dirty="0" err="1"/>
            <a:t>kebijakan</a:t>
          </a:r>
          <a:r>
            <a:rPr lang="en-US" dirty="0"/>
            <a:t> </a:t>
          </a:r>
          <a:r>
            <a:rPr lang="en-US" dirty="0" err="1"/>
            <a:t>itu</a:t>
          </a:r>
          <a:r>
            <a:rPr lang="en-US" dirty="0"/>
            <a:t> </a:t>
          </a:r>
          <a:r>
            <a:rPr lang="en-US" dirty="0" err="1"/>
            <a:t>harus</a:t>
          </a:r>
          <a:r>
            <a:rPr lang="en-US" dirty="0"/>
            <a:t> </a:t>
          </a:r>
          <a:r>
            <a:rPr lang="en-US" dirty="0" err="1"/>
            <a:t>dirubah</a:t>
          </a:r>
          <a:endParaRPr lang="en-US" dirty="0"/>
        </a:p>
      </dgm:t>
    </dgm:pt>
    <dgm:pt modelId="{9A868700-D4AD-4F71-BFA3-D2D01B974D70}" type="parTrans" cxnId="{A21C00CA-FFE0-48E1-9C47-EBCAB9FBCE59}">
      <dgm:prSet/>
      <dgm:spPr/>
      <dgm:t>
        <a:bodyPr/>
        <a:lstStyle/>
        <a:p>
          <a:endParaRPr lang="en-US"/>
        </a:p>
      </dgm:t>
    </dgm:pt>
    <dgm:pt modelId="{9FC31ACD-7CEB-401A-8645-20AB9ED9D30D}" type="sibTrans" cxnId="{A21C00CA-FFE0-48E1-9C47-EBCAB9FBCE59}">
      <dgm:prSet/>
      <dgm:spPr/>
      <dgm:t>
        <a:bodyPr/>
        <a:lstStyle/>
        <a:p>
          <a:endParaRPr lang="en-US"/>
        </a:p>
      </dgm:t>
    </dgm:pt>
    <dgm:pt modelId="{2EBBC98D-BE8F-46C5-865E-6A008E61D60B}">
      <dgm:prSet phldrT="[Text]"/>
      <dgm:spPr/>
      <dgm:t>
        <a:bodyPr/>
        <a:lstStyle/>
        <a:p>
          <a:r>
            <a:rPr lang="en-US" dirty="0" err="1"/>
            <a:t>Sasaran</a:t>
          </a:r>
          <a:r>
            <a:rPr lang="en-US" dirty="0"/>
            <a:t> </a:t>
          </a:r>
          <a:r>
            <a:rPr lang="en-US" dirty="0" err="1"/>
            <a:t>memang</a:t>
          </a:r>
          <a:r>
            <a:rPr lang="en-US" dirty="0"/>
            <a:t> </a:t>
          </a:r>
          <a:r>
            <a:rPr lang="en-US" dirty="0" err="1"/>
            <a:t>sesuatu</a:t>
          </a:r>
          <a:r>
            <a:rPr lang="en-US" dirty="0"/>
            <a:t>  yang  </a:t>
          </a:r>
          <a:r>
            <a:rPr lang="en-US" dirty="0" err="1"/>
            <a:t>mungkin</a:t>
          </a:r>
          <a:r>
            <a:rPr lang="en-US" dirty="0"/>
            <a:t> </a:t>
          </a:r>
          <a:r>
            <a:rPr lang="en-US" dirty="0" err="1"/>
            <a:t>bisa</a:t>
          </a:r>
          <a:r>
            <a:rPr lang="en-US" dirty="0"/>
            <a:t> </a:t>
          </a:r>
          <a:r>
            <a:rPr lang="en-US" dirty="0" err="1"/>
            <a:t>dicapai</a:t>
          </a:r>
          <a:r>
            <a:rPr lang="en-US" dirty="0"/>
            <a:t> </a:t>
          </a:r>
          <a:r>
            <a:rPr lang="en-US" dirty="0" err="1"/>
            <a:t>atau</a:t>
          </a:r>
          <a:r>
            <a:rPr lang="en-US" dirty="0"/>
            <a:t> </a:t>
          </a:r>
          <a:r>
            <a:rPr lang="en-US" dirty="0" err="1"/>
            <a:t>diwujudkan</a:t>
          </a:r>
          <a:r>
            <a:rPr lang="en-US" dirty="0"/>
            <a:t> </a:t>
          </a:r>
          <a:r>
            <a:rPr lang="en-US" dirty="0" err="1"/>
            <a:t>bukan</a:t>
          </a:r>
          <a:r>
            <a:rPr lang="en-US" dirty="0"/>
            <a:t> </a:t>
          </a:r>
          <a:r>
            <a:rPr lang="en-US" dirty="0" err="1"/>
            <a:t>mimpi</a:t>
          </a:r>
          <a:r>
            <a:rPr lang="en-US" dirty="0"/>
            <a:t> dan </a:t>
          </a:r>
          <a:r>
            <a:rPr lang="en-US" dirty="0" err="1"/>
            <a:t>angan-angan</a:t>
          </a:r>
          <a:r>
            <a:rPr lang="en-US" dirty="0"/>
            <a:t>  yang </a:t>
          </a:r>
          <a:r>
            <a:rPr lang="en-US" dirty="0" err="1"/>
            <a:t>mustahil</a:t>
          </a:r>
          <a:endParaRPr lang="en-US" dirty="0"/>
        </a:p>
      </dgm:t>
    </dgm:pt>
    <dgm:pt modelId="{A11C59A5-9F13-4442-9B99-8776331DB9EB}" type="parTrans" cxnId="{B2938995-E74E-4A1D-B0AA-2F1BEC332E92}">
      <dgm:prSet/>
      <dgm:spPr/>
      <dgm:t>
        <a:bodyPr/>
        <a:lstStyle/>
        <a:p>
          <a:endParaRPr lang="en-US"/>
        </a:p>
      </dgm:t>
    </dgm:pt>
    <dgm:pt modelId="{D3F15558-B5F4-4F9B-A34C-5D9A6EA9A225}" type="sibTrans" cxnId="{B2938995-E74E-4A1D-B0AA-2F1BEC332E92}">
      <dgm:prSet/>
      <dgm:spPr/>
      <dgm:t>
        <a:bodyPr/>
        <a:lstStyle/>
        <a:p>
          <a:endParaRPr lang="en-US"/>
        </a:p>
      </dgm:t>
    </dgm:pt>
    <dgm:pt modelId="{888D1708-3B61-4997-874D-467185A90922}">
      <dgm:prSet phldrT="[Text]" custT="1"/>
      <dgm:spPr/>
      <dgm:t>
        <a:bodyPr/>
        <a:lstStyle/>
        <a:p>
          <a:r>
            <a:rPr lang="en-US" sz="3600" b="1" dirty="0">
              <a:solidFill>
                <a:srgbClr val="FF0000"/>
              </a:solidFill>
            </a:rPr>
            <a:t>A</a:t>
          </a:r>
          <a:r>
            <a:rPr lang="en-US" sz="2800" dirty="0"/>
            <a:t>chievable</a:t>
          </a:r>
        </a:p>
      </dgm:t>
    </dgm:pt>
    <dgm:pt modelId="{CB7D6DB0-CD78-469E-A569-22F2D0BF3294}" type="parTrans" cxnId="{54162605-F342-4453-AE81-D2A1451951AA}">
      <dgm:prSet/>
      <dgm:spPr/>
      <dgm:t>
        <a:bodyPr/>
        <a:lstStyle/>
        <a:p>
          <a:endParaRPr lang="en-US"/>
        </a:p>
      </dgm:t>
    </dgm:pt>
    <dgm:pt modelId="{9BAEB49E-8B49-4D4E-88D8-D147C4CBF2AC}" type="sibTrans" cxnId="{54162605-F342-4453-AE81-D2A1451951AA}">
      <dgm:prSet/>
      <dgm:spPr/>
      <dgm:t>
        <a:bodyPr/>
        <a:lstStyle/>
        <a:p>
          <a:endParaRPr lang="en-US"/>
        </a:p>
      </dgm:t>
    </dgm:pt>
    <dgm:pt modelId="{520501CB-C8A7-492E-91AA-11BB52E055AB}">
      <dgm:prSet phldrT="[Text]" custT="1"/>
      <dgm:spPr/>
      <dgm:t>
        <a:bodyPr/>
        <a:lstStyle/>
        <a:p>
          <a:r>
            <a:rPr lang="en-US" sz="3600" b="1" dirty="0">
              <a:solidFill>
                <a:srgbClr val="FF0000"/>
              </a:solidFill>
            </a:rPr>
            <a:t>R</a:t>
          </a:r>
          <a:r>
            <a:rPr lang="en-US" sz="2800" dirty="0"/>
            <a:t>ealistic</a:t>
          </a:r>
        </a:p>
      </dgm:t>
    </dgm:pt>
    <dgm:pt modelId="{AB21B485-383B-4646-9E12-D76276581B43}" type="parTrans" cxnId="{539EA48C-AFA2-4700-89A7-0110D1D6B5BB}">
      <dgm:prSet/>
      <dgm:spPr/>
      <dgm:t>
        <a:bodyPr/>
        <a:lstStyle/>
        <a:p>
          <a:endParaRPr lang="en-US"/>
        </a:p>
      </dgm:t>
    </dgm:pt>
    <dgm:pt modelId="{B96E14F4-BF47-4337-AE46-08DBA8AF1142}" type="sibTrans" cxnId="{539EA48C-AFA2-4700-89A7-0110D1D6B5BB}">
      <dgm:prSet/>
      <dgm:spPr/>
      <dgm:t>
        <a:bodyPr/>
        <a:lstStyle/>
        <a:p>
          <a:endParaRPr lang="en-US"/>
        </a:p>
      </dgm:t>
    </dgm:pt>
    <dgm:pt modelId="{85C85C2F-FD42-4000-AF9C-2D5D57981277}">
      <dgm:prSet phldrT="[Text]"/>
      <dgm:spPr/>
      <dgm:t>
        <a:bodyPr/>
        <a:lstStyle/>
        <a:p>
          <a:r>
            <a:rPr lang="en-US" dirty="0" err="1"/>
            <a:t>Alokasi</a:t>
          </a:r>
          <a:r>
            <a:rPr lang="en-US" dirty="0"/>
            <a:t> </a:t>
          </a:r>
          <a:r>
            <a:rPr lang="en-US" dirty="0" err="1"/>
            <a:t>waktu</a:t>
          </a:r>
          <a:r>
            <a:rPr lang="en-US" dirty="0"/>
            <a:t> yang </a:t>
          </a:r>
          <a:r>
            <a:rPr lang="en-US" dirty="0" err="1"/>
            <a:t>jelas</a:t>
          </a:r>
          <a:r>
            <a:rPr lang="en-US" dirty="0"/>
            <a:t> </a:t>
          </a:r>
          <a:r>
            <a:rPr lang="en-US" dirty="0" err="1"/>
            <a:t>akan</a:t>
          </a:r>
          <a:r>
            <a:rPr lang="en-US" dirty="0"/>
            <a:t> </a:t>
          </a:r>
          <a:r>
            <a:rPr lang="en-US" dirty="0" err="1"/>
            <a:t>menuntun</a:t>
          </a:r>
          <a:r>
            <a:rPr lang="en-US" dirty="0"/>
            <a:t> </a:t>
          </a:r>
          <a:r>
            <a:rPr lang="en-US" dirty="0" err="1"/>
            <a:t>kita</a:t>
          </a:r>
          <a:r>
            <a:rPr lang="en-US" dirty="0"/>
            <a:t> </a:t>
          </a:r>
          <a:r>
            <a:rPr lang="en-US" dirty="0" err="1"/>
            <a:t>dalam</a:t>
          </a:r>
          <a:r>
            <a:rPr lang="en-US" dirty="0"/>
            <a:t> </a:t>
          </a:r>
          <a:r>
            <a:rPr lang="en-US" dirty="0" err="1"/>
            <a:t>melakukan</a:t>
          </a:r>
          <a:r>
            <a:rPr lang="en-US" dirty="0"/>
            <a:t> </a:t>
          </a:r>
          <a:r>
            <a:rPr lang="en-US" dirty="0" err="1"/>
            <a:t>tahap-tahap</a:t>
          </a:r>
          <a:r>
            <a:rPr lang="en-US" dirty="0"/>
            <a:t> </a:t>
          </a:r>
          <a:r>
            <a:rPr lang="en-US" dirty="0" err="1"/>
            <a:t>kegiatan</a:t>
          </a:r>
          <a:r>
            <a:rPr lang="en-US" dirty="0"/>
            <a:t> </a:t>
          </a:r>
          <a:r>
            <a:rPr lang="en-US" dirty="0" err="1"/>
            <a:t>advokasi</a:t>
          </a:r>
          <a:r>
            <a:rPr lang="en-US" dirty="0"/>
            <a:t>, </a:t>
          </a:r>
          <a:r>
            <a:rPr lang="en-US" dirty="0" err="1"/>
            <a:t>kapan</a:t>
          </a:r>
          <a:r>
            <a:rPr lang="en-US" dirty="0"/>
            <a:t> </a:t>
          </a:r>
          <a:r>
            <a:rPr lang="en-US" dirty="0" err="1"/>
            <a:t>dimulai</a:t>
          </a:r>
          <a:r>
            <a:rPr lang="en-US" dirty="0"/>
            <a:t> dan </a:t>
          </a:r>
          <a:r>
            <a:rPr lang="en-US" dirty="0" err="1"/>
            <a:t>kapan</a:t>
          </a:r>
          <a:r>
            <a:rPr lang="en-US" dirty="0"/>
            <a:t> </a:t>
          </a:r>
          <a:r>
            <a:rPr lang="en-US" dirty="0" err="1"/>
            <a:t>akan</a:t>
          </a:r>
          <a:r>
            <a:rPr lang="en-US" dirty="0"/>
            <a:t> </a:t>
          </a:r>
          <a:r>
            <a:rPr lang="en-US" dirty="0" err="1"/>
            <a:t>selesai</a:t>
          </a:r>
          <a:endParaRPr lang="en-US" dirty="0"/>
        </a:p>
      </dgm:t>
    </dgm:pt>
    <dgm:pt modelId="{BF049A4F-A972-4ACC-A6C6-42CD46954AD7}" type="parTrans" cxnId="{9398F4A4-ABC7-4F66-A6DE-EA99BC5624F1}">
      <dgm:prSet/>
      <dgm:spPr/>
      <dgm:t>
        <a:bodyPr/>
        <a:lstStyle/>
        <a:p>
          <a:endParaRPr lang="en-US"/>
        </a:p>
      </dgm:t>
    </dgm:pt>
    <dgm:pt modelId="{277F0AD0-1BC2-4052-8D01-2BC6B957F0F5}" type="sibTrans" cxnId="{9398F4A4-ABC7-4F66-A6DE-EA99BC5624F1}">
      <dgm:prSet/>
      <dgm:spPr/>
      <dgm:t>
        <a:bodyPr/>
        <a:lstStyle/>
        <a:p>
          <a:endParaRPr lang="en-US"/>
        </a:p>
      </dgm:t>
    </dgm:pt>
    <dgm:pt modelId="{A90DBF93-3634-40EF-B629-906F8EEFCA9D}">
      <dgm:prSet phldrT="[Text]" custT="1"/>
      <dgm:spPr/>
      <dgm:t>
        <a:bodyPr/>
        <a:lstStyle/>
        <a:p>
          <a:r>
            <a:rPr lang="en-US" sz="3600" b="1" dirty="0">
              <a:solidFill>
                <a:srgbClr val="FF0000"/>
              </a:solidFill>
            </a:rPr>
            <a:t>T</a:t>
          </a:r>
          <a:r>
            <a:rPr lang="en-US" sz="2800" dirty="0"/>
            <a:t>ime-bound</a:t>
          </a:r>
        </a:p>
      </dgm:t>
    </dgm:pt>
    <dgm:pt modelId="{62B78323-8A3F-49E7-AC1C-111885158827}" type="parTrans" cxnId="{5E826087-9212-4A7E-BA7D-B156B8E0D94A}">
      <dgm:prSet/>
      <dgm:spPr/>
      <dgm:t>
        <a:bodyPr/>
        <a:lstStyle/>
        <a:p>
          <a:endParaRPr lang="en-US"/>
        </a:p>
      </dgm:t>
    </dgm:pt>
    <dgm:pt modelId="{5C677222-B781-40D6-8CDB-77FCE9313F5E}" type="sibTrans" cxnId="{5E826087-9212-4A7E-BA7D-B156B8E0D94A}">
      <dgm:prSet/>
      <dgm:spPr/>
      <dgm:t>
        <a:bodyPr/>
        <a:lstStyle/>
        <a:p>
          <a:endParaRPr lang="en-US"/>
        </a:p>
      </dgm:t>
    </dgm:pt>
    <dgm:pt modelId="{D734C129-01A2-4F5A-8C79-3214BA057285}" type="pres">
      <dgm:prSet presAssocID="{413472E7-790B-41C9-BF29-59E5A8598E0C}" presName="vert0" presStyleCnt="0">
        <dgm:presLayoutVars>
          <dgm:dir/>
          <dgm:animOne val="branch"/>
          <dgm:animLvl val="lvl"/>
        </dgm:presLayoutVars>
      </dgm:prSet>
      <dgm:spPr/>
    </dgm:pt>
    <dgm:pt modelId="{608A4A80-C53B-4B54-8501-4D0DC590025C}" type="pres">
      <dgm:prSet presAssocID="{2CD76548-6F2D-44A6-BD5A-D5D05D802AEB}" presName="thickLine" presStyleLbl="alignNode1" presStyleIdx="0" presStyleCnt="5"/>
      <dgm:spPr/>
    </dgm:pt>
    <dgm:pt modelId="{C3146D41-DD6C-4C50-AF50-28E56EA9D363}" type="pres">
      <dgm:prSet presAssocID="{2CD76548-6F2D-44A6-BD5A-D5D05D802AEB}" presName="horz1" presStyleCnt="0"/>
      <dgm:spPr/>
    </dgm:pt>
    <dgm:pt modelId="{C7AE9315-FD13-42B0-A89B-001AA7D4006B}" type="pres">
      <dgm:prSet presAssocID="{2CD76548-6F2D-44A6-BD5A-D5D05D802AEB}" presName="tx1" presStyleLbl="revTx" presStyleIdx="0" presStyleCnt="10"/>
      <dgm:spPr/>
    </dgm:pt>
    <dgm:pt modelId="{E4833A3F-9A17-433C-A7B2-7159732DA33C}" type="pres">
      <dgm:prSet presAssocID="{2CD76548-6F2D-44A6-BD5A-D5D05D802AEB}" presName="vert1" presStyleCnt="0"/>
      <dgm:spPr/>
    </dgm:pt>
    <dgm:pt modelId="{5F1611E4-AD01-4BD8-B876-2BB3CE227BD8}" type="pres">
      <dgm:prSet presAssocID="{D46EF284-9175-4C60-BF5B-52C1138208F7}" presName="vertSpace2a" presStyleCnt="0"/>
      <dgm:spPr/>
    </dgm:pt>
    <dgm:pt modelId="{6BDE356E-3CBF-49B6-A55A-B49A99E9CD85}" type="pres">
      <dgm:prSet presAssocID="{D46EF284-9175-4C60-BF5B-52C1138208F7}" presName="horz2" presStyleCnt="0"/>
      <dgm:spPr/>
    </dgm:pt>
    <dgm:pt modelId="{F2377C99-E406-48CF-A6E9-3F34414CCF3A}" type="pres">
      <dgm:prSet presAssocID="{D46EF284-9175-4C60-BF5B-52C1138208F7}" presName="horzSpace2" presStyleCnt="0"/>
      <dgm:spPr/>
    </dgm:pt>
    <dgm:pt modelId="{9B3D9283-62C9-415D-ACC1-E587B232EE8F}" type="pres">
      <dgm:prSet presAssocID="{D46EF284-9175-4C60-BF5B-52C1138208F7}" presName="tx2" presStyleLbl="revTx" presStyleIdx="1" presStyleCnt="10"/>
      <dgm:spPr/>
    </dgm:pt>
    <dgm:pt modelId="{083E86A4-22C5-43F4-AEBE-0B989CD35E46}" type="pres">
      <dgm:prSet presAssocID="{D46EF284-9175-4C60-BF5B-52C1138208F7}" presName="vert2" presStyleCnt="0"/>
      <dgm:spPr/>
    </dgm:pt>
    <dgm:pt modelId="{B64B4DD1-F244-4873-AD4C-9A98ED0D9F38}" type="pres">
      <dgm:prSet presAssocID="{D46EF284-9175-4C60-BF5B-52C1138208F7}" presName="thinLine2b" presStyleLbl="callout" presStyleIdx="0" presStyleCnt="5"/>
      <dgm:spPr/>
    </dgm:pt>
    <dgm:pt modelId="{C4557A20-8F29-49DB-B2C1-A3814D5A4A41}" type="pres">
      <dgm:prSet presAssocID="{D46EF284-9175-4C60-BF5B-52C1138208F7}" presName="vertSpace2b" presStyleCnt="0"/>
      <dgm:spPr/>
    </dgm:pt>
    <dgm:pt modelId="{060F4742-40E9-4F83-9444-D72C6B26A531}" type="pres">
      <dgm:prSet presAssocID="{CF77F809-EC7F-41B7-98BE-0E220C64740B}" presName="thickLine" presStyleLbl="alignNode1" presStyleIdx="1" presStyleCnt="5"/>
      <dgm:spPr/>
    </dgm:pt>
    <dgm:pt modelId="{9A1BD11B-8C4A-492D-BB92-F00B29356E2F}" type="pres">
      <dgm:prSet presAssocID="{CF77F809-EC7F-41B7-98BE-0E220C64740B}" presName="horz1" presStyleCnt="0"/>
      <dgm:spPr/>
    </dgm:pt>
    <dgm:pt modelId="{90E2E59B-73D1-4A40-9D01-68B47F9C0402}" type="pres">
      <dgm:prSet presAssocID="{CF77F809-EC7F-41B7-98BE-0E220C64740B}" presName="tx1" presStyleLbl="revTx" presStyleIdx="2" presStyleCnt="10"/>
      <dgm:spPr/>
    </dgm:pt>
    <dgm:pt modelId="{44ABCF17-44BE-4FA0-BA30-7326D5057B5A}" type="pres">
      <dgm:prSet presAssocID="{CF77F809-EC7F-41B7-98BE-0E220C64740B}" presName="vert1" presStyleCnt="0"/>
      <dgm:spPr/>
    </dgm:pt>
    <dgm:pt modelId="{82CE40F5-2784-4BD4-8DC5-6F12411F5605}" type="pres">
      <dgm:prSet presAssocID="{6115E21B-680B-43C6-8361-C34A8C6AEC97}" presName="vertSpace2a" presStyleCnt="0"/>
      <dgm:spPr/>
    </dgm:pt>
    <dgm:pt modelId="{6770FC4A-54A1-43D3-80F2-7268D84BC881}" type="pres">
      <dgm:prSet presAssocID="{6115E21B-680B-43C6-8361-C34A8C6AEC97}" presName="horz2" presStyleCnt="0"/>
      <dgm:spPr/>
    </dgm:pt>
    <dgm:pt modelId="{CBB3DB8D-DA88-47D6-8EDB-403F9972D753}" type="pres">
      <dgm:prSet presAssocID="{6115E21B-680B-43C6-8361-C34A8C6AEC97}" presName="horzSpace2" presStyleCnt="0"/>
      <dgm:spPr/>
    </dgm:pt>
    <dgm:pt modelId="{C87E42A3-94E6-46F0-925D-C976EC3207AB}" type="pres">
      <dgm:prSet presAssocID="{6115E21B-680B-43C6-8361-C34A8C6AEC97}" presName="tx2" presStyleLbl="revTx" presStyleIdx="3" presStyleCnt="10"/>
      <dgm:spPr/>
    </dgm:pt>
    <dgm:pt modelId="{FA38D5FA-32B9-40EF-94A7-95E1057AA885}" type="pres">
      <dgm:prSet presAssocID="{6115E21B-680B-43C6-8361-C34A8C6AEC97}" presName="vert2" presStyleCnt="0"/>
      <dgm:spPr/>
    </dgm:pt>
    <dgm:pt modelId="{38967F1E-E787-44BD-925D-B27B7322DD2B}" type="pres">
      <dgm:prSet presAssocID="{6115E21B-680B-43C6-8361-C34A8C6AEC97}" presName="thinLine2b" presStyleLbl="callout" presStyleIdx="1" presStyleCnt="5"/>
      <dgm:spPr/>
    </dgm:pt>
    <dgm:pt modelId="{1FD540AE-2302-4CAA-9098-0E2C2175F201}" type="pres">
      <dgm:prSet presAssocID="{6115E21B-680B-43C6-8361-C34A8C6AEC97}" presName="vertSpace2b" presStyleCnt="0"/>
      <dgm:spPr/>
    </dgm:pt>
    <dgm:pt modelId="{CD4E4B13-E181-4DFD-A6D6-330237AFE81C}" type="pres">
      <dgm:prSet presAssocID="{888D1708-3B61-4997-874D-467185A90922}" presName="thickLine" presStyleLbl="alignNode1" presStyleIdx="2" presStyleCnt="5"/>
      <dgm:spPr/>
    </dgm:pt>
    <dgm:pt modelId="{AF886C8F-FBE0-44D6-8898-1D8B8101724B}" type="pres">
      <dgm:prSet presAssocID="{888D1708-3B61-4997-874D-467185A90922}" presName="horz1" presStyleCnt="0"/>
      <dgm:spPr/>
    </dgm:pt>
    <dgm:pt modelId="{0F6EA094-8086-4741-B977-D597F3B8DDD2}" type="pres">
      <dgm:prSet presAssocID="{888D1708-3B61-4997-874D-467185A90922}" presName="tx1" presStyleLbl="revTx" presStyleIdx="4" presStyleCnt="10"/>
      <dgm:spPr/>
    </dgm:pt>
    <dgm:pt modelId="{2A04B917-D397-4F65-9C6C-CC6996AD2CA7}" type="pres">
      <dgm:prSet presAssocID="{888D1708-3B61-4997-874D-467185A90922}" presName="vert1" presStyleCnt="0"/>
      <dgm:spPr/>
    </dgm:pt>
    <dgm:pt modelId="{D369D0D9-351B-4832-8482-45E63F929302}" type="pres">
      <dgm:prSet presAssocID="{2EBBC98D-BE8F-46C5-865E-6A008E61D60B}" presName="vertSpace2a" presStyleCnt="0"/>
      <dgm:spPr/>
    </dgm:pt>
    <dgm:pt modelId="{88482702-6EC7-4774-A698-A01856D9EB4F}" type="pres">
      <dgm:prSet presAssocID="{2EBBC98D-BE8F-46C5-865E-6A008E61D60B}" presName="horz2" presStyleCnt="0"/>
      <dgm:spPr/>
    </dgm:pt>
    <dgm:pt modelId="{4A2CBED6-5179-43F7-94B1-AB1FEB4D8284}" type="pres">
      <dgm:prSet presAssocID="{2EBBC98D-BE8F-46C5-865E-6A008E61D60B}" presName="horzSpace2" presStyleCnt="0"/>
      <dgm:spPr/>
    </dgm:pt>
    <dgm:pt modelId="{39DDF31E-4B9F-43D9-BBF0-94850329BABD}" type="pres">
      <dgm:prSet presAssocID="{2EBBC98D-BE8F-46C5-865E-6A008E61D60B}" presName="tx2" presStyleLbl="revTx" presStyleIdx="5" presStyleCnt="10"/>
      <dgm:spPr/>
    </dgm:pt>
    <dgm:pt modelId="{C7FF1748-0464-4961-8F10-3AEB7A7D6813}" type="pres">
      <dgm:prSet presAssocID="{2EBBC98D-BE8F-46C5-865E-6A008E61D60B}" presName="vert2" presStyleCnt="0"/>
      <dgm:spPr/>
    </dgm:pt>
    <dgm:pt modelId="{84127435-7A69-45A7-A00B-A67F025EC333}" type="pres">
      <dgm:prSet presAssocID="{2EBBC98D-BE8F-46C5-865E-6A008E61D60B}" presName="thinLine2b" presStyleLbl="callout" presStyleIdx="2" presStyleCnt="5"/>
      <dgm:spPr/>
    </dgm:pt>
    <dgm:pt modelId="{79F25BC7-933A-45E3-8326-1884630192E9}" type="pres">
      <dgm:prSet presAssocID="{2EBBC98D-BE8F-46C5-865E-6A008E61D60B}" presName="vertSpace2b" presStyleCnt="0"/>
      <dgm:spPr/>
    </dgm:pt>
    <dgm:pt modelId="{D08A4775-4172-43DE-AEFA-DC6D30028549}" type="pres">
      <dgm:prSet presAssocID="{520501CB-C8A7-492E-91AA-11BB52E055AB}" presName="thickLine" presStyleLbl="alignNode1" presStyleIdx="3" presStyleCnt="5"/>
      <dgm:spPr/>
    </dgm:pt>
    <dgm:pt modelId="{2F13C8B9-229C-432F-BE93-A5BB92BAEB75}" type="pres">
      <dgm:prSet presAssocID="{520501CB-C8A7-492E-91AA-11BB52E055AB}" presName="horz1" presStyleCnt="0"/>
      <dgm:spPr/>
    </dgm:pt>
    <dgm:pt modelId="{8E9DFB93-B9C4-4DBA-BFAD-14948DAF6F18}" type="pres">
      <dgm:prSet presAssocID="{520501CB-C8A7-492E-91AA-11BB52E055AB}" presName="tx1" presStyleLbl="revTx" presStyleIdx="6" presStyleCnt="10"/>
      <dgm:spPr/>
    </dgm:pt>
    <dgm:pt modelId="{98AA4929-46B5-44A9-B789-623DAF6932FD}" type="pres">
      <dgm:prSet presAssocID="{520501CB-C8A7-492E-91AA-11BB52E055AB}" presName="vert1" presStyleCnt="0"/>
      <dgm:spPr/>
    </dgm:pt>
    <dgm:pt modelId="{B05A3CEB-27A4-4092-BEDB-D6AE141441F9}" type="pres">
      <dgm:prSet presAssocID="{B8CC9DDE-24C7-4FB8-BAD1-1F744D6528C5}" presName="vertSpace2a" presStyleCnt="0"/>
      <dgm:spPr/>
    </dgm:pt>
    <dgm:pt modelId="{CFCDC555-730D-4494-BCDD-400A5A09F0CF}" type="pres">
      <dgm:prSet presAssocID="{B8CC9DDE-24C7-4FB8-BAD1-1F744D6528C5}" presName="horz2" presStyleCnt="0"/>
      <dgm:spPr/>
    </dgm:pt>
    <dgm:pt modelId="{9E8AED8B-8ADA-4DA7-8A63-FF8C31C1DCC3}" type="pres">
      <dgm:prSet presAssocID="{B8CC9DDE-24C7-4FB8-BAD1-1F744D6528C5}" presName="horzSpace2" presStyleCnt="0"/>
      <dgm:spPr/>
    </dgm:pt>
    <dgm:pt modelId="{4118067D-BC40-4FDC-80A2-DB12EF89C856}" type="pres">
      <dgm:prSet presAssocID="{B8CC9DDE-24C7-4FB8-BAD1-1F744D6528C5}" presName="tx2" presStyleLbl="revTx" presStyleIdx="7" presStyleCnt="10"/>
      <dgm:spPr/>
    </dgm:pt>
    <dgm:pt modelId="{7A639247-36A2-4308-87F8-5B1897E8E110}" type="pres">
      <dgm:prSet presAssocID="{B8CC9DDE-24C7-4FB8-BAD1-1F744D6528C5}" presName="vert2" presStyleCnt="0"/>
      <dgm:spPr/>
    </dgm:pt>
    <dgm:pt modelId="{66A0699C-6DED-4EAB-89F5-B30858EEA0C1}" type="pres">
      <dgm:prSet presAssocID="{B8CC9DDE-24C7-4FB8-BAD1-1F744D6528C5}" presName="thinLine2b" presStyleLbl="callout" presStyleIdx="3" presStyleCnt="5"/>
      <dgm:spPr/>
    </dgm:pt>
    <dgm:pt modelId="{E16147A8-85A5-489D-9A60-094DC19179F3}" type="pres">
      <dgm:prSet presAssocID="{B8CC9DDE-24C7-4FB8-BAD1-1F744D6528C5}" presName="vertSpace2b" presStyleCnt="0"/>
      <dgm:spPr/>
    </dgm:pt>
    <dgm:pt modelId="{AB8BAC09-CF33-4DBC-8C8A-27477BA94131}" type="pres">
      <dgm:prSet presAssocID="{A90DBF93-3634-40EF-B629-906F8EEFCA9D}" presName="thickLine" presStyleLbl="alignNode1" presStyleIdx="4" presStyleCnt="5"/>
      <dgm:spPr/>
    </dgm:pt>
    <dgm:pt modelId="{F203298F-B839-4385-A5CB-CEFAC003A8E3}" type="pres">
      <dgm:prSet presAssocID="{A90DBF93-3634-40EF-B629-906F8EEFCA9D}" presName="horz1" presStyleCnt="0"/>
      <dgm:spPr/>
    </dgm:pt>
    <dgm:pt modelId="{D9C20AE2-589C-42FF-A246-E79BCB67CC64}" type="pres">
      <dgm:prSet presAssocID="{A90DBF93-3634-40EF-B629-906F8EEFCA9D}" presName="tx1" presStyleLbl="revTx" presStyleIdx="8" presStyleCnt="10" custScaleX="127722"/>
      <dgm:spPr/>
    </dgm:pt>
    <dgm:pt modelId="{53122B95-DE7E-4D6E-86A3-CD86267CD69B}" type="pres">
      <dgm:prSet presAssocID="{A90DBF93-3634-40EF-B629-906F8EEFCA9D}" presName="vert1" presStyleCnt="0"/>
      <dgm:spPr/>
    </dgm:pt>
    <dgm:pt modelId="{5288255A-08AD-4A70-B471-044B78FE20EB}" type="pres">
      <dgm:prSet presAssocID="{85C85C2F-FD42-4000-AF9C-2D5D57981277}" presName="vertSpace2a" presStyleCnt="0"/>
      <dgm:spPr/>
    </dgm:pt>
    <dgm:pt modelId="{F6543EA1-8922-4FD1-A2B8-45C710004484}" type="pres">
      <dgm:prSet presAssocID="{85C85C2F-FD42-4000-AF9C-2D5D57981277}" presName="horz2" presStyleCnt="0"/>
      <dgm:spPr/>
    </dgm:pt>
    <dgm:pt modelId="{0CB4110E-1541-4B8C-B796-81415C0DFAF2}" type="pres">
      <dgm:prSet presAssocID="{85C85C2F-FD42-4000-AF9C-2D5D57981277}" presName="horzSpace2" presStyleCnt="0"/>
      <dgm:spPr/>
    </dgm:pt>
    <dgm:pt modelId="{977E670E-7426-4573-A5BD-281900B03C28}" type="pres">
      <dgm:prSet presAssocID="{85C85C2F-FD42-4000-AF9C-2D5D57981277}" presName="tx2" presStyleLbl="revTx" presStyleIdx="9" presStyleCnt="10"/>
      <dgm:spPr/>
    </dgm:pt>
    <dgm:pt modelId="{5B663A51-52FE-4AAA-BCC9-0F48496F7FED}" type="pres">
      <dgm:prSet presAssocID="{85C85C2F-FD42-4000-AF9C-2D5D57981277}" presName="vert2" presStyleCnt="0"/>
      <dgm:spPr/>
    </dgm:pt>
    <dgm:pt modelId="{FCD6D715-AC7F-4488-BE08-6D063B9635B7}" type="pres">
      <dgm:prSet presAssocID="{85C85C2F-FD42-4000-AF9C-2D5D57981277}" presName="thinLine2b" presStyleLbl="callout" presStyleIdx="4" presStyleCnt="5"/>
      <dgm:spPr/>
    </dgm:pt>
    <dgm:pt modelId="{5AAAAC26-9EC9-4697-8309-3B79BE300C59}" type="pres">
      <dgm:prSet presAssocID="{85C85C2F-FD42-4000-AF9C-2D5D57981277}" presName="vertSpace2b" presStyleCnt="0"/>
      <dgm:spPr/>
    </dgm:pt>
  </dgm:ptLst>
  <dgm:cxnLst>
    <dgm:cxn modelId="{54162605-F342-4453-AE81-D2A1451951AA}" srcId="{413472E7-790B-41C9-BF29-59E5A8598E0C}" destId="{888D1708-3B61-4997-874D-467185A90922}" srcOrd="2" destOrd="0" parTransId="{CB7D6DB0-CD78-469E-A569-22F2D0BF3294}" sibTransId="{9BAEB49E-8B49-4D4E-88D8-D147C4CBF2AC}"/>
    <dgm:cxn modelId="{F36E4236-CA54-4EA6-86E0-B418AA4ECBD8}" type="presOf" srcId="{6115E21B-680B-43C6-8361-C34A8C6AEC97}" destId="{C87E42A3-94E6-46F0-925D-C976EC3207AB}" srcOrd="0" destOrd="0" presId="urn:microsoft.com/office/officeart/2008/layout/LinedList"/>
    <dgm:cxn modelId="{D017574B-4A82-4D7E-B84D-0D5B73C64E2F}" type="presOf" srcId="{A90DBF93-3634-40EF-B629-906F8EEFCA9D}" destId="{D9C20AE2-589C-42FF-A246-E79BCB67CC64}" srcOrd="0" destOrd="0" presId="urn:microsoft.com/office/officeart/2008/layout/LinedList"/>
    <dgm:cxn modelId="{CABD4152-382A-4AD2-96B5-AB3FB7E6CFF1}" type="presOf" srcId="{D46EF284-9175-4C60-BF5B-52C1138208F7}" destId="{9B3D9283-62C9-415D-ACC1-E587B232EE8F}" srcOrd="0" destOrd="0" presId="urn:microsoft.com/office/officeart/2008/layout/LinedList"/>
    <dgm:cxn modelId="{0E1DC574-93F5-4CBE-B539-63DAD218B3F9}" type="presOf" srcId="{CF77F809-EC7F-41B7-98BE-0E220C64740B}" destId="{90E2E59B-73D1-4A40-9D01-68B47F9C0402}" srcOrd="0" destOrd="0" presId="urn:microsoft.com/office/officeart/2008/layout/LinedList"/>
    <dgm:cxn modelId="{F7F0FD74-A808-48BA-9FE4-0EA2FE56865A}" srcId="{CF77F809-EC7F-41B7-98BE-0E220C64740B}" destId="{6115E21B-680B-43C6-8361-C34A8C6AEC97}" srcOrd="0" destOrd="0" parTransId="{C8DCBF36-1BA1-43F8-A9AE-8AEE0FA1F39C}" sibTransId="{C2FA4B22-BDAA-4EDD-A0C4-316356F1FAA9}"/>
    <dgm:cxn modelId="{5E826087-9212-4A7E-BA7D-B156B8E0D94A}" srcId="{413472E7-790B-41C9-BF29-59E5A8598E0C}" destId="{A90DBF93-3634-40EF-B629-906F8EEFCA9D}" srcOrd="4" destOrd="0" parTransId="{62B78323-8A3F-49E7-AC1C-111885158827}" sibTransId="{5C677222-B781-40D6-8CDB-77FCE9313F5E}"/>
    <dgm:cxn modelId="{539EA48C-AFA2-4700-89A7-0110D1D6B5BB}" srcId="{413472E7-790B-41C9-BF29-59E5A8598E0C}" destId="{520501CB-C8A7-492E-91AA-11BB52E055AB}" srcOrd="3" destOrd="0" parTransId="{AB21B485-383B-4646-9E12-D76276581B43}" sibTransId="{B96E14F4-BF47-4337-AE46-08DBA8AF1142}"/>
    <dgm:cxn modelId="{0859228F-9EB7-4B82-9D9B-8E4C684CCFDD}" type="presOf" srcId="{2EBBC98D-BE8F-46C5-865E-6A008E61D60B}" destId="{39DDF31E-4B9F-43D9-BBF0-94850329BABD}" srcOrd="0" destOrd="0" presId="urn:microsoft.com/office/officeart/2008/layout/LinedList"/>
    <dgm:cxn modelId="{B2938995-E74E-4A1D-B0AA-2F1BEC332E92}" srcId="{888D1708-3B61-4997-874D-467185A90922}" destId="{2EBBC98D-BE8F-46C5-865E-6A008E61D60B}" srcOrd="0" destOrd="0" parTransId="{A11C59A5-9F13-4442-9B99-8776331DB9EB}" sibTransId="{D3F15558-B5F4-4F9B-A34C-5D9A6EA9A225}"/>
    <dgm:cxn modelId="{75772B9A-A92A-448F-9B1C-1CA3467D1767}" type="presOf" srcId="{888D1708-3B61-4997-874D-467185A90922}" destId="{0F6EA094-8086-4741-B977-D597F3B8DDD2}" srcOrd="0" destOrd="0" presId="urn:microsoft.com/office/officeart/2008/layout/LinedList"/>
    <dgm:cxn modelId="{10FE19A3-832B-4CB2-AD2C-8CA8C1B7267C}" type="presOf" srcId="{85C85C2F-FD42-4000-AF9C-2D5D57981277}" destId="{977E670E-7426-4573-A5BD-281900B03C28}" srcOrd="0" destOrd="0" presId="urn:microsoft.com/office/officeart/2008/layout/LinedList"/>
    <dgm:cxn modelId="{9398F4A4-ABC7-4F66-A6DE-EA99BC5624F1}" srcId="{A90DBF93-3634-40EF-B629-906F8EEFCA9D}" destId="{85C85C2F-FD42-4000-AF9C-2D5D57981277}" srcOrd="0" destOrd="0" parTransId="{BF049A4F-A972-4ACC-A6C6-42CD46954AD7}" sibTransId="{277F0AD0-1BC2-4052-8D01-2BC6B957F0F5}"/>
    <dgm:cxn modelId="{877EFAAA-D0E1-4000-B9F0-A13CFFDFCD93}" type="presOf" srcId="{2CD76548-6F2D-44A6-BD5A-D5D05D802AEB}" destId="{C7AE9315-FD13-42B0-A89B-001AA7D4006B}" srcOrd="0" destOrd="0" presId="urn:microsoft.com/office/officeart/2008/layout/LinedList"/>
    <dgm:cxn modelId="{28DF28AD-C537-458E-9527-767DAE5B98D5}" srcId="{413472E7-790B-41C9-BF29-59E5A8598E0C}" destId="{CF77F809-EC7F-41B7-98BE-0E220C64740B}" srcOrd="1" destOrd="0" parTransId="{2BB02885-2B67-4861-86AA-F29D268AB243}" sibTransId="{E9FC4A37-E70A-45EF-9E3D-354E84CEF3A5}"/>
    <dgm:cxn modelId="{BCB561B3-8E92-4BD7-8E48-2C2E218B75D9}" type="presOf" srcId="{520501CB-C8A7-492E-91AA-11BB52E055AB}" destId="{8E9DFB93-B9C4-4DBA-BFAD-14948DAF6F18}" srcOrd="0" destOrd="0" presId="urn:microsoft.com/office/officeart/2008/layout/LinedList"/>
    <dgm:cxn modelId="{CD851CB8-9C1F-4783-8641-62658494A4A7}" type="presOf" srcId="{413472E7-790B-41C9-BF29-59E5A8598E0C}" destId="{D734C129-01A2-4F5A-8C79-3214BA057285}" srcOrd="0" destOrd="0" presId="urn:microsoft.com/office/officeart/2008/layout/LinedList"/>
    <dgm:cxn modelId="{2AC3D5BA-7AEC-4246-A39E-CB87C50CD5DC}" type="presOf" srcId="{B8CC9DDE-24C7-4FB8-BAD1-1F744D6528C5}" destId="{4118067D-BC40-4FDC-80A2-DB12EF89C856}" srcOrd="0" destOrd="0" presId="urn:microsoft.com/office/officeart/2008/layout/LinedList"/>
    <dgm:cxn modelId="{A21C00CA-FFE0-48E1-9C47-EBCAB9FBCE59}" srcId="{520501CB-C8A7-492E-91AA-11BB52E055AB}" destId="{B8CC9DDE-24C7-4FB8-BAD1-1F744D6528C5}" srcOrd="0" destOrd="0" parTransId="{9A868700-D4AD-4F71-BFA3-D2D01B974D70}" sibTransId="{9FC31ACD-7CEB-401A-8645-20AB9ED9D30D}"/>
    <dgm:cxn modelId="{703F1FD3-DB6F-4E0A-8702-0E1C9CEBB340}" srcId="{2CD76548-6F2D-44A6-BD5A-D5D05D802AEB}" destId="{D46EF284-9175-4C60-BF5B-52C1138208F7}" srcOrd="0" destOrd="0" parTransId="{5AC29DEF-7BAD-40AF-81AC-D8C0E79D6553}" sibTransId="{C98B15FF-0FC5-4865-8B54-113AEEC5FF2E}"/>
    <dgm:cxn modelId="{0E03EED8-EBB5-4267-BF07-FB16609CD22A}" srcId="{413472E7-790B-41C9-BF29-59E5A8598E0C}" destId="{2CD76548-6F2D-44A6-BD5A-D5D05D802AEB}" srcOrd="0" destOrd="0" parTransId="{32B1E94E-5B44-437D-967F-47F97F5100DD}" sibTransId="{5B29A1BE-8A2E-4881-BAD0-19D0C6740DFD}"/>
    <dgm:cxn modelId="{E7BB0324-5151-4A7D-A6EE-666913004386}" type="presParOf" srcId="{D734C129-01A2-4F5A-8C79-3214BA057285}" destId="{608A4A80-C53B-4B54-8501-4D0DC590025C}" srcOrd="0" destOrd="0" presId="urn:microsoft.com/office/officeart/2008/layout/LinedList"/>
    <dgm:cxn modelId="{40CD7B64-180D-4F6E-97DC-14495D3A8F52}" type="presParOf" srcId="{D734C129-01A2-4F5A-8C79-3214BA057285}" destId="{C3146D41-DD6C-4C50-AF50-28E56EA9D363}" srcOrd="1" destOrd="0" presId="urn:microsoft.com/office/officeart/2008/layout/LinedList"/>
    <dgm:cxn modelId="{A425AC7B-36A0-446B-9178-95649E9E58AA}" type="presParOf" srcId="{C3146D41-DD6C-4C50-AF50-28E56EA9D363}" destId="{C7AE9315-FD13-42B0-A89B-001AA7D4006B}" srcOrd="0" destOrd="0" presId="urn:microsoft.com/office/officeart/2008/layout/LinedList"/>
    <dgm:cxn modelId="{FACB3DDD-4790-41CB-9713-BAF204E30F4B}" type="presParOf" srcId="{C3146D41-DD6C-4C50-AF50-28E56EA9D363}" destId="{E4833A3F-9A17-433C-A7B2-7159732DA33C}" srcOrd="1" destOrd="0" presId="urn:microsoft.com/office/officeart/2008/layout/LinedList"/>
    <dgm:cxn modelId="{E5573BA7-4A91-436F-A340-51322FB08F05}" type="presParOf" srcId="{E4833A3F-9A17-433C-A7B2-7159732DA33C}" destId="{5F1611E4-AD01-4BD8-B876-2BB3CE227BD8}" srcOrd="0" destOrd="0" presId="urn:microsoft.com/office/officeart/2008/layout/LinedList"/>
    <dgm:cxn modelId="{15E2CFC7-9511-47AF-A32E-C1BAEEDEEA2D}" type="presParOf" srcId="{E4833A3F-9A17-433C-A7B2-7159732DA33C}" destId="{6BDE356E-3CBF-49B6-A55A-B49A99E9CD85}" srcOrd="1" destOrd="0" presId="urn:microsoft.com/office/officeart/2008/layout/LinedList"/>
    <dgm:cxn modelId="{DD1E4E3C-910E-494C-8855-1103BEF77A74}" type="presParOf" srcId="{6BDE356E-3CBF-49B6-A55A-B49A99E9CD85}" destId="{F2377C99-E406-48CF-A6E9-3F34414CCF3A}" srcOrd="0" destOrd="0" presId="urn:microsoft.com/office/officeart/2008/layout/LinedList"/>
    <dgm:cxn modelId="{375E7A65-8334-4BEE-A114-DEAC78FBBDAF}" type="presParOf" srcId="{6BDE356E-3CBF-49B6-A55A-B49A99E9CD85}" destId="{9B3D9283-62C9-415D-ACC1-E587B232EE8F}" srcOrd="1" destOrd="0" presId="urn:microsoft.com/office/officeart/2008/layout/LinedList"/>
    <dgm:cxn modelId="{F9F92B25-122F-4D43-B275-28CDB2E8F4AB}" type="presParOf" srcId="{6BDE356E-3CBF-49B6-A55A-B49A99E9CD85}" destId="{083E86A4-22C5-43F4-AEBE-0B989CD35E46}" srcOrd="2" destOrd="0" presId="urn:microsoft.com/office/officeart/2008/layout/LinedList"/>
    <dgm:cxn modelId="{AACF756B-FE19-4BE9-A705-785D028BB9DD}" type="presParOf" srcId="{E4833A3F-9A17-433C-A7B2-7159732DA33C}" destId="{B64B4DD1-F244-4873-AD4C-9A98ED0D9F38}" srcOrd="2" destOrd="0" presId="urn:microsoft.com/office/officeart/2008/layout/LinedList"/>
    <dgm:cxn modelId="{36BCFAC9-130C-498D-B22A-A7C45C3E0336}" type="presParOf" srcId="{E4833A3F-9A17-433C-A7B2-7159732DA33C}" destId="{C4557A20-8F29-49DB-B2C1-A3814D5A4A41}" srcOrd="3" destOrd="0" presId="urn:microsoft.com/office/officeart/2008/layout/LinedList"/>
    <dgm:cxn modelId="{2586CAAC-F6C9-4477-B39A-E20525648F7D}" type="presParOf" srcId="{D734C129-01A2-4F5A-8C79-3214BA057285}" destId="{060F4742-40E9-4F83-9444-D72C6B26A531}" srcOrd="2" destOrd="0" presId="urn:microsoft.com/office/officeart/2008/layout/LinedList"/>
    <dgm:cxn modelId="{8D4568C7-ECB5-4DCC-B45A-C54C71DC0832}" type="presParOf" srcId="{D734C129-01A2-4F5A-8C79-3214BA057285}" destId="{9A1BD11B-8C4A-492D-BB92-F00B29356E2F}" srcOrd="3" destOrd="0" presId="urn:microsoft.com/office/officeart/2008/layout/LinedList"/>
    <dgm:cxn modelId="{2358398C-735B-4174-A344-EBAFB6ABFFFA}" type="presParOf" srcId="{9A1BD11B-8C4A-492D-BB92-F00B29356E2F}" destId="{90E2E59B-73D1-4A40-9D01-68B47F9C0402}" srcOrd="0" destOrd="0" presId="urn:microsoft.com/office/officeart/2008/layout/LinedList"/>
    <dgm:cxn modelId="{4ECCA2BB-DB1D-4DB0-A93A-76714D3C5D4A}" type="presParOf" srcId="{9A1BD11B-8C4A-492D-BB92-F00B29356E2F}" destId="{44ABCF17-44BE-4FA0-BA30-7326D5057B5A}" srcOrd="1" destOrd="0" presId="urn:microsoft.com/office/officeart/2008/layout/LinedList"/>
    <dgm:cxn modelId="{CDB97D1C-D837-4D3F-8C29-6D2A17D3D3BF}" type="presParOf" srcId="{44ABCF17-44BE-4FA0-BA30-7326D5057B5A}" destId="{82CE40F5-2784-4BD4-8DC5-6F12411F5605}" srcOrd="0" destOrd="0" presId="urn:microsoft.com/office/officeart/2008/layout/LinedList"/>
    <dgm:cxn modelId="{37324097-5E33-493A-98D6-3FBC7F88D179}" type="presParOf" srcId="{44ABCF17-44BE-4FA0-BA30-7326D5057B5A}" destId="{6770FC4A-54A1-43D3-80F2-7268D84BC881}" srcOrd="1" destOrd="0" presId="urn:microsoft.com/office/officeart/2008/layout/LinedList"/>
    <dgm:cxn modelId="{391DF2AD-C751-45A3-956C-B71ECE31AC30}" type="presParOf" srcId="{6770FC4A-54A1-43D3-80F2-7268D84BC881}" destId="{CBB3DB8D-DA88-47D6-8EDB-403F9972D753}" srcOrd="0" destOrd="0" presId="urn:microsoft.com/office/officeart/2008/layout/LinedList"/>
    <dgm:cxn modelId="{65ADF87C-CC5B-4AB5-934A-337DD80966F3}" type="presParOf" srcId="{6770FC4A-54A1-43D3-80F2-7268D84BC881}" destId="{C87E42A3-94E6-46F0-925D-C976EC3207AB}" srcOrd="1" destOrd="0" presId="urn:microsoft.com/office/officeart/2008/layout/LinedList"/>
    <dgm:cxn modelId="{9538F18B-706F-46EC-ABC7-9B9F415E4227}" type="presParOf" srcId="{6770FC4A-54A1-43D3-80F2-7268D84BC881}" destId="{FA38D5FA-32B9-40EF-94A7-95E1057AA885}" srcOrd="2" destOrd="0" presId="urn:microsoft.com/office/officeart/2008/layout/LinedList"/>
    <dgm:cxn modelId="{2DB14FCC-0839-4FE2-8730-4F4D738FDA05}" type="presParOf" srcId="{44ABCF17-44BE-4FA0-BA30-7326D5057B5A}" destId="{38967F1E-E787-44BD-925D-B27B7322DD2B}" srcOrd="2" destOrd="0" presId="urn:microsoft.com/office/officeart/2008/layout/LinedList"/>
    <dgm:cxn modelId="{53811D27-5CA6-4E80-9000-A78680721916}" type="presParOf" srcId="{44ABCF17-44BE-4FA0-BA30-7326D5057B5A}" destId="{1FD540AE-2302-4CAA-9098-0E2C2175F201}" srcOrd="3" destOrd="0" presId="urn:microsoft.com/office/officeart/2008/layout/LinedList"/>
    <dgm:cxn modelId="{D0587783-0AA2-4AAF-AC10-F33469957AAB}" type="presParOf" srcId="{D734C129-01A2-4F5A-8C79-3214BA057285}" destId="{CD4E4B13-E181-4DFD-A6D6-330237AFE81C}" srcOrd="4" destOrd="0" presId="urn:microsoft.com/office/officeart/2008/layout/LinedList"/>
    <dgm:cxn modelId="{E1458E53-A343-4DA7-AFE2-ECF8B3076FD5}" type="presParOf" srcId="{D734C129-01A2-4F5A-8C79-3214BA057285}" destId="{AF886C8F-FBE0-44D6-8898-1D8B8101724B}" srcOrd="5" destOrd="0" presId="urn:microsoft.com/office/officeart/2008/layout/LinedList"/>
    <dgm:cxn modelId="{006AEF13-CD79-46FE-9FC6-FCCF7BC44EDE}" type="presParOf" srcId="{AF886C8F-FBE0-44D6-8898-1D8B8101724B}" destId="{0F6EA094-8086-4741-B977-D597F3B8DDD2}" srcOrd="0" destOrd="0" presId="urn:microsoft.com/office/officeart/2008/layout/LinedList"/>
    <dgm:cxn modelId="{B25DC4B1-7FC9-4F15-9057-D703BCFD81AE}" type="presParOf" srcId="{AF886C8F-FBE0-44D6-8898-1D8B8101724B}" destId="{2A04B917-D397-4F65-9C6C-CC6996AD2CA7}" srcOrd="1" destOrd="0" presId="urn:microsoft.com/office/officeart/2008/layout/LinedList"/>
    <dgm:cxn modelId="{F393D041-0A8C-4A26-AA5A-4C65288F7B53}" type="presParOf" srcId="{2A04B917-D397-4F65-9C6C-CC6996AD2CA7}" destId="{D369D0D9-351B-4832-8482-45E63F929302}" srcOrd="0" destOrd="0" presId="urn:microsoft.com/office/officeart/2008/layout/LinedList"/>
    <dgm:cxn modelId="{1C994FBA-18FF-447E-B4E4-CDD40F36C7C4}" type="presParOf" srcId="{2A04B917-D397-4F65-9C6C-CC6996AD2CA7}" destId="{88482702-6EC7-4774-A698-A01856D9EB4F}" srcOrd="1" destOrd="0" presId="urn:microsoft.com/office/officeart/2008/layout/LinedList"/>
    <dgm:cxn modelId="{27DA4B9B-935A-47FD-B767-A2F9AE40857A}" type="presParOf" srcId="{88482702-6EC7-4774-A698-A01856D9EB4F}" destId="{4A2CBED6-5179-43F7-94B1-AB1FEB4D8284}" srcOrd="0" destOrd="0" presId="urn:microsoft.com/office/officeart/2008/layout/LinedList"/>
    <dgm:cxn modelId="{CA6B5CE0-FFB2-4612-9300-DC96F002FD52}" type="presParOf" srcId="{88482702-6EC7-4774-A698-A01856D9EB4F}" destId="{39DDF31E-4B9F-43D9-BBF0-94850329BABD}" srcOrd="1" destOrd="0" presId="urn:microsoft.com/office/officeart/2008/layout/LinedList"/>
    <dgm:cxn modelId="{A99A905B-675A-439D-BABD-03DB126232F0}" type="presParOf" srcId="{88482702-6EC7-4774-A698-A01856D9EB4F}" destId="{C7FF1748-0464-4961-8F10-3AEB7A7D6813}" srcOrd="2" destOrd="0" presId="urn:microsoft.com/office/officeart/2008/layout/LinedList"/>
    <dgm:cxn modelId="{7FA7C3B4-7925-4EDA-9E19-C81DC189BE36}" type="presParOf" srcId="{2A04B917-D397-4F65-9C6C-CC6996AD2CA7}" destId="{84127435-7A69-45A7-A00B-A67F025EC333}" srcOrd="2" destOrd="0" presId="urn:microsoft.com/office/officeart/2008/layout/LinedList"/>
    <dgm:cxn modelId="{13961E0C-111F-4E4B-84F7-B9EBBA1DFEE1}" type="presParOf" srcId="{2A04B917-D397-4F65-9C6C-CC6996AD2CA7}" destId="{79F25BC7-933A-45E3-8326-1884630192E9}" srcOrd="3" destOrd="0" presId="urn:microsoft.com/office/officeart/2008/layout/LinedList"/>
    <dgm:cxn modelId="{C5F04F5B-EB37-4FEA-BE46-2044CAB59564}" type="presParOf" srcId="{D734C129-01A2-4F5A-8C79-3214BA057285}" destId="{D08A4775-4172-43DE-AEFA-DC6D30028549}" srcOrd="6" destOrd="0" presId="urn:microsoft.com/office/officeart/2008/layout/LinedList"/>
    <dgm:cxn modelId="{A878CC21-72C4-4E50-A923-3736D259E997}" type="presParOf" srcId="{D734C129-01A2-4F5A-8C79-3214BA057285}" destId="{2F13C8B9-229C-432F-BE93-A5BB92BAEB75}" srcOrd="7" destOrd="0" presId="urn:microsoft.com/office/officeart/2008/layout/LinedList"/>
    <dgm:cxn modelId="{96DAB81A-FB9B-4E49-9AAD-DB88A77753E8}" type="presParOf" srcId="{2F13C8B9-229C-432F-BE93-A5BB92BAEB75}" destId="{8E9DFB93-B9C4-4DBA-BFAD-14948DAF6F18}" srcOrd="0" destOrd="0" presId="urn:microsoft.com/office/officeart/2008/layout/LinedList"/>
    <dgm:cxn modelId="{BDD35B38-2D92-4DA8-A8AC-D25E93FE1C9E}" type="presParOf" srcId="{2F13C8B9-229C-432F-BE93-A5BB92BAEB75}" destId="{98AA4929-46B5-44A9-B789-623DAF6932FD}" srcOrd="1" destOrd="0" presId="urn:microsoft.com/office/officeart/2008/layout/LinedList"/>
    <dgm:cxn modelId="{4A7B9D38-165A-4836-A268-50DBA01B0198}" type="presParOf" srcId="{98AA4929-46B5-44A9-B789-623DAF6932FD}" destId="{B05A3CEB-27A4-4092-BEDB-D6AE141441F9}" srcOrd="0" destOrd="0" presId="urn:microsoft.com/office/officeart/2008/layout/LinedList"/>
    <dgm:cxn modelId="{C504A3C8-07C0-454B-AA5E-8C64E980BB47}" type="presParOf" srcId="{98AA4929-46B5-44A9-B789-623DAF6932FD}" destId="{CFCDC555-730D-4494-BCDD-400A5A09F0CF}" srcOrd="1" destOrd="0" presId="urn:microsoft.com/office/officeart/2008/layout/LinedList"/>
    <dgm:cxn modelId="{5D3F3D42-360F-42E9-A1CB-A5A97BA450FC}" type="presParOf" srcId="{CFCDC555-730D-4494-BCDD-400A5A09F0CF}" destId="{9E8AED8B-8ADA-4DA7-8A63-FF8C31C1DCC3}" srcOrd="0" destOrd="0" presId="urn:microsoft.com/office/officeart/2008/layout/LinedList"/>
    <dgm:cxn modelId="{5F9FDC53-DB9D-45E5-BD3D-C78D11FCE00E}" type="presParOf" srcId="{CFCDC555-730D-4494-BCDD-400A5A09F0CF}" destId="{4118067D-BC40-4FDC-80A2-DB12EF89C856}" srcOrd="1" destOrd="0" presId="urn:microsoft.com/office/officeart/2008/layout/LinedList"/>
    <dgm:cxn modelId="{3B659BC9-36D8-4EA2-B0D9-DA77E1C4A102}" type="presParOf" srcId="{CFCDC555-730D-4494-BCDD-400A5A09F0CF}" destId="{7A639247-36A2-4308-87F8-5B1897E8E110}" srcOrd="2" destOrd="0" presId="urn:microsoft.com/office/officeart/2008/layout/LinedList"/>
    <dgm:cxn modelId="{1F681ABE-91FC-4F2A-B839-1BF458BD27E6}" type="presParOf" srcId="{98AA4929-46B5-44A9-B789-623DAF6932FD}" destId="{66A0699C-6DED-4EAB-89F5-B30858EEA0C1}" srcOrd="2" destOrd="0" presId="urn:microsoft.com/office/officeart/2008/layout/LinedList"/>
    <dgm:cxn modelId="{E31B961C-531D-4B67-A41D-4EDBFF818BBF}" type="presParOf" srcId="{98AA4929-46B5-44A9-B789-623DAF6932FD}" destId="{E16147A8-85A5-489D-9A60-094DC19179F3}" srcOrd="3" destOrd="0" presId="urn:microsoft.com/office/officeart/2008/layout/LinedList"/>
    <dgm:cxn modelId="{865AD77B-170D-4738-8591-0AD1E56CAAA8}" type="presParOf" srcId="{D734C129-01A2-4F5A-8C79-3214BA057285}" destId="{AB8BAC09-CF33-4DBC-8C8A-27477BA94131}" srcOrd="8" destOrd="0" presId="urn:microsoft.com/office/officeart/2008/layout/LinedList"/>
    <dgm:cxn modelId="{A0052BD2-6801-419D-976B-DFB3186B209D}" type="presParOf" srcId="{D734C129-01A2-4F5A-8C79-3214BA057285}" destId="{F203298F-B839-4385-A5CB-CEFAC003A8E3}" srcOrd="9" destOrd="0" presId="urn:microsoft.com/office/officeart/2008/layout/LinedList"/>
    <dgm:cxn modelId="{CC42146F-477D-4A96-9F2B-C0706BB81B7F}" type="presParOf" srcId="{F203298F-B839-4385-A5CB-CEFAC003A8E3}" destId="{D9C20AE2-589C-42FF-A246-E79BCB67CC64}" srcOrd="0" destOrd="0" presId="urn:microsoft.com/office/officeart/2008/layout/LinedList"/>
    <dgm:cxn modelId="{DAFBF80C-1A78-407B-AA06-197BB4EC267D}" type="presParOf" srcId="{F203298F-B839-4385-A5CB-CEFAC003A8E3}" destId="{53122B95-DE7E-4D6E-86A3-CD86267CD69B}" srcOrd="1" destOrd="0" presId="urn:microsoft.com/office/officeart/2008/layout/LinedList"/>
    <dgm:cxn modelId="{1D1AE09F-53C6-478B-88AD-9717AE9471A5}" type="presParOf" srcId="{53122B95-DE7E-4D6E-86A3-CD86267CD69B}" destId="{5288255A-08AD-4A70-B471-044B78FE20EB}" srcOrd="0" destOrd="0" presId="urn:microsoft.com/office/officeart/2008/layout/LinedList"/>
    <dgm:cxn modelId="{302A548D-0158-444D-8050-CC4385E0A03E}" type="presParOf" srcId="{53122B95-DE7E-4D6E-86A3-CD86267CD69B}" destId="{F6543EA1-8922-4FD1-A2B8-45C710004484}" srcOrd="1" destOrd="0" presId="urn:microsoft.com/office/officeart/2008/layout/LinedList"/>
    <dgm:cxn modelId="{A68F02FB-2735-4480-8E26-B4AF2E223057}" type="presParOf" srcId="{F6543EA1-8922-4FD1-A2B8-45C710004484}" destId="{0CB4110E-1541-4B8C-B796-81415C0DFAF2}" srcOrd="0" destOrd="0" presId="urn:microsoft.com/office/officeart/2008/layout/LinedList"/>
    <dgm:cxn modelId="{290971A1-3E59-4098-9EF7-CFF96F13D28B}" type="presParOf" srcId="{F6543EA1-8922-4FD1-A2B8-45C710004484}" destId="{977E670E-7426-4573-A5BD-281900B03C28}" srcOrd="1" destOrd="0" presId="urn:microsoft.com/office/officeart/2008/layout/LinedList"/>
    <dgm:cxn modelId="{A099972B-598B-4E75-95DA-32695BD1EDB6}" type="presParOf" srcId="{F6543EA1-8922-4FD1-A2B8-45C710004484}" destId="{5B663A51-52FE-4AAA-BCC9-0F48496F7FED}" srcOrd="2" destOrd="0" presId="urn:microsoft.com/office/officeart/2008/layout/LinedList"/>
    <dgm:cxn modelId="{BEC8C99D-E325-46F0-80B8-7B032F0389A3}" type="presParOf" srcId="{53122B95-DE7E-4D6E-86A3-CD86267CD69B}" destId="{FCD6D715-AC7F-4488-BE08-6D063B9635B7}" srcOrd="2" destOrd="0" presId="urn:microsoft.com/office/officeart/2008/layout/LinedList"/>
    <dgm:cxn modelId="{6AEB6BCF-8F5E-4A34-A039-1E698B9D0EDF}" type="presParOf" srcId="{53122B95-DE7E-4D6E-86A3-CD86267CD69B}" destId="{5AAAAC26-9EC9-4697-8309-3B79BE300C59}"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D386B-AB5A-40B2-AC1D-E5F28CE94CF8}">
      <dsp:nvSpPr>
        <dsp:cNvPr id="0" name=""/>
        <dsp:cNvSpPr/>
      </dsp:nvSpPr>
      <dsp:spPr>
        <a:xfrm>
          <a:off x="1891" y="1416734"/>
          <a:ext cx="2506535" cy="25065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err="1"/>
            <a:t>Strategi</a:t>
          </a:r>
          <a:r>
            <a:rPr lang="en-US" sz="1600" kern="1200" dirty="0"/>
            <a:t> </a:t>
          </a:r>
          <a:r>
            <a:rPr lang="en-US" sz="1600" kern="1200" dirty="0" err="1"/>
            <a:t>adalah</a:t>
          </a:r>
          <a:r>
            <a:rPr lang="en-US" sz="1600" kern="1200" dirty="0"/>
            <a:t> </a:t>
          </a:r>
          <a:r>
            <a:rPr lang="en-US" sz="1600" kern="1200" dirty="0" err="1"/>
            <a:t>suatu</a:t>
          </a:r>
          <a:r>
            <a:rPr lang="en-US" sz="1600" kern="1200" dirty="0"/>
            <a:t> </a:t>
          </a:r>
          <a:r>
            <a:rPr lang="en-US" sz="1600" kern="1200" dirty="0" err="1"/>
            <a:t>perencanaan</a:t>
          </a:r>
          <a:r>
            <a:rPr lang="en-US" sz="1600" kern="1200" dirty="0"/>
            <a:t> </a:t>
          </a:r>
          <a:r>
            <a:rPr lang="en-US" sz="1600" kern="1200" dirty="0" err="1"/>
            <a:t>penggunaan</a:t>
          </a:r>
          <a:r>
            <a:rPr lang="en-US" sz="1600" kern="1200" dirty="0"/>
            <a:t> </a:t>
          </a:r>
          <a:r>
            <a:rPr lang="en-US" sz="1600" kern="1200" dirty="0" err="1"/>
            <a:t>sumber</a:t>
          </a:r>
          <a:r>
            <a:rPr lang="en-US" sz="1600" kern="1200" dirty="0"/>
            <a:t> </a:t>
          </a:r>
          <a:r>
            <a:rPr lang="en-US" sz="1600" kern="1200" dirty="0" err="1"/>
            <a:t>daya</a:t>
          </a:r>
          <a:r>
            <a:rPr lang="en-US" sz="1600" kern="1200" dirty="0"/>
            <a:t> dan </a:t>
          </a:r>
          <a:r>
            <a:rPr lang="en-US" sz="1600" kern="1200" dirty="0" err="1"/>
            <a:t>kekuatan</a:t>
          </a:r>
          <a:r>
            <a:rPr lang="en-US" sz="1600" kern="1200" dirty="0"/>
            <a:t> </a:t>
          </a:r>
          <a:r>
            <a:rPr lang="en-US" sz="1600" kern="1200" dirty="0" err="1"/>
            <a:t>untuk</a:t>
          </a:r>
          <a:r>
            <a:rPr lang="en-US" sz="1600" kern="1200" dirty="0"/>
            <a:t> </a:t>
          </a:r>
          <a:r>
            <a:rPr lang="en-US" sz="1600" kern="1200" dirty="0" err="1"/>
            <a:t>mencapai</a:t>
          </a:r>
          <a:r>
            <a:rPr lang="en-US" sz="1600" kern="1200" dirty="0"/>
            <a:t> </a:t>
          </a:r>
          <a:r>
            <a:rPr lang="en-US" sz="1600" kern="1200" dirty="0" err="1"/>
            <a:t>suatu</a:t>
          </a:r>
          <a:r>
            <a:rPr lang="en-US" sz="1600" kern="1200" dirty="0"/>
            <a:t> </a:t>
          </a:r>
          <a:r>
            <a:rPr lang="en-US" sz="1600" kern="1200" dirty="0" err="1"/>
            <a:t>tujuan</a:t>
          </a:r>
          <a:r>
            <a:rPr lang="en-US" sz="1600" kern="1200" dirty="0"/>
            <a:t> </a:t>
          </a:r>
        </a:p>
      </dsp:txBody>
      <dsp:txXfrm>
        <a:off x="368965" y="1783808"/>
        <a:ext cx="1772387" cy="1772387"/>
      </dsp:txXfrm>
    </dsp:sp>
    <dsp:sp modelId="{F98F328A-9B37-494F-B937-1F7E06BC4362}">
      <dsp:nvSpPr>
        <dsp:cNvPr id="0" name=""/>
        <dsp:cNvSpPr/>
      </dsp:nvSpPr>
      <dsp:spPr>
        <a:xfrm>
          <a:off x="2711956" y="1943107"/>
          <a:ext cx="1453790" cy="145379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904656" y="2499036"/>
        <a:ext cx="1068390" cy="341932"/>
      </dsp:txXfrm>
    </dsp:sp>
    <dsp:sp modelId="{76C2CAFD-D94C-492D-BCF7-FEBCD4CBE34A}">
      <dsp:nvSpPr>
        <dsp:cNvPr id="0" name=""/>
        <dsp:cNvSpPr/>
      </dsp:nvSpPr>
      <dsp:spPr>
        <a:xfrm>
          <a:off x="4369277" y="1416734"/>
          <a:ext cx="2506535" cy="25065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err="1"/>
            <a:t>Taktik</a:t>
          </a:r>
          <a:r>
            <a:rPr lang="es-ES" sz="1600" kern="1200" dirty="0"/>
            <a:t> </a:t>
          </a:r>
          <a:r>
            <a:rPr lang="es-ES" sz="1600" kern="1200" dirty="0" err="1"/>
            <a:t>adalah</a:t>
          </a:r>
          <a:r>
            <a:rPr lang="es-ES" sz="1600" kern="1200" dirty="0"/>
            <a:t> </a:t>
          </a:r>
          <a:r>
            <a:rPr lang="es-ES" sz="1600" kern="1200" dirty="0" err="1"/>
            <a:t>suatu</a:t>
          </a:r>
          <a:r>
            <a:rPr lang="es-ES" sz="1600" kern="1200" dirty="0"/>
            <a:t> </a:t>
          </a:r>
          <a:r>
            <a:rPr lang="es-ES" sz="1600" kern="1200" dirty="0" err="1"/>
            <a:t>perencanaan</a:t>
          </a:r>
          <a:r>
            <a:rPr lang="es-ES" sz="1600" kern="1200" dirty="0"/>
            <a:t> atas </a:t>
          </a:r>
          <a:r>
            <a:rPr lang="es-ES" sz="1600" kern="1200" dirty="0" err="1"/>
            <a:t>operasional</a:t>
          </a:r>
          <a:r>
            <a:rPr lang="es-ES" sz="1600" kern="1200" dirty="0"/>
            <a:t> </a:t>
          </a:r>
          <a:r>
            <a:rPr lang="es-ES" sz="1600" kern="1200" dirty="0" err="1"/>
            <a:t>sumber</a:t>
          </a:r>
          <a:r>
            <a:rPr lang="es-ES" sz="1600" kern="1200" dirty="0"/>
            <a:t> </a:t>
          </a:r>
          <a:r>
            <a:rPr lang="es-ES" sz="1600" kern="1200" dirty="0" err="1"/>
            <a:t>daya</a:t>
          </a:r>
          <a:r>
            <a:rPr lang="es-ES" sz="1600" kern="1200" dirty="0"/>
            <a:t> dan </a:t>
          </a:r>
          <a:r>
            <a:rPr lang="es-ES" sz="1600" kern="1200" dirty="0" err="1"/>
            <a:t>kekuatan</a:t>
          </a:r>
          <a:r>
            <a:rPr lang="es-ES" sz="1600" kern="1200" dirty="0"/>
            <a:t> pada </a:t>
          </a:r>
          <a:r>
            <a:rPr lang="es-ES" sz="1600" kern="1200" dirty="0" err="1"/>
            <a:t>situasi</a:t>
          </a:r>
          <a:r>
            <a:rPr lang="es-ES" sz="1600" kern="1200" dirty="0"/>
            <a:t> dan </a:t>
          </a:r>
          <a:r>
            <a:rPr lang="es-ES" sz="1600" kern="1200" dirty="0" err="1"/>
            <a:t>kondisi</a:t>
          </a:r>
          <a:r>
            <a:rPr lang="es-ES" sz="1600" kern="1200" dirty="0"/>
            <a:t> yang </a:t>
          </a:r>
          <a:r>
            <a:rPr lang="es-ES" sz="1600" kern="1200" dirty="0" err="1"/>
            <a:t>tepat</a:t>
          </a:r>
          <a:endParaRPr lang="en-US" sz="1600" kern="1200" dirty="0"/>
        </a:p>
      </dsp:txBody>
      <dsp:txXfrm>
        <a:off x="4736351" y="1783808"/>
        <a:ext cx="1772387" cy="1772387"/>
      </dsp:txXfrm>
    </dsp:sp>
    <dsp:sp modelId="{24E502FE-9B08-4C61-A920-7567797B7569}">
      <dsp:nvSpPr>
        <dsp:cNvPr id="0" name=""/>
        <dsp:cNvSpPr/>
      </dsp:nvSpPr>
      <dsp:spPr>
        <a:xfrm>
          <a:off x="7079343" y="1943107"/>
          <a:ext cx="1453790" cy="145379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7272043" y="2242588"/>
        <a:ext cx="1068390" cy="854828"/>
      </dsp:txXfrm>
    </dsp:sp>
    <dsp:sp modelId="{784DD642-8FA5-4312-B67A-089EE4B2DF34}">
      <dsp:nvSpPr>
        <dsp:cNvPr id="0" name=""/>
        <dsp:cNvSpPr/>
      </dsp:nvSpPr>
      <dsp:spPr>
        <a:xfrm>
          <a:off x="8736664" y="106017"/>
          <a:ext cx="2506535" cy="51279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err="1"/>
            <a:t>Perencanaan</a:t>
          </a:r>
          <a:r>
            <a:rPr lang="en-US" sz="1600" kern="1200" dirty="0"/>
            <a:t> dan </a:t>
          </a:r>
          <a:r>
            <a:rPr lang="en-US" sz="1600" kern="1200" dirty="0" err="1"/>
            <a:t>Pemanfaatan</a:t>
          </a:r>
          <a:r>
            <a:rPr lang="en-US" sz="1600" kern="1200" dirty="0"/>
            <a:t> </a:t>
          </a:r>
          <a:r>
            <a:rPr lang="en-US" sz="1600" kern="1200" dirty="0" err="1"/>
            <a:t>Segenap</a:t>
          </a:r>
          <a:r>
            <a:rPr lang="en-US" sz="1600" kern="1200" dirty="0"/>
            <a:t> </a:t>
          </a:r>
          <a:r>
            <a:rPr lang="en-US" sz="1600" kern="1200" dirty="0" err="1"/>
            <a:t>Kegiatan</a:t>
          </a:r>
          <a:r>
            <a:rPr lang="en-US" sz="1600" kern="1200" dirty="0"/>
            <a:t> </a:t>
          </a:r>
          <a:r>
            <a:rPr lang="en-US" sz="1600" kern="1200" dirty="0" err="1"/>
            <a:t>untuk</a:t>
          </a:r>
          <a:r>
            <a:rPr lang="en-US" sz="1600" kern="1200" dirty="0"/>
            <a:t> </a:t>
          </a:r>
          <a:r>
            <a:rPr lang="en-US" sz="1600" kern="1200" dirty="0" err="1"/>
            <a:t>memperjuangkan</a:t>
          </a:r>
          <a:r>
            <a:rPr lang="en-US" sz="1600" kern="1200" dirty="0"/>
            <a:t> </a:t>
          </a:r>
          <a:r>
            <a:rPr lang="en-US" sz="1600" kern="1200" dirty="0" err="1"/>
            <a:t>sesuatu</a:t>
          </a:r>
          <a:r>
            <a:rPr lang="en-US" sz="1600" kern="1200" dirty="0"/>
            <a:t> </a:t>
          </a:r>
          <a:r>
            <a:rPr lang="en-US" sz="1600" kern="1200" dirty="0" err="1"/>
            <a:t>untuk</a:t>
          </a:r>
          <a:r>
            <a:rPr lang="en-US" sz="1600" kern="1200" dirty="0"/>
            <a:t> </a:t>
          </a:r>
          <a:r>
            <a:rPr lang="en-US" sz="1600" kern="1200" dirty="0" err="1"/>
            <a:t>mencapai</a:t>
          </a:r>
          <a:r>
            <a:rPr lang="en-US" sz="1600" kern="1200" dirty="0"/>
            <a:t> </a:t>
          </a:r>
          <a:r>
            <a:rPr lang="en-US" sz="1600" kern="1200" dirty="0" err="1"/>
            <a:t>tujuan</a:t>
          </a:r>
          <a:r>
            <a:rPr lang="en-US" sz="1600" kern="1200" dirty="0"/>
            <a:t> </a:t>
          </a:r>
          <a:r>
            <a:rPr lang="en-US" sz="1600" kern="1200" dirty="0" err="1"/>
            <a:t>melalui</a:t>
          </a:r>
          <a:r>
            <a:rPr lang="en-US" sz="1600" kern="1200" dirty="0"/>
            <a:t> </a:t>
          </a:r>
          <a:r>
            <a:rPr lang="en-US" sz="1600" kern="1200" dirty="0" err="1"/>
            <a:t>suatu</a:t>
          </a:r>
          <a:r>
            <a:rPr lang="en-US" sz="1600" kern="1200" dirty="0"/>
            <a:t> </a:t>
          </a:r>
          <a:r>
            <a:rPr lang="en-US" sz="1600" kern="1200" dirty="0" err="1"/>
            <a:t>penggunaan</a:t>
          </a:r>
          <a:r>
            <a:rPr lang="en-US" sz="1600" kern="1200" dirty="0"/>
            <a:t> </a:t>
          </a:r>
          <a:r>
            <a:rPr lang="en-US" sz="1600" kern="1200" dirty="0" err="1"/>
            <a:t>sumber</a:t>
          </a:r>
          <a:r>
            <a:rPr lang="en-US" sz="1600" kern="1200" dirty="0"/>
            <a:t> </a:t>
          </a:r>
          <a:r>
            <a:rPr lang="en-US" sz="1600" kern="1200" dirty="0" err="1"/>
            <a:t>daya</a:t>
          </a:r>
          <a:r>
            <a:rPr lang="en-US" sz="1600" kern="1200" dirty="0"/>
            <a:t> dan </a:t>
          </a:r>
          <a:r>
            <a:rPr lang="en-US" sz="1600" kern="1200" dirty="0" err="1"/>
            <a:t>kekuatan</a:t>
          </a:r>
          <a:r>
            <a:rPr lang="en-US" sz="1600" kern="1200" dirty="0"/>
            <a:t> pada </a:t>
          </a:r>
          <a:r>
            <a:rPr lang="en-US" sz="1600" kern="1200" dirty="0" err="1"/>
            <a:t>situasi</a:t>
          </a:r>
          <a:r>
            <a:rPr lang="en-US" sz="1600" kern="1200" dirty="0"/>
            <a:t> dan </a:t>
          </a:r>
          <a:r>
            <a:rPr lang="en-US" sz="1600" kern="1200" dirty="0" err="1"/>
            <a:t>kondisi</a:t>
          </a:r>
          <a:r>
            <a:rPr lang="en-US" sz="1600" kern="1200" dirty="0"/>
            <a:t> yang </a:t>
          </a:r>
          <a:r>
            <a:rPr lang="en-US" sz="1600" kern="1200" dirty="0" err="1"/>
            <a:t>tepat</a:t>
          </a:r>
          <a:r>
            <a:rPr lang="en-US" sz="1600" kern="1200" dirty="0"/>
            <a:t>. </a:t>
          </a:r>
        </a:p>
      </dsp:txBody>
      <dsp:txXfrm>
        <a:off x="9103738" y="856991"/>
        <a:ext cx="1772387" cy="36260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CEBF2A-4E3F-4350-8067-05A6FC540E15}">
      <dsp:nvSpPr>
        <dsp:cNvPr id="0" name=""/>
        <dsp:cNvSpPr/>
      </dsp:nvSpPr>
      <dsp:spPr>
        <a:xfrm>
          <a:off x="1794733" y="1903800"/>
          <a:ext cx="1462923" cy="14629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MASALAH</a:t>
          </a:r>
        </a:p>
      </dsp:txBody>
      <dsp:txXfrm>
        <a:off x="2008973" y="2118040"/>
        <a:ext cx="1034443" cy="1034443"/>
      </dsp:txXfrm>
    </dsp:sp>
    <dsp:sp modelId="{120CD14A-EC68-43A3-9F3B-1C439F70717A}">
      <dsp:nvSpPr>
        <dsp:cNvPr id="0" name=""/>
        <dsp:cNvSpPr/>
      </dsp:nvSpPr>
      <dsp:spPr>
        <a:xfrm rot="16200000">
          <a:off x="2306720" y="1658266"/>
          <a:ext cx="438949" cy="52119"/>
        </a:xfrm>
        <a:custGeom>
          <a:avLst/>
          <a:gdLst/>
          <a:ahLst/>
          <a:cxnLst/>
          <a:rect l="0" t="0" r="0" b="0"/>
          <a:pathLst>
            <a:path>
              <a:moveTo>
                <a:pt x="0" y="26059"/>
              </a:moveTo>
              <a:lnTo>
                <a:pt x="438949" y="260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15221" y="1673351"/>
        <a:ext cx="21947" cy="21947"/>
      </dsp:txXfrm>
    </dsp:sp>
    <dsp:sp modelId="{E50FFA30-D421-4046-8DB6-2BAE3AAF9CAF}">
      <dsp:nvSpPr>
        <dsp:cNvPr id="0" name=""/>
        <dsp:cNvSpPr/>
      </dsp:nvSpPr>
      <dsp:spPr>
        <a:xfrm>
          <a:off x="1794733" y="1927"/>
          <a:ext cx="1462923" cy="14629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IDEAL</a:t>
          </a:r>
        </a:p>
      </dsp:txBody>
      <dsp:txXfrm>
        <a:off x="2008973" y="216167"/>
        <a:ext cx="1034443" cy="1034443"/>
      </dsp:txXfrm>
    </dsp:sp>
    <dsp:sp modelId="{6ECAD14D-7E11-491E-9729-56D714581848}">
      <dsp:nvSpPr>
        <dsp:cNvPr id="0" name=""/>
        <dsp:cNvSpPr/>
      </dsp:nvSpPr>
      <dsp:spPr>
        <a:xfrm rot="1800000">
          <a:off x="3130255" y="3084670"/>
          <a:ext cx="438949" cy="52119"/>
        </a:xfrm>
        <a:custGeom>
          <a:avLst/>
          <a:gdLst/>
          <a:ahLst/>
          <a:cxnLst/>
          <a:rect l="0" t="0" r="0" b="0"/>
          <a:pathLst>
            <a:path>
              <a:moveTo>
                <a:pt x="0" y="26059"/>
              </a:moveTo>
              <a:lnTo>
                <a:pt x="438949" y="260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38756" y="3099756"/>
        <a:ext cx="21947" cy="21947"/>
      </dsp:txXfrm>
    </dsp:sp>
    <dsp:sp modelId="{DB9DECD1-B738-40CE-8DA2-68C35A6B885F}">
      <dsp:nvSpPr>
        <dsp:cNvPr id="0" name=""/>
        <dsp:cNvSpPr/>
      </dsp:nvSpPr>
      <dsp:spPr>
        <a:xfrm>
          <a:off x="3441803" y="2854737"/>
          <a:ext cx="1462923" cy="14629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SIKON</a:t>
          </a:r>
        </a:p>
      </dsp:txBody>
      <dsp:txXfrm>
        <a:off x="3656043" y="3068977"/>
        <a:ext cx="1034443" cy="1034443"/>
      </dsp:txXfrm>
    </dsp:sp>
    <dsp:sp modelId="{5E19E420-2C45-4518-8CFD-35EE39E5C872}">
      <dsp:nvSpPr>
        <dsp:cNvPr id="0" name=""/>
        <dsp:cNvSpPr/>
      </dsp:nvSpPr>
      <dsp:spPr>
        <a:xfrm rot="9000000">
          <a:off x="1483184" y="3084670"/>
          <a:ext cx="438949" cy="52119"/>
        </a:xfrm>
        <a:custGeom>
          <a:avLst/>
          <a:gdLst/>
          <a:ahLst/>
          <a:cxnLst/>
          <a:rect l="0" t="0" r="0" b="0"/>
          <a:pathLst>
            <a:path>
              <a:moveTo>
                <a:pt x="0" y="26059"/>
              </a:moveTo>
              <a:lnTo>
                <a:pt x="438949" y="260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1691686" y="3099756"/>
        <a:ext cx="21947" cy="21947"/>
      </dsp:txXfrm>
    </dsp:sp>
    <dsp:sp modelId="{1A5838F9-2AC7-4B2B-A252-335CBB01DBCC}">
      <dsp:nvSpPr>
        <dsp:cNvPr id="0" name=""/>
        <dsp:cNvSpPr/>
      </dsp:nvSpPr>
      <dsp:spPr>
        <a:xfrm>
          <a:off x="147662" y="2854737"/>
          <a:ext cx="1462923" cy="14629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a:t>FAKTA</a:t>
          </a:r>
          <a:endParaRPr lang="en-US" sz="3100" kern="1200" dirty="0"/>
        </a:p>
      </dsp:txBody>
      <dsp:txXfrm>
        <a:off x="361902" y="3068977"/>
        <a:ext cx="1034443" cy="10344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67695-2174-4710-BE3C-316C84935355}">
      <dsp:nvSpPr>
        <dsp:cNvPr id="0" name=""/>
        <dsp:cNvSpPr/>
      </dsp:nvSpPr>
      <dsp:spPr>
        <a:xfrm>
          <a:off x="0" y="2109"/>
          <a:ext cx="10082213" cy="0"/>
        </a:xfrm>
        <a:prstGeom prst="line">
          <a:avLst/>
        </a:prstGeom>
        <a:solidFill>
          <a:schemeClr val="accent2">
            <a:shade val="8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173963-7500-40C5-8688-414D59B663E1}">
      <dsp:nvSpPr>
        <dsp:cNvPr id="0" name=""/>
        <dsp:cNvSpPr/>
      </dsp:nvSpPr>
      <dsp:spPr>
        <a:xfrm>
          <a:off x="0" y="2109"/>
          <a:ext cx="1912075" cy="431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ANALISIS 5 W+ 1H</a:t>
          </a:r>
        </a:p>
      </dsp:txBody>
      <dsp:txXfrm>
        <a:off x="0" y="2109"/>
        <a:ext cx="1912075" cy="4315369"/>
      </dsp:txXfrm>
    </dsp:sp>
    <dsp:sp modelId="{84AB5887-1352-4706-8E74-CF53F44489CC}">
      <dsp:nvSpPr>
        <dsp:cNvPr id="0" name=""/>
        <dsp:cNvSpPr/>
      </dsp:nvSpPr>
      <dsp:spPr>
        <a:xfrm>
          <a:off x="2055481" y="42776"/>
          <a:ext cx="7504898" cy="813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What: </a:t>
          </a:r>
          <a:r>
            <a:rPr lang="en-US" sz="3200" kern="1200" dirty="0" err="1"/>
            <a:t>Apa</a:t>
          </a:r>
          <a:r>
            <a:rPr lang="en-US" sz="3200" kern="1200" dirty="0"/>
            <a:t> ? (</a:t>
          </a:r>
          <a:r>
            <a:rPr lang="en-US" sz="3200" kern="1200" dirty="0" err="1"/>
            <a:t>apa</a:t>
          </a:r>
          <a:r>
            <a:rPr lang="en-US" sz="3200" kern="1200" dirty="0"/>
            <a:t> yang </a:t>
          </a:r>
          <a:r>
            <a:rPr lang="en-US" sz="3200" kern="1200" dirty="0" err="1"/>
            <a:t>terjadi</a:t>
          </a:r>
          <a:r>
            <a:rPr lang="en-US" sz="3200" kern="1200" dirty="0"/>
            <a:t> )?</a:t>
          </a:r>
        </a:p>
      </dsp:txBody>
      <dsp:txXfrm>
        <a:off x="2055481" y="42776"/>
        <a:ext cx="7504898" cy="813346"/>
      </dsp:txXfrm>
    </dsp:sp>
    <dsp:sp modelId="{8789211E-388C-486C-9686-1E0023832C5D}">
      <dsp:nvSpPr>
        <dsp:cNvPr id="0" name=""/>
        <dsp:cNvSpPr/>
      </dsp:nvSpPr>
      <dsp:spPr>
        <a:xfrm>
          <a:off x="1912075" y="856122"/>
          <a:ext cx="7648303"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FF53B6-EB7F-465E-B177-5F94B55B9F72}">
      <dsp:nvSpPr>
        <dsp:cNvPr id="0" name=""/>
        <dsp:cNvSpPr/>
      </dsp:nvSpPr>
      <dsp:spPr>
        <a:xfrm>
          <a:off x="2055481" y="896789"/>
          <a:ext cx="8019208" cy="813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Who: </a:t>
          </a:r>
          <a:r>
            <a:rPr lang="en-US" sz="2800" kern="1200" dirty="0" err="1"/>
            <a:t>Siapa</a:t>
          </a:r>
          <a:r>
            <a:rPr lang="en-US" sz="2800" kern="1200" dirty="0"/>
            <a:t> ? (</a:t>
          </a:r>
          <a:r>
            <a:rPr lang="en-US" sz="2800" kern="1200" dirty="0" err="1"/>
            <a:t>siapa</a:t>
          </a:r>
          <a:r>
            <a:rPr lang="en-US" sz="2800" kern="1200" dirty="0"/>
            <a:t> yang </a:t>
          </a:r>
          <a:r>
            <a:rPr lang="en-US" sz="2800" kern="1200" dirty="0" err="1"/>
            <a:t>melakukan</a:t>
          </a:r>
          <a:r>
            <a:rPr lang="en-US" sz="2800" kern="1200" dirty="0"/>
            <a:t> ?)</a:t>
          </a:r>
        </a:p>
      </dsp:txBody>
      <dsp:txXfrm>
        <a:off x="2055481" y="896789"/>
        <a:ext cx="8019208" cy="813346"/>
      </dsp:txXfrm>
    </dsp:sp>
    <dsp:sp modelId="{81B50FED-5A1B-41B8-8480-0D77F3D69EB9}">
      <dsp:nvSpPr>
        <dsp:cNvPr id="0" name=""/>
        <dsp:cNvSpPr/>
      </dsp:nvSpPr>
      <dsp:spPr>
        <a:xfrm>
          <a:off x="1912075" y="1710135"/>
          <a:ext cx="7648303"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430F6A-766C-48D2-A3A6-C72CC8D8DD8B}">
      <dsp:nvSpPr>
        <dsp:cNvPr id="0" name=""/>
        <dsp:cNvSpPr/>
      </dsp:nvSpPr>
      <dsp:spPr>
        <a:xfrm>
          <a:off x="2055481" y="1750803"/>
          <a:ext cx="8019208" cy="813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When: Kapan ? (</a:t>
          </a:r>
          <a:r>
            <a:rPr lang="en-US" sz="2800" kern="1200" dirty="0" err="1"/>
            <a:t>kapan</a:t>
          </a:r>
          <a:r>
            <a:rPr lang="en-US" sz="2800" kern="1200" dirty="0"/>
            <a:t> </a:t>
          </a:r>
          <a:r>
            <a:rPr lang="en-US" sz="2800" kern="1200" dirty="0" err="1"/>
            <a:t>melakukannya</a:t>
          </a:r>
          <a:r>
            <a:rPr lang="en-US" sz="2800" kern="1200" dirty="0"/>
            <a:t> ?)</a:t>
          </a:r>
        </a:p>
      </dsp:txBody>
      <dsp:txXfrm>
        <a:off x="2055481" y="1750803"/>
        <a:ext cx="8019208" cy="813346"/>
      </dsp:txXfrm>
    </dsp:sp>
    <dsp:sp modelId="{61204FB5-4B95-400E-8542-299D24E0636F}">
      <dsp:nvSpPr>
        <dsp:cNvPr id="0" name=""/>
        <dsp:cNvSpPr/>
      </dsp:nvSpPr>
      <dsp:spPr>
        <a:xfrm>
          <a:off x="1912075" y="2564149"/>
          <a:ext cx="7648303"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69A670-0A88-457A-8367-5E5A3CC524CC}">
      <dsp:nvSpPr>
        <dsp:cNvPr id="0" name=""/>
        <dsp:cNvSpPr/>
      </dsp:nvSpPr>
      <dsp:spPr>
        <a:xfrm>
          <a:off x="2055481" y="2604816"/>
          <a:ext cx="8019208" cy="813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How : </a:t>
          </a:r>
          <a:r>
            <a:rPr lang="en-US" sz="2800" kern="1200" dirty="0" err="1"/>
            <a:t>Bagaimana</a:t>
          </a:r>
          <a:r>
            <a:rPr lang="en-US" sz="2800" kern="1200" dirty="0"/>
            <a:t> ? (</a:t>
          </a:r>
          <a:r>
            <a:rPr lang="en-US" sz="2800" kern="1200" dirty="0" err="1"/>
            <a:t>bagaimana</a:t>
          </a:r>
          <a:r>
            <a:rPr lang="en-US" sz="2800" kern="1200" dirty="0"/>
            <a:t> </a:t>
          </a:r>
          <a:r>
            <a:rPr lang="en-US" sz="2800" kern="1200" dirty="0" err="1"/>
            <a:t>cara</a:t>
          </a:r>
          <a:r>
            <a:rPr lang="en-US" sz="2800" kern="1200" dirty="0"/>
            <a:t> </a:t>
          </a:r>
          <a:r>
            <a:rPr lang="en-US" sz="2800" kern="1200" dirty="0" err="1"/>
            <a:t>melakukannya</a:t>
          </a:r>
          <a:r>
            <a:rPr lang="en-US" sz="2800" kern="1200" dirty="0"/>
            <a:t> ?)</a:t>
          </a:r>
        </a:p>
      </dsp:txBody>
      <dsp:txXfrm>
        <a:off x="2055481" y="2604816"/>
        <a:ext cx="8019208" cy="813346"/>
      </dsp:txXfrm>
    </dsp:sp>
    <dsp:sp modelId="{E256CC4B-BB5C-4CC3-BEB7-1010F4D5B494}">
      <dsp:nvSpPr>
        <dsp:cNvPr id="0" name=""/>
        <dsp:cNvSpPr/>
      </dsp:nvSpPr>
      <dsp:spPr>
        <a:xfrm>
          <a:off x="1912075" y="3418162"/>
          <a:ext cx="7648303"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1BB9C5-C336-4EDC-A6EE-3B628FD2E3D3}">
      <dsp:nvSpPr>
        <dsp:cNvPr id="0" name=""/>
        <dsp:cNvSpPr/>
      </dsp:nvSpPr>
      <dsp:spPr>
        <a:xfrm>
          <a:off x="2055481" y="3458829"/>
          <a:ext cx="8019208" cy="813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fi-FI" sz="2800" kern="1200" dirty="0"/>
            <a:t>Why: Kenapa ? (kenapa melakukan itu ?)</a:t>
          </a:r>
          <a:endParaRPr lang="en-US" sz="2800" kern="1200" dirty="0"/>
        </a:p>
        <a:p>
          <a:pPr marL="0" lvl="0" indent="0" algn="l" defTabSz="1244600">
            <a:lnSpc>
              <a:spcPct val="90000"/>
            </a:lnSpc>
            <a:spcBef>
              <a:spcPct val="0"/>
            </a:spcBef>
            <a:spcAft>
              <a:spcPct val="35000"/>
            </a:spcAft>
            <a:buNone/>
          </a:pPr>
          <a:endParaRPr lang="en-US" sz="1900" kern="1200" dirty="0"/>
        </a:p>
      </dsp:txBody>
      <dsp:txXfrm>
        <a:off x="2055481" y="3458829"/>
        <a:ext cx="8019208" cy="813346"/>
      </dsp:txXfrm>
    </dsp:sp>
    <dsp:sp modelId="{F69B1DAA-1E1D-4113-B98A-3E830E5932B9}">
      <dsp:nvSpPr>
        <dsp:cNvPr id="0" name=""/>
        <dsp:cNvSpPr/>
      </dsp:nvSpPr>
      <dsp:spPr>
        <a:xfrm>
          <a:off x="1912075" y="4272175"/>
          <a:ext cx="7648303"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0C03F-EEC0-4592-87B4-D794CE8483A9}">
      <dsp:nvSpPr>
        <dsp:cNvPr id="0" name=""/>
        <dsp:cNvSpPr/>
      </dsp:nvSpPr>
      <dsp:spPr>
        <a:xfrm rot="16200000">
          <a:off x="1440656" y="-1440656"/>
          <a:ext cx="2159794" cy="5041106"/>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320040" rIns="320040" bIns="320040" numCol="1" spcCol="1270" anchor="ctr" anchorCtr="0">
          <a:noAutofit/>
        </a:bodyPr>
        <a:lstStyle/>
        <a:p>
          <a:pPr marL="0" lvl="0" indent="0" algn="ctr" defTabSz="2000250">
            <a:lnSpc>
              <a:spcPct val="90000"/>
            </a:lnSpc>
            <a:spcBef>
              <a:spcPct val="0"/>
            </a:spcBef>
            <a:spcAft>
              <a:spcPct val="35000"/>
            </a:spcAft>
            <a:buNone/>
          </a:pPr>
          <a:r>
            <a:rPr lang="en-US" sz="4500" kern="1200" dirty="0"/>
            <a:t>KEKUATAN</a:t>
          </a:r>
        </a:p>
      </dsp:txBody>
      <dsp:txXfrm rot="5400000">
        <a:off x="0" y="0"/>
        <a:ext cx="5041106" cy="1619845"/>
      </dsp:txXfrm>
    </dsp:sp>
    <dsp:sp modelId="{219F82EF-FAF3-4F08-95B5-095BDE159B64}">
      <dsp:nvSpPr>
        <dsp:cNvPr id="0" name=""/>
        <dsp:cNvSpPr/>
      </dsp:nvSpPr>
      <dsp:spPr>
        <a:xfrm>
          <a:off x="5041106" y="0"/>
          <a:ext cx="5041106" cy="2159794"/>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320040" rIns="320040" bIns="320040" numCol="1" spcCol="1270" anchor="ctr" anchorCtr="0">
          <a:noAutofit/>
        </a:bodyPr>
        <a:lstStyle/>
        <a:p>
          <a:pPr marL="0" lvl="0" indent="0" algn="ctr" defTabSz="2000250">
            <a:lnSpc>
              <a:spcPct val="90000"/>
            </a:lnSpc>
            <a:spcBef>
              <a:spcPct val="0"/>
            </a:spcBef>
            <a:spcAft>
              <a:spcPct val="35000"/>
            </a:spcAft>
            <a:buNone/>
          </a:pPr>
          <a:r>
            <a:rPr lang="en-US" sz="4500" kern="1200" dirty="0"/>
            <a:t>KELEMAHAN</a:t>
          </a:r>
        </a:p>
      </dsp:txBody>
      <dsp:txXfrm>
        <a:off x="5041106" y="0"/>
        <a:ext cx="5041106" cy="1619845"/>
      </dsp:txXfrm>
    </dsp:sp>
    <dsp:sp modelId="{E45F2550-C84C-422B-BF97-0DEDDFC9FB17}">
      <dsp:nvSpPr>
        <dsp:cNvPr id="0" name=""/>
        <dsp:cNvSpPr/>
      </dsp:nvSpPr>
      <dsp:spPr>
        <a:xfrm rot="10800000">
          <a:off x="0" y="2159794"/>
          <a:ext cx="5041106" cy="2159794"/>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320040" rIns="320040" bIns="320040" numCol="1" spcCol="1270" anchor="ctr" anchorCtr="0">
          <a:noAutofit/>
        </a:bodyPr>
        <a:lstStyle/>
        <a:p>
          <a:pPr marL="0" lvl="0" indent="0" algn="ctr" defTabSz="2000250">
            <a:lnSpc>
              <a:spcPct val="90000"/>
            </a:lnSpc>
            <a:spcBef>
              <a:spcPct val="0"/>
            </a:spcBef>
            <a:spcAft>
              <a:spcPct val="35000"/>
            </a:spcAft>
            <a:buNone/>
          </a:pPr>
          <a:r>
            <a:rPr lang="en-US" sz="4500" kern="1200" dirty="0"/>
            <a:t>PELUANG</a:t>
          </a:r>
        </a:p>
      </dsp:txBody>
      <dsp:txXfrm rot="10800000">
        <a:off x="0" y="2699742"/>
        <a:ext cx="5041106" cy="1619845"/>
      </dsp:txXfrm>
    </dsp:sp>
    <dsp:sp modelId="{06B92B19-23BD-4E79-9877-8C5F133E4B1C}">
      <dsp:nvSpPr>
        <dsp:cNvPr id="0" name=""/>
        <dsp:cNvSpPr/>
      </dsp:nvSpPr>
      <dsp:spPr>
        <a:xfrm rot="5400000">
          <a:off x="6481762" y="719137"/>
          <a:ext cx="2159794" cy="5041106"/>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320040" rIns="320040" bIns="320040" numCol="1" spcCol="1270" anchor="ctr" anchorCtr="0">
          <a:noAutofit/>
        </a:bodyPr>
        <a:lstStyle/>
        <a:p>
          <a:pPr marL="0" lvl="0" indent="0" algn="ctr" defTabSz="2000250">
            <a:lnSpc>
              <a:spcPct val="90000"/>
            </a:lnSpc>
            <a:spcBef>
              <a:spcPct val="0"/>
            </a:spcBef>
            <a:spcAft>
              <a:spcPct val="35000"/>
            </a:spcAft>
            <a:buNone/>
          </a:pPr>
          <a:r>
            <a:rPr lang="en-US" sz="4500" kern="1200" dirty="0"/>
            <a:t>TANTANGAN</a:t>
          </a:r>
        </a:p>
      </dsp:txBody>
      <dsp:txXfrm rot="-5400000">
        <a:off x="5041107" y="2699741"/>
        <a:ext cx="5041106" cy="1619845"/>
      </dsp:txXfrm>
    </dsp:sp>
    <dsp:sp modelId="{E7EA950C-B907-471B-909E-1ABBD440BD41}">
      <dsp:nvSpPr>
        <dsp:cNvPr id="0" name=""/>
        <dsp:cNvSpPr/>
      </dsp:nvSpPr>
      <dsp:spPr>
        <a:xfrm>
          <a:off x="3528774" y="1619845"/>
          <a:ext cx="3024663" cy="1079897"/>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t>SWOT </a:t>
          </a:r>
        </a:p>
      </dsp:txBody>
      <dsp:txXfrm>
        <a:off x="3581490" y="1672561"/>
        <a:ext cx="2919231" cy="9744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A4A80-C53B-4B54-8501-4D0DC590025C}">
      <dsp:nvSpPr>
        <dsp:cNvPr id="0" name=""/>
        <dsp:cNvSpPr/>
      </dsp:nvSpPr>
      <dsp:spPr>
        <a:xfrm>
          <a:off x="0" y="625"/>
          <a:ext cx="1008221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AE9315-FD13-42B0-A89B-001AA7D4006B}">
      <dsp:nvSpPr>
        <dsp:cNvPr id="0" name=""/>
        <dsp:cNvSpPr/>
      </dsp:nvSpPr>
      <dsp:spPr>
        <a:xfrm>
          <a:off x="0" y="625"/>
          <a:ext cx="2016442" cy="1025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rgbClr val="FF0000"/>
              </a:solidFill>
            </a:rPr>
            <a:t>S</a:t>
          </a:r>
          <a:r>
            <a:rPr lang="en-US" sz="2800" kern="1200" dirty="0"/>
            <a:t>pecific</a:t>
          </a:r>
        </a:p>
      </dsp:txBody>
      <dsp:txXfrm>
        <a:off x="0" y="625"/>
        <a:ext cx="2016442" cy="1025343"/>
      </dsp:txXfrm>
    </dsp:sp>
    <dsp:sp modelId="{9B3D9283-62C9-415D-ACC1-E587B232EE8F}">
      <dsp:nvSpPr>
        <dsp:cNvPr id="0" name=""/>
        <dsp:cNvSpPr/>
      </dsp:nvSpPr>
      <dsp:spPr>
        <a:xfrm>
          <a:off x="2167675" y="47186"/>
          <a:ext cx="7914537" cy="931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 </a:t>
          </a:r>
          <a:r>
            <a:rPr lang="en-US" sz="1900" kern="1200" dirty="0" err="1"/>
            <a:t>Rumusan</a:t>
          </a:r>
          <a:r>
            <a:rPr lang="en-US" sz="1900" kern="1200" dirty="0"/>
            <a:t> </a:t>
          </a:r>
          <a:r>
            <a:rPr lang="en-US" sz="1900" kern="1200" dirty="0" err="1"/>
            <a:t>sasaran</a:t>
          </a:r>
          <a:r>
            <a:rPr lang="en-US" sz="1900" kern="1200" dirty="0"/>
            <a:t> </a:t>
          </a:r>
          <a:r>
            <a:rPr lang="en-US" sz="1900" kern="1200" dirty="0" err="1"/>
            <a:t>spesifik</a:t>
          </a:r>
          <a:r>
            <a:rPr lang="en-US" sz="1900" kern="1200" dirty="0"/>
            <a:t>, </a:t>
          </a:r>
          <a:r>
            <a:rPr lang="en-US" sz="1900" kern="1200" dirty="0" err="1"/>
            <a:t>konkrit</a:t>
          </a:r>
          <a:r>
            <a:rPr lang="en-US" sz="1900" kern="1200" dirty="0"/>
            <a:t> dan </a:t>
          </a:r>
          <a:r>
            <a:rPr lang="en-US" sz="1900" kern="1200" dirty="0" err="1"/>
            <a:t>jelas</a:t>
          </a:r>
          <a:endParaRPr lang="en-US" sz="1900" kern="1200" dirty="0"/>
        </a:p>
      </dsp:txBody>
      <dsp:txXfrm>
        <a:off x="2167675" y="47186"/>
        <a:ext cx="7914537" cy="931220"/>
      </dsp:txXfrm>
    </dsp:sp>
    <dsp:sp modelId="{B64B4DD1-F244-4873-AD4C-9A98ED0D9F38}">
      <dsp:nvSpPr>
        <dsp:cNvPr id="0" name=""/>
        <dsp:cNvSpPr/>
      </dsp:nvSpPr>
      <dsp:spPr>
        <a:xfrm>
          <a:off x="2016442" y="978407"/>
          <a:ext cx="806577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F4742-40E9-4F83-9444-D72C6B26A531}">
      <dsp:nvSpPr>
        <dsp:cNvPr id="0" name=""/>
        <dsp:cNvSpPr/>
      </dsp:nvSpPr>
      <dsp:spPr>
        <a:xfrm>
          <a:off x="0" y="1025969"/>
          <a:ext cx="1008221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E2E59B-73D1-4A40-9D01-68B47F9C0402}">
      <dsp:nvSpPr>
        <dsp:cNvPr id="0" name=""/>
        <dsp:cNvSpPr/>
      </dsp:nvSpPr>
      <dsp:spPr>
        <a:xfrm>
          <a:off x="0" y="1025969"/>
          <a:ext cx="2016442" cy="1025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b="1" kern="1200" dirty="0">
              <a:solidFill>
                <a:srgbClr val="FF0000"/>
              </a:solidFill>
            </a:rPr>
            <a:t>M</a:t>
          </a:r>
          <a:r>
            <a:rPr lang="en-US" sz="2900" kern="1200" dirty="0"/>
            <a:t>easurable </a:t>
          </a:r>
        </a:p>
      </dsp:txBody>
      <dsp:txXfrm>
        <a:off x="0" y="1025969"/>
        <a:ext cx="2016442" cy="1025343"/>
      </dsp:txXfrm>
    </dsp:sp>
    <dsp:sp modelId="{C87E42A3-94E6-46F0-925D-C976EC3207AB}">
      <dsp:nvSpPr>
        <dsp:cNvPr id="0" name=""/>
        <dsp:cNvSpPr/>
      </dsp:nvSpPr>
      <dsp:spPr>
        <a:xfrm>
          <a:off x="2167675" y="1072530"/>
          <a:ext cx="7914537" cy="931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Indikatornya</a:t>
          </a:r>
          <a:r>
            <a:rPr lang="en-US" sz="1900" kern="1200" dirty="0"/>
            <a:t> </a:t>
          </a:r>
          <a:r>
            <a:rPr lang="en-US" sz="1900" kern="1200" dirty="0" err="1"/>
            <a:t>jelas</a:t>
          </a:r>
          <a:r>
            <a:rPr lang="en-US" sz="1900" kern="1200" dirty="0"/>
            <a:t>, </a:t>
          </a:r>
          <a:r>
            <a:rPr lang="en-US" sz="1900" kern="1200" dirty="0" err="1"/>
            <a:t>hasil</a:t>
          </a:r>
          <a:r>
            <a:rPr lang="en-US" sz="1900" kern="1200" dirty="0"/>
            <a:t> </a:t>
          </a:r>
          <a:r>
            <a:rPr lang="en-US" sz="1900" kern="1200" dirty="0" err="1"/>
            <a:t>jelas</a:t>
          </a:r>
          <a:r>
            <a:rPr lang="en-US" sz="1900" kern="1200" dirty="0"/>
            <a:t>, </a:t>
          </a:r>
          <a:r>
            <a:rPr lang="en-US" sz="1900" kern="1200" dirty="0" err="1"/>
            <a:t>bisa</a:t>
          </a:r>
          <a:r>
            <a:rPr lang="en-US" sz="1900" kern="1200" dirty="0"/>
            <a:t> </a:t>
          </a:r>
          <a:r>
            <a:rPr lang="en-US" sz="1900" kern="1200" dirty="0" err="1"/>
            <a:t>dipantau</a:t>
          </a:r>
          <a:r>
            <a:rPr lang="en-US" sz="1900" kern="1200" dirty="0"/>
            <a:t> dan </a:t>
          </a:r>
          <a:r>
            <a:rPr lang="en-US" sz="1900" kern="1200" dirty="0" err="1"/>
            <a:t>diketahui</a:t>
          </a:r>
          <a:endParaRPr lang="en-US" sz="1900" kern="1200" dirty="0"/>
        </a:p>
      </dsp:txBody>
      <dsp:txXfrm>
        <a:off x="2167675" y="1072530"/>
        <a:ext cx="7914537" cy="931220"/>
      </dsp:txXfrm>
    </dsp:sp>
    <dsp:sp modelId="{38967F1E-E787-44BD-925D-B27B7322DD2B}">
      <dsp:nvSpPr>
        <dsp:cNvPr id="0" name=""/>
        <dsp:cNvSpPr/>
      </dsp:nvSpPr>
      <dsp:spPr>
        <a:xfrm>
          <a:off x="2016442" y="2003751"/>
          <a:ext cx="806577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4E4B13-E181-4DFD-A6D6-330237AFE81C}">
      <dsp:nvSpPr>
        <dsp:cNvPr id="0" name=""/>
        <dsp:cNvSpPr/>
      </dsp:nvSpPr>
      <dsp:spPr>
        <a:xfrm>
          <a:off x="0" y="2051313"/>
          <a:ext cx="1008221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6EA094-8086-4741-B977-D597F3B8DDD2}">
      <dsp:nvSpPr>
        <dsp:cNvPr id="0" name=""/>
        <dsp:cNvSpPr/>
      </dsp:nvSpPr>
      <dsp:spPr>
        <a:xfrm>
          <a:off x="0" y="2051313"/>
          <a:ext cx="2016442" cy="1025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rgbClr val="FF0000"/>
              </a:solidFill>
            </a:rPr>
            <a:t>A</a:t>
          </a:r>
          <a:r>
            <a:rPr lang="en-US" sz="2800" kern="1200" dirty="0"/>
            <a:t>chievable</a:t>
          </a:r>
        </a:p>
      </dsp:txBody>
      <dsp:txXfrm>
        <a:off x="0" y="2051313"/>
        <a:ext cx="2016442" cy="1025343"/>
      </dsp:txXfrm>
    </dsp:sp>
    <dsp:sp modelId="{39DDF31E-4B9F-43D9-BBF0-94850329BABD}">
      <dsp:nvSpPr>
        <dsp:cNvPr id="0" name=""/>
        <dsp:cNvSpPr/>
      </dsp:nvSpPr>
      <dsp:spPr>
        <a:xfrm>
          <a:off x="2167675" y="2097874"/>
          <a:ext cx="7914537" cy="931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Sasaran</a:t>
          </a:r>
          <a:r>
            <a:rPr lang="en-US" sz="1900" kern="1200" dirty="0"/>
            <a:t> </a:t>
          </a:r>
          <a:r>
            <a:rPr lang="en-US" sz="1900" kern="1200" dirty="0" err="1"/>
            <a:t>memang</a:t>
          </a:r>
          <a:r>
            <a:rPr lang="en-US" sz="1900" kern="1200" dirty="0"/>
            <a:t> </a:t>
          </a:r>
          <a:r>
            <a:rPr lang="en-US" sz="1900" kern="1200" dirty="0" err="1"/>
            <a:t>sesuatu</a:t>
          </a:r>
          <a:r>
            <a:rPr lang="en-US" sz="1900" kern="1200" dirty="0"/>
            <a:t>  yang  </a:t>
          </a:r>
          <a:r>
            <a:rPr lang="en-US" sz="1900" kern="1200" dirty="0" err="1"/>
            <a:t>mungkin</a:t>
          </a:r>
          <a:r>
            <a:rPr lang="en-US" sz="1900" kern="1200" dirty="0"/>
            <a:t> </a:t>
          </a:r>
          <a:r>
            <a:rPr lang="en-US" sz="1900" kern="1200" dirty="0" err="1"/>
            <a:t>bisa</a:t>
          </a:r>
          <a:r>
            <a:rPr lang="en-US" sz="1900" kern="1200" dirty="0"/>
            <a:t> </a:t>
          </a:r>
          <a:r>
            <a:rPr lang="en-US" sz="1900" kern="1200" dirty="0" err="1"/>
            <a:t>dicapai</a:t>
          </a:r>
          <a:r>
            <a:rPr lang="en-US" sz="1900" kern="1200" dirty="0"/>
            <a:t> </a:t>
          </a:r>
          <a:r>
            <a:rPr lang="en-US" sz="1900" kern="1200" dirty="0" err="1"/>
            <a:t>atau</a:t>
          </a:r>
          <a:r>
            <a:rPr lang="en-US" sz="1900" kern="1200" dirty="0"/>
            <a:t> </a:t>
          </a:r>
          <a:r>
            <a:rPr lang="en-US" sz="1900" kern="1200" dirty="0" err="1"/>
            <a:t>diwujudkan</a:t>
          </a:r>
          <a:r>
            <a:rPr lang="en-US" sz="1900" kern="1200" dirty="0"/>
            <a:t> </a:t>
          </a:r>
          <a:r>
            <a:rPr lang="en-US" sz="1900" kern="1200" dirty="0" err="1"/>
            <a:t>bukan</a:t>
          </a:r>
          <a:r>
            <a:rPr lang="en-US" sz="1900" kern="1200" dirty="0"/>
            <a:t> </a:t>
          </a:r>
          <a:r>
            <a:rPr lang="en-US" sz="1900" kern="1200" dirty="0" err="1"/>
            <a:t>mimpi</a:t>
          </a:r>
          <a:r>
            <a:rPr lang="en-US" sz="1900" kern="1200" dirty="0"/>
            <a:t> dan </a:t>
          </a:r>
          <a:r>
            <a:rPr lang="en-US" sz="1900" kern="1200" dirty="0" err="1"/>
            <a:t>angan-angan</a:t>
          </a:r>
          <a:r>
            <a:rPr lang="en-US" sz="1900" kern="1200" dirty="0"/>
            <a:t>  yang </a:t>
          </a:r>
          <a:r>
            <a:rPr lang="en-US" sz="1900" kern="1200" dirty="0" err="1"/>
            <a:t>mustahil</a:t>
          </a:r>
          <a:endParaRPr lang="en-US" sz="1900" kern="1200" dirty="0"/>
        </a:p>
      </dsp:txBody>
      <dsp:txXfrm>
        <a:off x="2167675" y="2097874"/>
        <a:ext cx="7914537" cy="931220"/>
      </dsp:txXfrm>
    </dsp:sp>
    <dsp:sp modelId="{84127435-7A69-45A7-A00B-A67F025EC333}">
      <dsp:nvSpPr>
        <dsp:cNvPr id="0" name=""/>
        <dsp:cNvSpPr/>
      </dsp:nvSpPr>
      <dsp:spPr>
        <a:xfrm>
          <a:off x="2016442" y="3029095"/>
          <a:ext cx="806577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8A4775-4172-43DE-AEFA-DC6D30028549}">
      <dsp:nvSpPr>
        <dsp:cNvPr id="0" name=""/>
        <dsp:cNvSpPr/>
      </dsp:nvSpPr>
      <dsp:spPr>
        <a:xfrm>
          <a:off x="0" y="3076657"/>
          <a:ext cx="1008221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9DFB93-B9C4-4DBA-BFAD-14948DAF6F18}">
      <dsp:nvSpPr>
        <dsp:cNvPr id="0" name=""/>
        <dsp:cNvSpPr/>
      </dsp:nvSpPr>
      <dsp:spPr>
        <a:xfrm>
          <a:off x="0" y="3076657"/>
          <a:ext cx="2016442" cy="1025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rgbClr val="FF0000"/>
              </a:solidFill>
            </a:rPr>
            <a:t>R</a:t>
          </a:r>
          <a:r>
            <a:rPr lang="en-US" sz="2800" kern="1200" dirty="0"/>
            <a:t>ealistic</a:t>
          </a:r>
        </a:p>
      </dsp:txBody>
      <dsp:txXfrm>
        <a:off x="0" y="3076657"/>
        <a:ext cx="2016442" cy="1025343"/>
      </dsp:txXfrm>
    </dsp:sp>
    <dsp:sp modelId="{4118067D-BC40-4FDC-80A2-DB12EF89C856}">
      <dsp:nvSpPr>
        <dsp:cNvPr id="0" name=""/>
        <dsp:cNvSpPr/>
      </dsp:nvSpPr>
      <dsp:spPr>
        <a:xfrm>
          <a:off x="2167675" y="3123218"/>
          <a:ext cx="7914537" cy="931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kita</a:t>
          </a:r>
          <a:r>
            <a:rPr lang="en-US" sz="1900" kern="1200" dirty="0"/>
            <a:t> </a:t>
          </a:r>
          <a:r>
            <a:rPr lang="en-US" sz="1900" kern="1200" dirty="0" err="1"/>
            <a:t>tidak</a:t>
          </a:r>
          <a:r>
            <a:rPr lang="en-US" sz="1900" kern="1200" dirty="0"/>
            <a:t> </a:t>
          </a:r>
          <a:r>
            <a:rPr lang="en-US" sz="1900" kern="1200" dirty="0" err="1"/>
            <a:t>mungkin</a:t>
          </a:r>
          <a:r>
            <a:rPr lang="en-US" sz="1900" kern="1200" dirty="0"/>
            <a:t> </a:t>
          </a:r>
          <a:r>
            <a:rPr lang="en-US" sz="1900" kern="1200" dirty="0" err="1"/>
            <a:t>dapat</a:t>
          </a:r>
          <a:r>
            <a:rPr lang="en-US" sz="1900" kern="1200" dirty="0"/>
            <a:t> </a:t>
          </a:r>
          <a:r>
            <a:rPr lang="en-US" sz="1900" kern="1200" dirty="0" err="1"/>
            <a:t>mengubah</a:t>
          </a:r>
          <a:r>
            <a:rPr lang="en-US" sz="1900" kern="1200" dirty="0"/>
            <a:t> </a:t>
          </a:r>
          <a:r>
            <a:rPr lang="en-US" sz="1900" kern="1200" dirty="0" err="1"/>
            <a:t>seluruh</a:t>
          </a:r>
          <a:r>
            <a:rPr lang="en-US" sz="1900" kern="1200" dirty="0"/>
            <a:t> </a:t>
          </a:r>
          <a:r>
            <a:rPr lang="en-US" sz="1900" kern="1200" dirty="0" err="1"/>
            <a:t>kebijakan</a:t>
          </a:r>
          <a:r>
            <a:rPr lang="en-US" sz="1900" kern="1200" dirty="0"/>
            <a:t> public. Oleh </a:t>
          </a:r>
          <a:r>
            <a:rPr lang="en-US" sz="1900" kern="1200" dirty="0" err="1"/>
            <a:t>karena</a:t>
          </a:r>
          <a:r>
            <a:rPr lang="en-US" sz="1900" kern="1200" dirty="0"/>
            <a:t> </a:t>
          </a:r>
          <a:r>
            <a:rPr lang="en-US" sz="1900" kern="1200" dirty="0" err="1"/>
            <a:t>itu</a:t>
          </a:r>
          <a:r>
            <a:rPr lang="en-US" sz="1900" kern="1200" dirty="0"/>
            <a:t> </a:t>
          </a:r>
          <a:r>
            <a:rPr lang="en-US" sz="1900" kern="1200" dirty="0" err="1"/>
            <a:t>kita</a:t>
          </a:r>
          <a:r>
            <a:rPr lang="en-US" sz="1900" kern="1200" dirty="0"/>
            <a:t> </a:t>
          </a:r>
          <a:r>
            <a:rPr lang="en-US" sz="1900" kern="1200" dirty="0" err="1"/>
            <a:t>harus</a:t>
          </a:r>
          <a:r>
            <a:rPr lang="en-US" sz="1900" kern="1200" dirty="0"/>
            <a:t> </a:t>
          </a:r>
          <a:r>
            <a:rPr lang="en-US" sz="1900" kern="1200" dirty="0" err="1"/>
            <a:t>menentukan</a:t>
          </a:r>
          <a:r>
            <a:rPr lang="en-US" sz="1900" kern="1200" dirty="0"/>
            <a:t> pada </a:t>
          </a:r>
          <a:r>
            <a:rPr lang="en-US" sz="1900" kern="1200" dirty="0" err="1"/>
            <a:t>sisi-sisi</a:t>
          </a:r>
          <a:r>
            <a:rPr lang="en-US" sz="1900" kern="1200" dirty="0"/>
            <a:t> yang mana </a:t>
          </a:r>
          <a:r>
            <a:rPr lang="en-US" sz="1900" kern="1200" dirty="0" err="1"/>
            <a:t>kebijakan</a:t>
          </a:r>
          <a:r>
            <a:rPr lang="en-US" sz="1900" kern="1200" dirty="0"/>
            <a:t> </a:t>
          </a:r>
          <a:r>
            <a:rPr lang="en-US" sz="1900" kern="1200" dirty="0" err="1"/>
            <a:t>itu</a:t>
          </a:r>
          <a:r>
            <a:rPr lang="en-US" sz="1900" kern="1200" dirty="0"/>
            <a:t> </a:t>
          </a:r>
          <a:r>
            <a:rPr lang="en-US" sz="1900" kern="1200" dirty="0" err="1"/>
            <a:t>harus</a:t>
          </a:r>
          <a:r>
            <a:rPr lang="en-US" sz="1900" kern="1200" dirty="0"/>
            <a:t> </a:t>
          </a:r>
          <a:r>
            <a:rPr lang="en-US" sz="1900" kern="1200" dirty="0" err="1"/>
            <a:t>dirubah</a:t>
          </a:r>
          <a:endParaRPr lang="en-US" sz="1900" kern="1200" dirty="0"/>
        </a:p>
      </dsp:txBody>
      <dsp:txXfrm>
        <a:off x="2167675" y="3123218"/>
        <a:ext cx="7914537" cy="931220"/>
      </dsp:txXfrm>
    </dsp:sp>
    <dsp:sp modelId="{66A0699C-6DED-4EAB-89F5-B30858EEA0C1}">
      <dsp:nvSpPr>
        <dsp:cNvPr id="0" name=""/>
        <dsp:cNvSpPr/>
      </dsp:nvSpPr>
      <dsp:spPr>
        <a:xfrm>
          <a:off x="2016442" y="4054438"/>
          <a:ext cx="806577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8BAC09-CF33-4DBC-8C8A-27477BA94131}">
      <dsp:nvSpPr>
        <dsp:cNvPr id="0" name=""/>
        <dsp:cNvSpPr/>
      </dsp:nvSpPr>
      <dsp:spPr>
        <a:xfrm>
          <a:off x="0" y="4102001"/>
          <a:ext cx="1008221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C20AE2-589C-42FF-A246-E79BCB67CC64}">
      <dsp:nvSpPr>
        <dsp:cNvPr id="0" name=""/>
        <dsp:cNvSpPr/>
      </dsp:nvSpPr>
      <dsp:spPr>
        <a:xfrm>
          <a:off x="0" y="4102001"/>
          <a:ext cx="2439626" cy="1025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rgbClr val="FF0000"/>
              </a:solidFill>
            </a:rPr>
            <a:t>T</a:t>
          </a:r>
          <a:r>
            <a:rPr lang="en-US" sz="2800" kern="1200" dirty="0"/>
            <a:t>ime-bound</a:t>
          </a:r>
        </a:p>
      </dsp:txBody>
      <dsp:txXfrm>
        <a:off x="0" y="4102001"/>
        <a:ext cx="2439626" cy="1025343"/>
      </dsp:txXfrm>
    </dsp:sp>
    <dsp:sp modelId="{977E670E-7426-4573-A5BD-281900B03C28}">
      <dsp:nvSpPr>
        <dsp:cNvPr id="0" name=""/>
        <dsp:cNvSpPr/>
      </dsp:nvSpPr>
      <dsp:spPr>
        <a:xfrm>
          <a:off x="2582884" y="4148562"/>
          <a:ext cx="7497169" cy="931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Alokasi</a:t>
          </a:r>
          <a:r>
            <a:rPr lang="en-US" sz="1900" kern="1200" dirty="0"/>
            <a:t> </a:t>
          </a:r>
          <a:r>
            <a:rPr lang="en-US" sz="1900" kern="1200" dirty="0" err="1"/>
            <a:t>waktu</a:t>
          </a:r>
          <a:r>
            <a:rPr lang="en-US" sz="1900" kern="1200" dirty="0"/>
            <a:t> yang </a:t>
          </a:r>
          <a:r>
            <a:rPr lang="en-US" sz="1900" kern="1200" dirty="0" err="1"/>
            <a:t>jelas</a:t>
          </a:r>
          <a:r>
            <a:rPr lang="en-US" sz="1900" kern="1200" dirty="0"/>
            <a:t> </a:t>
          </a:r>
          <a:r>
            <a:rPr lang="en-US" sz="1900" kern="1200" dirty="0" err="1"/>
            <a:t>akan</a:t>
          </a:r>
          <a:r>
            <a:rPr lang="en-US" sz="1900" kern="1200" dirty="0"/>
            <a:t> </a:t>
          </a:r>
          <a:r>
            <a:rPr lang="en-US" sz="1900" kern="1200" dirty="0" err="1"/>
            <a:t>menuntun</a:t>
          </a:r>
          <a:r>
            <a:rPr lang="en-US" sz="1900" kern="1200" dirty="0"/>
            <a:t> </a:t>
          </a:r>
          <a:r>
            <a:rPr lang="en-US" sz="1900" kern="1200" dirty="0" err="1"/>
            <a:t>kita</a:t>
          </a:r>
          <a:r>
            <a:rPr lang="en-US" sz="1900" kern="1200" dirty="0"/>
            <a:t> </a:t>
          </a:r>
          <a:r>
            <a:rPr lang="en-US" sz="1900" kern="1200" dirty="0" err="1"/>
            <a:t>dalam</a:t>
          </a:r>
          <a:r>
            <a:rPr lang="en-US" sz="1900" kern="1200" dirty="0"/>
            <a:t> </a:t>
          </a:r>
          <a:r>
            <a:rPr lang="en-US" sz="1900" kern="1200" dirty="0" err="1"/>
            <a:t>melakukan</a:t>
          </a:r>
          <a:r>
            <a:rPr lang="en-US" sz="1900" kern="1200" dirty="0"/>
            <a:t> </a:t>
          </a:r>
          <a:r>
            <a:rPr lang="en-US" sz="1900" kern="1200" dirty="0" err="1"/>
            <a:t>tahap-tahap</a:t>
          </a:r>
          <a:r>
            <a:rPr lang="en-US" sz="1900" kern="1200" dirty="0"/>
            <a:t> </a:t>
          </a:r>
          <a:r>
            <a:rPr lang="en-US" sz="1900" kern="1200" dirty="0" err="1"/>
            <a:t>kegiatan</a:t>
          </a:r>
          <a:r>
            <a:rPr lang="en-US" sz="1900" kern="1200" dirty="0"/>
            <a:t> </a:t>
          </a:r>
          <a:r>
            <a:rPr lang="en-US" sz="1900" kern="1200" dirty="0" err="1"/>
            <a:t>advokasi</a:t>
          </a:r>
          <a:r>
            <a:rPr lang="en-US" sz="1900" kern="1200" dirty="0"/>
            <a:t>, </a:t>
          </a:r>
          <a:r>
            <a:rPr lang="en-US" sz="1900" kern="1200" dirty="0" err="1"/>
            <a:t>kapan</a:t>
          </a:r>
          <a:r>
            <a:rPr lang="en-US" sz="1900" kern="1200" dirty="0"/>
            <a:t> </a:t>
          </a:r>
          <a:r>
            <a:rPr lang="en-US" sz="1900" kern="1200" dirty="0" err="1"/>
            <a:t>dimulai</a:t>
          </a:r>
          <a:r>
            <a:rPr lang="en-US" sz="1900" kern="1200" dirty="0"/>
            <a:t> dan </a:t>
          </a:r>
          <a:r>
            <a:rPr lang="en-US" sz="1900" kern="1200" dirty="0" err="1"/>
            <a:t>kapan</a:t>
          </a:r>
          <a:r>
            <a:rPr lang="en-US" sz="1900" kern="1200" dirty="0"/>
            <a:t> </a:t>
          </a:r>
          <a:r>
            <a:rPr lang="en-US" sz="1900" kern="1200" dirty="0" err="1"/>
            <a:t>akan</a:t>
          </a:r>
          <a:r>
            <a:rPr lang="en-US" sz="1900" kern="1200" dirty="0"/>
            <a:t> </a:t>
          </a:r>
          <a:r>
            <a:rPr lang="en-US" sz="1900" kern="1200" dirty="0" err="1"/>
            <a:t>selesai</a:t>
          </a:r>
          <a:endParaRPr lang="en-US" sz="1900" kern="1200" dirty="0"/>
        </a:p>
      </dsp:txBody>
      <dsp:txXfrm>
        <a:off x="2582884" y="4148562"/>
        <a:ext cx="7497169" cy="931220"/>
      </dsp:txXfrm>
    </dsp:sp>
    <dsp:sp modelId="{FCD6D715-AC7F-4488-BE08-6D063B9635B7}">
      <dsp:nvSpPr>
        <dsp:cNvPr id="0" name=""/>
        <dsp:cNvSpPr/>
      </dsp:nvSpPr>
      <dsp:spPr>
        <a:xfrm>
          <a:off x="2439626" y="5079782"/>
          <a:ext cx="7640427"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22/03/2021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2427-3FF4-4A29-ADDB-24B8C4B0FE0D}"/>
              </a:ext>
            </a:extLst>
          </p:cNvPr>
          <p:cNvSpPr>
            <a:spLocks noGrp="1"/>
          </p:cNvSpPr>
          <p:nvPr>
            <p:ph type="title"/>
          </p:nvPr>
        </p:nvSpPr>
        <p:spPr/>
        <p:txBody>
          <a:bodyPr/>
          <a:lstStyle/>
          <a:p>
            <a:r>
              <a:rPr lang="en-US" dirty="0"/>
              <a:t>ANALISIS SWOT</a:t>
            </a:r>
          </a:p>
        </p:txBody>
      </p:sp>
      <p:graphicFrame>
        <p:nvGraphicFramePr>
          <p:cNvPr id="4" name="Content Placeholder 3">
            <a:extLst>
              <a:ext uri="{FF2B5EF4-FFF2-40B4-BE49-F238E27FC236}">
                <a16:creationId xmlns:a16="http://schemas.microsoft.com/office/drawing/2014/main" id="{8F571B70-BE6E-442B-8DCF-854D4AB21C00}"/>
              </a:ext>
            </a:extLst>
          </p:cNvPr>
          <p:cNvGraphicFramePr>
            <a:graphicFrameLocks noGrp="1"/>
          </p:cNvGraphicFramePr>
          <p:nvPr>
            <p:ph sz="quarter" idx="10"/>
            <p:extLst>
              <p:ext uri="{D42A27DB-BD31-4B8C-83A1-F6EECF244321}">
                <p14:modId xmlns:p14="http://schemas.microsoft.com/office/powerpoint/2010/main" val="2463158237"/>
              </p:ext>
            </p:extLst>
          </p:nvPr>
        </p:nvGraphicFramePr>
        <p:xfrm>
          <a:off x="1295400" y="2133600"/>
          <a:ext cx="10082213"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5013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59B76-392E-4017-AFA6-701E02F6FE29}"/>
              </a:ext>
            </a:extLst>
          </p:cNvPr>
          <p:cNvSpPr>
            <a:spLocks noGrp="1"/>
          </p:cNvSpPr>
          <p:nvPr>
            <p:ph type="title"/>
          </p:nvPr>
        </p:nvSpPr>
        <p:spPr>
          <a:xfrm>
            <a:off x="7580243" y="188788"/>
            <a:ext cx="3114261" cy="432048"/>
          </a:xfrm>
        </p:spPr>
        <p:txBody>
          <a:bodyPr/>
          <a:lstStyle/>
          <a:p>
            <a:r>
              <a:rPr lang="en-US" dirty="0"/>
              <a:t>ANALISIS </a:t>
            </a:r>
            <a:r>
              <a:rPr lang="en-US" sz="3200" b="1" i="1" dirty="0">
                <a:solidFill>
                  <a:srgbClr val="FF0000"/>
                </a:solidFill>
              </a:rPr>
              <a:t>SMART</a:t>
            </a:r>
            <a:endParaRPr lang="en-US" i="1" dirty="0">
              <a:solidFill>
                <a:srgbClr val="FF0000"/>
              </a:solidFill>
            </a:endParaRPr>
          </a:p>
        </p:txBody>
      </p:sp>
      <p:graphicFrame>
        <p:nvGraphicFramePr>
          <p:cNvPr id="5" name="Content Placeholder 4">
            <a:extLst>
              <a:ext uri="{FF2B5EF4-FFF2-40B4-BE49-F238E27FC236}">
                <a16:creationId xmlns:a16="http://schemas.microsoft.com/office/drawing/2014/main" id="{CEB16A46-124D-46C8-8C99-78911007E0CE}"/>
              </a:ext>
            </a:extLst>
          </p:cNvPr>
          <p:cNvGraphicFramePr>
            <a:graphicFrameLocks noGrp="1"/>
          </p:cNvGraphicFramePr>
          <p:nvPr>
            <p:ph sz="quarter" idx="10"/>
            <p:extLst>
              <p:ext uri="{D42A27DB-BD31-4B8C-83A1-F6EECF244321}">
                <p14:modId xmlns:p14="http://schemas.microsoft.com/office/powerpoint/2010/main" val="393143394"/>
              </p:ext>
            </p:extLst>
          </p:nvPr>
        </p:nvGraphicFramePr>
        <p:xfrm>
          <a:off x="1295400" y="1325217"/>
          <a:ext cx="10082213" cy="5127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742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1F39F-C0C7-4ED7-8B24-9F5AE6017AE1}"/>
              </a:ext>
            </a:extLst>
          </p:cNvPr>
          <p:cNvSpPr>
            <a:spLocks noGrp="1"/>
          </p:cNvSpPr>
          <p:nvPr>
            <p:ph type="title"/>
          </p:nvPr>
        </p:nvSpPr>
        <p:spPr>
          <a:xfrm>
            <a:off x="7192684" y="188788"/>
            <a:ext cx="3899385" cy="432048"/>
          </a:xfrm>
        </p:spPr>
        <p:txBody>
          <a:bodyPr/>
          <a:lstStyle/>
          <a:p>
            <a:r>
              <a:rPr lang="en-US" dirty="0"/>
              <a:t>TEORI HUKUM FRIEDMAN</a:t>
            </a:r>
          </a:p>
        </p:txBody>
      </p:sp>
      <p:sp>
        <p:nvSpPr>
          <p:cNvPr id="6" name="Content Placeholder 5">
            <a:extLst>
              <a:ext uri="{FF2B5EF4-FFF2-40B4-BE49-F238E27FC236}">
                <a16:creationId xmlns:a16="http://schemas.microsoft.com/office/drawing/2014/main" id="{82AE2C3B-CD52-4ED4-B8E5-274581A8BC42}"/>
              </a:ext>
            </a:extLst>
          </p:cNvPr>
          <p:cNvSpPr>
            <a:spLocks noGrp="1"/>
          </p:cNvSpPr>
          <p:nvPr>
            <p:ph sz="quarter" idx="10"/>
          </p:nvPr>
        </p:nvSpPr>
        <p:spPr>
          <a:xfrm>
            <a:off x="5792666" y="1295401"/>
            <a:ext cx="6074751" cy="3067878"/>
          </a:xfrm>
        </p:spPr>
        <p:txBody>
          <a:bodyPr/>
          <a:lstStyle/>
          <a:p>
            <a:r>
              <a:rPr lang="en-US" b="1" dirty="0"/>
              <a:t>Pada Level </a:t>
            </a:r>
            <a:r>
              <a:rPr lang="en-US" b="1" dirty="0" err="1"/>
              <a:t>Strukturnya</a:t>
            </a:r>
            <a:r>
              <a:rPr lang="en-US" b="1" dirty="0"/>
              <a:t>?</a:t>
            </a:r>
          </a:p>
          <a:p>
            <a:pPr marL="0" indent="0">
              <a:buNone/>
            </a:pPr>
            <a:r>
              <a:rPr lang="en-US" dirty="0"/>
              <a:t>       </a:t>
            </a:r>
            <a:r>
              <a:rPr lang="en-US" dirty="0">
                <a:sym typeface="Wingdings" panose="05000000000000000000" pitchFamily="2" charset="2"/>
              </a:rPr>
              <a:t> </a:t>
            </a:r>
            <a:r>
              <a:rPr lang="en-US" dirty="0" err="1"/>
              <a:t>Institusinya</a:t>
            </a:r>
            <a:endParaRPr lang="en-US" dirty="0"/>
          </a:p>
          <a:p>
            <a:r>
              <a:rPr lang="en-US" b="1" dirty="0"/>
              <a:t>Pada Level Content </a:t>
            </a:r>
            <a:r>
              <a:rPr lang="en-US" b="1" dirty="0" err="1"/>
              <a:t>nya</a:t>
            </a:r>
            <a:r>
              <a:rPr lang="en-US" b="1" dirty="0"/>
              <a:t>?</a:t>
            </a:r>
          </a:p>
          <a:p>
            <a:pPr marL="0" indent="0">
              <a:buNone/>
            </a:pPr>
            <a:r>
              <a:rPr lang="en-US" dirty="0">
                <a:sym typeface="Wingdings" panose="05000000000000000000" pitchFamily="2" charset="2"/>
              </a:rPr>
              <a:t>       </a:t>
            </a:r>
            <a:r>
              <a:rPr lang="en-US" dirty="0" err="1"/>
              <a:t>Peraturan</a:t>
            </a:r>
            <a:r>
              <a:rPr lang="en-US" dirty="0"/>
              <a:t> </a:t>
            </a:r>
            <a:r>
              <a:rPr lang="en-US" dirty="0" err="1"/>
              <a:t>perundang-undangan</a:t>
            </a:r>
            <a:r>
              <a:rPr lang="en-US" dirty="0"/>
              <a:t> yang </a:t>
            </a:r>
            <a:r>
              <a:rPr lang="en-US" dirty="0" err="1"/>
              <a:t>berlaku</a:t>
            </a:r>
            <a:r>
              <a:rPr lang="en-US" dirty="0"/>
              <a:t> </a:t>
            </a:r>
          </a:p>
          <a:p>
            <a:r>
              <a:rPr lang="en-US" b="1" dirty="0"/>
              <a:t>Pada Level Culture </a:t>
            </a:r>
            <a:r>
              <a:rPr lang="en-US" b="1" dirty="0" err="1"/>
              <a:t>nya</a:t>
            </a:r>
            <a:r>
              <a:rPr lang="en-US" b="1" dirty="0"/>
              <a:t>?</a:t>
            </a:r>
          </a:p>
          <a:p>
            <a:pPr marL="0" indent="0">
              <a:buNone/>
            </a:pPr>
            <a:r>
              <a:rPr lang="en-US" dirty="0">
                <a:sym typeface="Wingdings" panose="05000000000000000000" pitchFamily="2" charset="2"/>
              </a:rPr>
              <a:t>       </a:t>
            </a:r>
            <a:r>
              <a:rPr lang="en-US" dirty="0" err="1"/>
              <a:t>Sikap</a:t>
            </a:r>
            <a:r>
              <a:rPr lang="en-US" dirty="0"/>
              <a:t> </a:t>
            </a:r>
            <a:r>
              <a:rPr lang="en-US" dirty="0" err="1"/>
              <a:t>manusia</a:t>
            </a:r>
            <a:r>
              <a:rPr lang="en-US" dirty="0"/>
              <a:t> (</a:t>
            </a:r>
            <a:r>
              <a:rPr lang="en-US" dirty="0" err="1"/>
              <a:t>termasuk</a:t>
            </a:r>
            <a:r>
              <a:rPr lang="en-US" dirty="0"/>
              <a:t> </a:t>
            </a:r>
            <a:r>
              <a:rPr lang="en-US" dirty="0" err="1"/>
              <a:t>budaya</a:t>
            </a:r>
            <a:r>
              <a:rPr lang="en-US" dirty="0"/>
              <a:t> </a:t>
            </a:r>
            <a:r>
              <a:rPr lang="en-US" dirty="0" err="1"/>
              <a:t>hukum</a:t>
            </a:r>
            <a:r>
              <a:rPr lang="en-US" dirty="0"/>
              <a:t> </a:t>
            </a:r>
            <a:r>
              <a:rPr lang="en-US" dirty="0" err="1"/>
              <a:t>aparat</a:t>
            </a:r>
            <a:r>
              <a:rPr lang="en-US" dirty="0"/>
              <a:t> </a:t>
            </a:r>
          </a:p>
          <a:p>
            <a:pPr marL="0" indent="0">
              <a:buNone/>
            </a:pPr>
            <a:r>
              <a:rPr lang="en-US" dirty="0"/>
              <a:t>           </a:t>
            </a:r>
            <a:r>
              <a:rPr lang="en-US" dirty="0" err="1"/>
              <a:t>penegak</a:t>
            </a:r>
            <a:r>
              <a:rPr lang="en-US" dirty="0"/>
              <a:t> </a:t>
            </a:r>
            <a:r>
              <a:rPr lang="en-US" dirty="0" err="1"/>
              <a:t>hukumnya</a:t>
            </a:r>
            <a:r>
              <a:rPr lang="en-US" dirty="0"/>
              <a:t>) </a:t>
            </a:r>
          </a:p>
        </p:txBody>
      </p:sp>
      <p:grpSp>
        <p:nvGrpSpPr>
          <p:cNvPr id="7" name="Group 6">
            <a:extLst>
              <a:ext uri="{FF2B5EF4-FFF2-40B4-BE49-F238E27FC236}">
                <a16:creationId xmlns:a16="http://schemas.microsoft.com/office/drawing/2014/main" id="{FBE9401A-3E29-4D34-B085-3DB5FC6C06EF}"/>
              </a:ext>
            </a:extLst>
          </p:cNvPr>
          <p:cNvGrpSpPr/>
          <p:nvPr/>
        </p:nvGrpSpPr>
        <p:grpSpPr>
          <a:xfrm>
            <a:off x="324583" y="1715329"/>
            <a:ext cx="5143500" cy="3162300"/>
            <a:chOff x="0" y="0"/>
            <a:chExt cx="5143500" cy="3162300"/>
          </a:xfrm>
        </p:grpSpPr>
        <p:sp>
          <p:nvSpPr>
            <p:cNvPr id="8" name="Flowchart: Merge 7">
              <a:extLst>
                <a:ext uri="{FF2B5EF4-FFF2-40B4-BE49-F238E27FC236}">
                  <a16:creationId xmlns:a16="http://schemas.microsoft.com/office/drawing/2014/main" id="{07F49715-9BBA-4044-B145-B918E02FB2C2}"/>
                </a:ext>
              </a:extLst>
            </p:cNvPr>
            <p:cNvSpPr/>
            <p:nvPr/>
          </p:nvSpPr>
          <p:spPr>
            <a:xfrm>
              <a:off x="771525" y="457200"/>
              <a:ext cx="3257550" cy="21907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ectangle 8">
              <a:extLst>
                <a:ext uri="{FF2B5EF4-FFF2-40B4-BE49-F238E27FC236}">
                  <a16:creationId xmlns:a16="http://schemas.microsoft.com/office/drawing/2014/main" id="{868C27A6-4234-4126-A374-DE1D404FFD21}"/>
                </a:ext>
              </a:extLst>
            </p:cNvPr>
            <p:cNvSpPr/>
            <p:nvPr/>
          </p:nvSpPr>
          <p:spPr>
            <a:xfrm>
              <a:off x="4086225" y="171450"/>
              <a:ext cx="1057275" cy="4191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b="1">
                  <a:effectLst/>
                  <a:ea typeface="Calibri" panose="020F0502020204030204" pitchFamily="34" charset="0"/>
                  <a:cs typeface="Times New Roman" panose="02020603050405020304" pitchFamily="18" charset="0"/>
                </a:rPr>
                <a:t>Content</a:t>
              </a:r>
              <a:endParaRPr lang="en-US" sz="1100">
                <a:effectLst/>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3DDD6AD5-5028-4449-B3C6-BF6864586D11}"/>
                </a:ext>
              </a:extLst>
            </p:cNvPr>
            <p:cNvSpPr/>
            <p:nvPr/>
          </p:nvSpPr>
          <p:spPr>
            <a:xfrm>
              <a:off x="0" y="0"/>
              <a:ext cx="1057275" cy="4191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b="1">
                  <a:effectLst/>
                  <a:ea typeface="Calibri" panose="020F0502020204030204" pitchFamily="34" charset="0"/>
                  <a:cs typeface="Times New Roman" panose="02020603050405020304" pitchFamily="18" charset="0"/>
                </a:rPr>
                <a:t>Structure</a:t>
              </a:r>
              <a:endParaRPr lang="en-US" sz="1100">
                <a:effectLst/>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8021E47-35C7-4BCA-97BA-8AB01EDCABB9}"/>
                </a:ext>
              </a:extLst>
            </p:cNvPr>
            <p:cNvSpPr/>
            <p:nvPr/>
          </p:nvSpPr>
          <p:spPr>
            <a:xfrm>
              <a:off x="1866900" y="2743200"/>
              <a:ext cx="1057275" cy="4191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b="1">
                  <a:effectLst/>
                  <a:ea typeface="Calibri" panose="020F0502020204030204" pitchFamily="34" charset="0"/>
                  <a:cs typeface="Times New Roman" panose="02020603050405020304" pitchFamily="18" charset="0"/>
                </a:rPr>
                <a:t>Culture</a:t>
              </a:r>
              <a:endParaRPr lang="en-US" sz="110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850936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06C4-8432-4D94-BF29-6C8E3B375E1B}"/>
              </a:ext>
            </a:extLst>
          </p:cNvPr>
          <p:cNvSpPr>
            <a:spLocks noGrp="1"/>
          </p:cNvSpPr>
          <p:nvPr>
            <p:ph type="title"/>
          </p:nvPr>
        </p:nvSpPr>
        <p:spPr>
          <a:xfrm>
            <a:off x="6526695" y="294806"/>
            <a:ext cx="5131837" cy="432048"/>
          </a:xfrm>
        </p:spPr>
        <p:txBody>
          <a:bodyPr/>
          <a:lstStyle/>
          <a:p>
            <a:r>
              <a:rPr lang="en-US" dirty="0" err="1"/>
              <a:t>Konsep</a:t>
            </a:r>
            <a:r>
              <a:rPr lang="en-US" dirty="0"/>
              <a:t> </a:t>
            </a:r>
            <a:r>
              <a:rPr lang="en-US" dirty="0" err="1"/>
              <a:t>Strategi</a:t>
            </a:r>
            <a:r>
              <a:rPr lang="en-US" dirty="0"/>
              <a:t> </a:t>
            </a:r>
            <a:r>
              <a:rPr lang="en-US" dirty="0" err="1"/>
              <a:t>Advokasi</a:t>
            </a:r>
            <a:r>
              <a:rPr lang="en-US" dirty="0"/>
              <a:t> (by Ari </a:t>
            </a:r>
            <a:r>
              <a:rPr lang="en-US" dirty="0" err="1"/>
              <a:t>Yurino</a:t>
            </a:r>
            <a:r>
              <a:rPr lang="en-US" dirty="0"/>
              <a:t>)</a:t>
            </a:r>
          </a:p>
        </p:txBody>
      </p:sp>
      <p:pic>
        <p:nvPicPr>
          <p:cNvPr id="5" name="Content Placeholder 4">
            <a:extLst>
              <a:ext uri="{FF2B5EF4-FFF2-40B4-BE49-F238E27FC236}">
                <a16:creationId xmlns:a16="http://schemas.microsoft.com/office/drawing/2014/main" id="{B9790682-72CF-49CC-B373-93B6AF09DD2A}"/>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0" y="901148"/>
            <a:ext cx="12191999" cy="5956851"/>
          </a:xfrm>
        </p:spPr>
      </p:pic>
    </p:spTree>
    <p:extLst>
      <p:ext uri="{BB962C8B-B14F-4D97-AF65-F5344CB8AC3E}">
        <p14:creationId xmlns:p14="http://schemas.microsoft.com/office/powerpoint/2010/main" val="4057916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3600" b="1" dirty="0"/>
              <a:t>NEXT MEETING </a:t>
            </a:r>
            <a:endParaRPr lang="en-US" sz="3600" b="1" dirty="0"/>
          </a:p>
          <a:p>
            <a:pPr>
              <a:buNone/>
            </a:pPr>
            <a:r>
              <a:rPr lang="en-US" sz="3600" b="1" dirty="0"/>
              <a:t>MENGOLAH DATA DAN MENGEMAS INFORMASI</a:t>
            </a:r>
            <a:endParaRPr lang="id-ID" sz="3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pPr>
              <a:defRPr/>
            </a:pPr>
            <a:br>
              <a:rPr lang="en-US" sz="8000" dirty="0">
                <a:solidFill>
                  <a:schemeClr val="tx1"/>
                </a:solidFill>
                <a:latin typeface="Corbel" pitchFamily="34" charset="0"/>
                <a:cs typeface="Arial" charset="0"/>
              </a:rPr>
            </a:br>
            <a:r>
              <a:rPr lang="en-US" sz="4400" dirty="0"/>
              <a:t>MERANCANG SASARAN DAN </a:t>
            </a:r>
            <a:br>
              <a:rPr lang="en-US" sz="4400" dirty="0"/>
            </a:br>
            <a:r>
              <a:rPr lang="en-US" sz="4400" dirty="0"/>
              <a:t>STRATEGI ADVOKASI</a:t>
            </a:r>
            <a:endParaRPr lang="en-US" sz="8000" dirty="0">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Komunikasi &amp; Advokasi Kebijakan Publik</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21</a:t>
            </a:r>
          </a:p>
        </p:txBody>
      </p:sp>
    </p:spTree>
    <p:extLst>
      <p:ext uri="{BB962C8B-B14F-4D97-AF65-F5344CB8AC3E}">
        <p14:creationId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29C37-161E-44C4-AB62-8F65A9099735}"/>
              </a:ext>
            </a:extLst>
          </p:cNvPr>
          <p:cNvSpPr>
            <a:spLocks noGrp="1"/>
          </p:cNvSpPr>
          <p:nvPr>
            <p:ph type="title"/>
          </p:nvPr>
        </p:nvSpPr>
        <p:spPr/>
        <p:txBody>
          <a:bodyPr/>
          <a:lstStyle/>
          <a:p>
            <a:r>
              <a:rPr lang="en-US" dirty="0"/>
              <a:t>SASARAN</a:t>
            </a:r>
          </a:p>
        </p:txBody>
      </p:sp>
      <p:sp>
        <p:nvSpPr>
          <p:cNvPr id="3" name="Content Placeholder 2">
            <a:extLst>
              <a:ext uri="{FF2B5EF4-FFF2-40B4-BE49-F238E27FC236}">
                <a16:creationId xmlns:a16="http://schemas.microsoft.com/office/drawing/2014/main" id="{19CB0A4C-97F2-4628-8F09-B6F215728CC7}"/>
              </a:ext>
            </a:extLst>
          </p:cNvPr>
          <p:cNvSpPr>
            <a:spLocks noGrp="1"/>
          </p:cNvSpPr>
          <p:nvPr>
            <p:ph sz="quarter" idx="10"/>
          </p:nvPr>
        </p:nvSpPr>
        <p:spPr>
          <a:xfrm>
            <a:off x="1295403" y="2133600"/>
            <a:ext cx="10081684" cy="2305878"/>
          </a:xfrm>
        </p:spPr>
        <p:txBody>
          <a:bodyPr/>
          <a:lstStyle/>
          <a:p>
            <a:r>
              <a:rPr lang="en-US" dirty="0" err="1">
                <a:sym typeface="Symbol" pitchFamily="18" charset="2"/>
              </a:rPr>
              <a:t>Sasaran</a:t>
            </a:r>
            <a:r>
              <a:rPr lang="en-US" dirty="0">
                <a:sym typeface="Symbol" pitchFamily="18" charset="2"/>
              </a:rPr>
              <a:t> </a:t>
            </a:r>
            <a:r>
              <a:rPr lang="en-US" dirty="0" err="1">
                <a:sym typeface="Symbol" pitchFamily="18" charset="2"/>
              </a:rPr>
              <a:t>adalah</a:t>
            </a:r>
            <a:r>
              <a:rPr lang="en-US" dirty="0">
                <a:sym typeface="Symbol" pitchFamily="18" charset="2"/>
              </a:rPr>
              <a:t> </a:t>
            </a:r>
            <a:r>
              <a:rPr lang="en-US" dirty="0" err="1">
                <a:sym typeface="Symbol" pitchFamily="18" charset="2"/>
              </a:rPr>
              <a:t>R</a:t>
            </a:r>
            <a:r>
              <a:rPr lang="en-US" dirty="0" err="1"/>
              <a:t>umusan</a:t>
            </a:r>
            <a:r>
              <a:rPr lang="en-US" dirty="0"/>
              <a:t> </a:t>
            </a:r>
            <a:r>
              <a:rPr lang="en-US" dirty="0" err="1"/>
              <a:t>kondisi</a:t>
            </a:r>
            <a:r>
              <a:rPr lang="en-US" dirty="0"/>
              <a:t> yang </a:t>
            </a:r>
            <a:r>
              <a:rPr lang="en-US" dirty="0" err="1"/>
              <a:t>menggambarkan</a:t>
            </a:r>
            <a:r>
              <a:rPr lang="en-US" dirty="0"/>
              <a:t> </a:t>
            </a:r>
            <a:r>
              <a:rPr lang="en-US" dirty="0" err="1"/>
              <a:t>tercapainya</a:t>
            </a:r>
            <a:r>
              <a:rPr lang="en-US" dirty="0"/>
              <a:t> </a:t>
            </a:r>
            <a:r>
              <a:rPr lang="en-US" dirty="0" err="1"/>
              <a:t>tujuan</a:t>
            </a:r>
            <a:r>
              <a:rPr lang="en-US" dirty="0"/>
              <a:t>, </a:t>
            </a:r>
            <a:r>
              <a:rPr lang="en-US" dirty="0" err="1"/>
              <a:t>berupa</a:t>
            </a:r>
            <a:r>
              <a:rPr lang="en-US" dirty="0"/>
              <a:t> </a:t>
            </a:r>
            <a:r>
              <a:rPr lang="en-US" dirty="0" err="1"/>
              <a:t>hasil</a:t>
            </a:r>
            <a:r>
              <a:rPr lang="en-US" dirty="0"/>
              <a:t> yang </a:t>
            </a:r>
            <a:r>
              <a:rPr lang="en-US" dirty="0" err="1"/>
              <a:t>diperoleh</a:t>
            </a:r>
            <a:r>
              <a:rPr lang="en-US" dirty="0"/>
              <a:t> </a:t>
            </a:r>
            <a:r>
              <a:rPr lang="en-US" dirty="0" err="1"/>
              <a:t>dari</a:t>
            </a:r>
            <a:r>
              <a:rPr lang="en-US" dirty="0"/>
              <a:t> </a:t>
            </a:r>
            <a:r>
              <a:rPr lang="en-US" dirty="0" err="1"/>
              <a:t>pencapaian</a:t>
            </a:r>
            <a:r>
              <a:rPr lang="en-US" dirty="0"/>
              <a:t> </a:t>
            </a:r>
            <a:r>
              <a:rPr lang="en-US" i="1" dirty="0"/>
              <a:t>outcome </a:t>
            </a:r>
            <a:r>
              <a:rPr lang="en-US" dirty="0"/>
              <a:t>program </a:t>
            </a:r>
            <a:r>
              <a:rPr lang="en-US" dirty="0" err="1"/>
              <a:t>Advokasi</a:t>
            </a:r>
            <a:endParaRPr lang="id-ID" dirty="0"/>
          </a:p>
          <a:p>
            <a:r>
              <a:rPr lang="id-ID" dirty="0"/>
              <a:t>DALAM MERUMUSKAN SASARAN MOHON DIPERHAATIKAN </a:t>
            </a:r>
          </a:p>
          <a:p>
            <a:pPr marL="0" indent="0">
              <a:lnSpc>
                <a:spcPct val="95000"/>
              </a:lnSpc>
              <a:spcBef>
                <a:spcPct val="25000"/>
              </a:spcBef>
              <a:spcAft>
                <a:spcPct val="30000"/>
              </a:spcAft>
              <a:buClr>
                <a:srgbClr val="B924AC"/>
              </a:buClr>
              <a:buNone/>
            </a:pPr>
            <a:r>
              <a:rPr lang="id-ID" dirty="0">
                <a:latin typeface="Tahoma" pitchFamily="34" charset="0"/>
              </a:rPr>
              <a:t>	-  </a:t>
            </a:r>
            <a:r>
              <a:rPr lang="en-US" dirty="0" err="1">
                <a:latin typeface="Tahoma" pitchFamily="34" charset="0"/>
              </a:rPr>
              <a:t>Kejelasan</a:t>
            </a:r>
            <a:r>
              <a:rPr lang="en-US" dirty="0">
                <a:latin typeface="Tahoma" pitchFamily="34" charset="0"/>
              </a:rPr>
              <a:t> T</a:t>
            </a:r>
            <a:r>
              <a:rPr lang="id-ID" dirty="0">
                <a:latin typeface="Tahoma" pitchFamily="34" charset="0"/>
              </a:rPr>
              <a:t>ARGET GORUP  yang </a:t>
            </a:r>
            <a:r>
              <a:rPr lang="en-US" dirty="0" err="1">
                <a:latin typeface="Tahoma" pitchFamily="34" charset="0"/>
              </a:rPr>
              <a:t>akan</a:t>
            </a:r>
            <a:r>
              <a:rPr lang="en-US" dirty="0">
                <a:latin typeface="Tahoma" pitchFamily="34" charset="0"/>
              </a:rPr>
              <a:t> di </a:t>
            </a:r>
            <a:r>
              <a:rPr lang="en-US" dirty="0" err="1">
                <a:latin typeface="Tahoma" pitchFamily="34" charset="0"/>
              </a:rPr>
              <a:t>advokasi</a:t>
            </a:r>
            <a:endParaRPr lang="id-ID" dirty="0">
              <a:latin typeface="Tahoma" pitchFamily="34" charset="0"/>
            </a:endParaRPr>
          </a:p>
          <a:p>
            <a:pPr marL="0" indent="0">
              <a:lnSpc>
                <a:spcPct val="95000"/>
              </a:lnSpc>
              <a:spcBef>
                <a:spcPct val="25000"/>
              </a:spcBef>
              <a:spcAft>
                <a:spcPct val="30000"/>
              </a:spcAft>
              <a:buClr>
                <a:srgbClr val="B924AC"/>
              </a:buClr>
              <a:buNone/>
            </a:pPr>
            <a:r>
              <a:rPr lang="id-ID" dirty="0">
                <a:latin typeface="Tahoma" pitchFamily="34" charset="0"/>
                <a:sym typeface="Symbol" pitchFamily="18" charset="2"/>
              </a:rPr>
              <a:t>	-  TUJUAN </a:t>
            </a:r>
            <a:r>
              <a:rPr lang="en-US" dirty="0" err="1">
                <a:latin typeface="Tahoma" pitchFamily="34" charset="0"/>
                <a:sym typeface="Symbol" pitchFamily="18" charset="2"/>
              </a:rPr>
              <a:t>advokasi</a:t>
            </a:r>
            <a:r>
              <a:rPr lang="en-US" dirty="0">
                <a:latin typeface="Tahoma" pitchFamily="34" charset="0"/>
                <a:sym typeface="Symbol" pitchFamily="18" charset="2"/>
              </a:rPr>
              <a:t> </a:t>
            </a:r>
            <a:endParaRPr lang="en-US" dirty="0">
              <a:latin typeface="Tahoma" pitchFamily="34" charset="0"/>
            </a:endParaRPr>
          </a:p>
          <a:p>
            <a:endParaRPr lang="id-ID" dirty="0"/>
          </a:p>
          <a:p>
            <a:endParaRPr lang="en-US" dirty="0"/>
          </a:p>
        </p:txBody>
      </p:sp>
    </p:spTree>
    <p:extLst>
      <p:ext uri="{BB962C8B-B14F-4D97-AF65-F5344CB8AC3E}">
        <p14:creationId xmlns:p14="http://schemas.microsoft.com/office/powerpoint/2010/main" val="341189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0B64-5125-4365-B446-87584524A964}"/>
              </a:ext>
            </a:extLst>
          </p:cNvPr>
          <p:cNvSpPr>
            <a:spLocks noGrp="1"/>
          </p:cNvSpPr>
          <p:nvPr>
            <p:ph type="title"/>
          </p:nvPr>
        </p:nvSpPr>
        <p:spPr/>
        <p:txBody>
          <a:bodyPr/>
          <a:lstStyle/>
          <a:p>
            <a:r>
              <a:rPr lang="en-US" b="1" dirty="0"/>
              <a:t>SASARAN ADVOKASI </a:t>
            </a:r>
          </a:p>
        </p:txBody>
      </p:sp>
      <p:sp>
        <p:nvSpPr>
          <p:cNvPr id="3" name="Content Placeholder 2">
            <a:extLst>
              <a:ext uri="{FF2B5EF4-FFF2-40B4-BE49-F238E27FC236}">
                <a16:creationId xmlns:a16="http://schemas.microsoft.com/office/drawing/2014/main" id="{8BB1BE2A-FB06-4DD0-ACFE-D3DCC5DCE8C4}"/>
              </a:ext>
            </a:extLst>
          </p:cNvPr>
          <p:cNvSpPr>
            <a:spLocks noGrp="1"/>
          </p:cNvSpPr>
          <p:nvPr>
            <p:ph sz="quarter" idx="10"/>
          </p:nvPr>
        </p:nvSpPr>
        <p:spPr>
          <a:xfrm>
            <a:off x="1295403" y="2133600"/>
            <a:ext cx="10081684" cy="2252870"/>
          </a:xfrm>
        </p:spPr>
        <p:txBody>
          <a:bodyPr/>
          <a:lstStyle/>
          <a:p>
            <a:r>
              <a:rPr lang="en-US" dirty="0"/>
              <a:t>SASARAN ADVOKASI BIASANYA TERTUJU PADA KEBIJAKAN2 PUBLIK SEMATA (ATAU BAHKAN HANYA SATU KEBIJAKAN SAJA) DENGAN ASUMSI BAHWA PERUBAHAN YANG TERJADI PADA SATU KEBIJAKAN TERTENTU AKAN MEMBAWA DAMPAK POSITIF ATAU PALING TIDAK MENJADI TITIK AWAL DARI PERUBAHAN YANG LEBIH BESAR.</a:t>
            </a:r>
          </a:p>
          <a:p>
            <a:r>
              <a:rPr lang="en-US" dirty="0"/>
              <a:t>BERDASARKAN SASARAN YANG ADA MAKA DITENTUKAN STRATEGI /CARA APA YANG AKAN DITEMPUH  </a:t>
            </a:r>
          </a:p>
        </p:txBody>
      </p:sp>
    </p:spTree>
    <p:extLst>
      <p:ext uri="{BB962C8B-B14F-4D97-AF65-F5344CB8AC3E}">
        <p14:creationId xmlns:p14="http://schemas.microsoft.com/office/powerpoint/2010/main" val="1312347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7C2B3-9106-490D-9F8C-B786420A7717}"/>
              </a:ext>
            </a:extLst>
          </p:cNvPr>
          <p:cNvSpPr>
            <a:spLocks noGrp="1"/>
          </p:cNvSpPr>
          <p:nvPr>
            <p:ph type="title"/>
          </p:nvPr>
        </p:nvSpPr>
        <p:spPr/>
        <p:txBody>
          <a:bodyPr/>
          <a:lstStyle/>
          <a:p>
            <a:r>
              <a:rPr lang="en-US" b="1" dirty="0"/>
              <a:t>STRATEGI</a:t>
            </a:r>
          </a:p>
        </p:txBody>
      </p:sp>
      <p:sp>
        <p:nvSpPr>
          <p:cNvPr id="3" name="Content Placeholder 2">
            <a:extLst>
              <a:ext uri="{FF2B5EF4-FFF2-40B4-BE49-F238E27FC236}">
                <a16:creationId xmlns:a16="http://schemas.microsoft.com/office/drawing/2014/main" id="{9F27EE52-02C4-4820-8D82-D245BB7C7F6E}"/>
              </a:ext>
            </a:extLst>
          </p:cNvPr>
          <p:cNvSpPr>
            <a:spLocks noGrp="1"/>
          </p:cNvSpPr>
          <p:nvPr>
            <p:ph sz="quarter" idx="10"/>
          </p:nvPr>
        </p:nvSpPr>
        <p:spPr>
          <a:xfrm>
            <a:off x="1295403" y="2133600"/>
            <a:ext cx="10081684" cy="1934817"/>
          </a:xfrm>
        </p:spPr>
        <p:txBody>
          <a:bodyPr/>
          <a:lstStyle/>
          <a:p>
            <a:r>
              <a:rPr lang="en-US" sz="3600" dirty="0"/>
              <a:t>ADALAH </a:t>
            </a:r>
            <a:r>
              <a:rPr lang="en-US" sz="3600" dirty="0" err="1"/>
              <a:t>cara</a:t>
            </a:r>
            <a:r>
              <a:rPr lang="en-US" sz="3600" dirty="0"/>
              <a:t> </a:t>
            </a:r>
            <a:r>
              <a:rPr lang="en-US" sz="3600" dirty="0" err="1"/>
              <a:t>untuk</a:t>
            </a:r>
            <a:r>
              <a:rPr lang="en-US" sz="3600" dirty="0"/>
              <a:t> </a:t>
            </a:r>
            <a:r>
              <a:rPr lang="en-US" sz="3600" dirty="0" err="1"/>
              <a:t>mencapai</a:t>
            </a:r>
            <a:r>
              <a:rPr lang="en-US" sz="3600" dirty="0"/>
              <a:t> target  pada </a:t>
            </a:r>
            <a:r>
              <a:rPr lang="en-US" sz="3600" dirty="0" err="1"/>
              <a:t>tingkat</a:t>
            </a:r>
            <a:r>
              <a:rPr lang="en-US" sz="3600" dirty="0"/>
              <a:t> </a:t>
            </a:r>
            <a:r>
              <a:rPr lang="en-US" sz="3600" dirty="0" err="1"/>
              <a:t>teknis</a:t>
            </a:r>
            <a:r>
              <a:rPr lang="en-US" sz="3600" dirty="0"/>
              <a:t> &amp; </a:t>
            </a:r>
            <a:r>
              <a:rPr lang="en-US" sz="3600" dirty="0" err="1"/>
              <a:t>operasional</a:t>
            </a:r>
            <a:r>
              <a:rPr lang="en-US" sz="3600" dirty="0"/>
              <a:t> </a:t>
            </a:r>
            <a:r>
              <a:rPr lang="en-US" sz="3600" dirty="0" err="1"/>
              <a:t>mauun</a:t>
            </a:r>
            <a:r>
              <a:rPr lang="en-US" sz="3600" dirty="0"/>
              <a:t> yang </a:t>
            </a:r>
            <a:r>
              <a:rPr lang="en-US" sz="3600" dirty="0" err="1"/>
              <a:t>bersifatr</a:t>
            </a:r>
            <a:r>
              <a:rPr lang="en-US" sz="3600" dirty="0"/>
              <a:t> </a:t>
            </a:r>
            <a:r>
              <a:rPr lang="en-US" sz="3600" dirty="0" err="1"/>
              <a:t>aktvitas</a:t>
            </a:r>
            <a:endParaRPr lang="en-US" sz="3600" dirty="0"/>
          </a:p>
          <a:p>
            <a:r>
              <a:rPr lang="en-US" sz="3600" dirty="0"/>
              <a:t>ADALAH </a:t>
            </a:r>
            <a:r>
              <a:rPr lang="en-US" sz="3600" dirty="0" err="1"/>
              <a:t>suatu</a:t>
            </a:r>
            <a:r>
              <a:rPr lang="en-US" sz="3600" dirty="0"/>
              <a:t> </a:t>
            </a:r>
            <a:r>
              <a:rPr lang="en-US" sz="3600" dirty="0" err="1"/>
              <a:t>perencanaan</a:t>
            </a:r>
            <a:r>
              <a:rPr lang="en-US" sz="3600" dirty="0"/>
              <a:t> </a:t>
            </a:r>
            <a:r>
              <a:rPr lang="en-US" sz="3600" dirty="0" err="1"/>
              <a:t>penggunaan</a:t>
            </a:r>
            <a:r>
              <a:rPr lang="en-US" sz="3600" dirty="0"/>
              <a:t> </a:t>
            </a:r>
            <a:r>
              <a:rPr lang="en-US" sz="3600" dirty="0" err="1"/>
              <a:t>sumber</a:t>
            </a:r>
            <a:r>
              <a:rPr lang="en-US" sz="3600" dirty="0"/>
              <a:t> </a:t>
            </a:r>
            <a:r>
              <a:rPr lang="en-US" sz="3600" dirty="0" err="1"/>
              <a:t>daya</a:t>
            </a:r>
            <a:r>
              <a:rPr lang="en-US" sz="3600" dirty="0"/>
              <a:t> dan </a:t>
            </a:r>
            <a:r>
              <a:rPr lang="en-US" sz="3600" dirty="0" err="1"/>
              <a:t>kekuatan</a:t>
            </a:r>
            <a:r>
              <a:rPr lang="en-US" sz="3600" dirty="0"/>
              <a:t> </a:t>
            </a:r>
            <a:r>
              <a:rPr lang="en-US" sz="3600" dirty="0" err="1"/>
              <a:t>untuk</a:t>
            </a:r>
            <a:r>
              <a:rPr lang="en-US" sz="3600" dirty="0"/>
              <a:t> </a:t>
            </a:r>
            <a:r>
              <a:rPr lang="en-US" sz="3600" dirty="0" err="1"/>
              <a:t>mencapai</a:t>
            </a:r>
            <a:r>
              <a:rPr lang="en-US" sz="3600" dirty="0"/>
              <a:t> </a:t>
            </a:r>
            <a:r>
              <a:rPr lang="en-US" sz="3600" dirty="0" err="1"/>
              <a:t>suatu</a:t>
            </a:r>
            <a:r>
              <a:rPr lang="en-US" sz="3600" dirty="0"/>
              <a:t> </a:t>
            </a:r>
            <a:r>
              <a:rPr lang="en-US" sz="3600" dirty="0" err="1"/>
              <a:t>tujuan</a:t>
            </a:r>
            <a:r>
              <a:rPr lang="en-US" sz="3600" dirty="0"/>
              <a:t> </a:t>
            </a:r>
          </a:p>
        </p:txBody>
      </p:sp>
    </p:spTree>
    <p:extLst>
      <p:ext uri="{BB962C8B-B14F-4D97-AF65-F5344CB8AC3E}">
        <p14:creationId xmlns:p14="http://schemas.microsoft.com/office/powerpoint/2010/main" val="3975358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3DE9F-2304-49E1-A3B9-D5F7025A2AED}"/>
              </a:ext>
            </a:extLst>
          </p:cNvPr>
          <p:cNvSpPr>
            <a:spLocks noGrp="1"/>
          </p:cNvSpPr>
          <p:nvPr>
            <p:ph type="title"/>
          </p:nvPr>
        </p:nvSpPr>
        <p:spPr>
          <a:xfrm>
            <a:off x="7550493" y="311088"/>
            <a:ext cx="3965646" cy="432048"/>
          </a:xfrm>
        </p:spPr>
        <p:txBody>
          <a:bodyPr/>
          <a:lstStyle/>
          <a:p>
            <a:r>
              <a:rPr lang="en-US" b="1" dirty="0"/>
              <a:t>STRATEGI + TAKTIK</a:t>
            </a:r>
          </a:p>
        </p:txBody>
      </p:sp>
      <p:graphicFrame>
        <p:nvGraphicFramePr>
          <p:cNvPr id="4" name="Content Placeholder 3">
            <a:extLst>
              <a:ext uri="{FF2B5EF4-FFF2-40B4-BE49-F238E27FC236}">
                <a16:creationId xmlns:a16="http://schemas.microsoft.com/office/drawing/2014/main" id="{626D56B6-3A3E-4CE9-834E-4C4FCD3A38B5}"/>
              </a:ext>
            </a:extLst>
          </p:cNvPr>
          <p:cNvGraphicFramePr>
            <a:graphicFrameLocks noGrp="1"/>
          </p:cNvGraphicFramePr>
          <p:nvPr>
            <p:ph sz="quarter" idx="10"/>
            <p:extLst>
              <p:ext uri="{D42A27DB-BD31-4B8C-83A1-F6EECF244321}">
                <p14:modId xmlns:p14="http://schemas.microsoft.com/office/powerpoint/2010/main" val="363838677"/>
              </p:ext>
            </p:extLst>
          </p:nvPr>
        </p:nvGraphicFramePr>
        <p:xfrm>
          <a:off x="132522" y="1113183"/>
          <a:ext cx="11245091" cy="5340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155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A0F5-37C7-46AC-9359-26018BB3DDB8}"/>
              </a:ext>
            </a:extLst>
          </p:cNvPr>
          <p:cNvSpPr>
            <a:spLocks noGrp="1"/>
          </p:cNvSpPr>
          <p:nvPr>
            <p:ph type="title"/>
          </p:nvPr>
        </p:nvSpPr>
        <p:spPr/>
        <p:txBody>
          <a:bodyPr/>
          <a:lstStyle/>
          <a:p>
            <a:r>
              <a:rPr lang="en-US" b="1" dirty="0"/>
              <a:t>MEMULAI DENGAN MELIHAT DIRI SENDIRI (MELIHAT KEDALAM)</a:t>
            </a:r>
          </a:p>
        </p:txBody>
      </p:sp>
      <p:sp>
        <p:nvSpPr>
          <p:cNvPr id="3" name="Content Placeholder 2">
            <a:extLst>
              <a:ext uri="{FF2B5EF4-FFF2-40B4-BE49-F238E27FC236}">
                <a16:creationId xmlns:a16="http://schemas.microsoft.com/office/drawing/2014/main" id="{9F67AF49-9F4D-47CD-9F06-965CDEBEFAAA}"/>
              </a:ext>
            </a:extLst>
          </p:cNvPr>
          <p:cNvSpPr>
            <a:spLocks noGrp="1"/>
          </p:cNvSpPr>
          <p:nvPr>
            <p:ph sz="quarter" idx="10"/>
          </p:nvPr>
        </p:nvSpPr>
        <p:spPr>
          <a:xfrm>
            <a:off x="1295403" y="2133600"/>
            <a:ext cx="6019797" cy="1987826"/>
          </a:xfrm>
        </p:spPr>
        <p:txBody>
          <a:bodyPr/>
          <a:lstStyle/>
          <a:p>
            <a:r>
              <a:rPr lang="en-US" dirty="0"/>
              <a:t>SIAPA KITA INI?</a:t>
            </a:r>
          </a:p>
          <a:p>
            <a:r>
              <a:rPr lang="en-US" dirty="0"/>
              <a:t>APA POSISI KITA PADA ORGANISASI KITA?</a:t>
            </a:r>
          </a:p>
          <a:p>
            <a:r>
              <a:rPr lang="en-US" dirty="0"/>
              <a:t>SEBERAPA KUAT KITA?</a:t>
            </a:r>
          </a:p>
          <a:p>
            <a:r>
              <a:rPr lang="en-US" dirty="0"/>
              <a:t>APA SAJA KELEMAHAN YANG KITA MILIKI?</a:t>
            </a:r>
          </a:p>
          <a:p>
            <a:r>
              <a:rPr lang="en-US" dirty="0"/>
              <a:t>BAGAIMANA KITA DALAM MELIHAT YANG LAIN?</a:t>
            </a:r>
          </a:p>
        </p:txBody>
      </p:sp>
    </p:spTree>
    <p:extLst>
      <p:ext uri="{BB962C8B-B14F-4D97-AF65-F5344CB8AC3E}">
        <p14:creationId xmlns:p14="http://schemas.microsoft.com/office/powerpoint/2010/main" val="309192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6ABFB-89EA-4112-9A8F-A6E9742DA210}"/>
              </a:ext>
            </a:extLst>
          </p:cNvPr>
          <p:cNvSpPr>
            <a:spLocks noGrp="1"/>
          </p:cNvSpPr>
          <p:nvPr>
            <p:ph type="title"/>
          </p:nvPr>
        </p:nvSpPr>
        <p:spPr/>
        <p:txBody>
          <a:bodyPr/>
          <a:lstStyle/>
          <a:p>
            <a:r>
              <a:rPr lang="en-US" dirty="0"/>
              <a:t>MASALAHNYA APA?</a:t>
            </a:r>
          </a:p>
        </p:txBody>
      </p:sp>
      <p:graphicFrame>
        <p:nvGraphicFramePr>
          <p:cNvPr id="4" name="Content Placeholder 3">
            <a:extLst>
              <a:ext uri="{FF2B5EF4-FFF2-40B4-BE49-F238E27FC236}">
                <a16:creationId xmlns:a16="http://schemas.microsoft.com/office/drawing/2014/main" id="{0E48B126-4254-43C2-8580-87F26792DF6E}"/>
              </a:ext>
            </a:extLst>
          </p:cNvPr>
          <p:cNvGraphicFramePr>
            <a:graphicFrameLocks noGrp="1"/>
          </p:cNvGraphicFramePr>
          <p:nvPr>
            <p:ph sz="quarter" idx="10"/>
            <p:extLst>
              <p:ext uri="{D42A27DB-BD31-4B8C-83A1-F6EECF244321}">
                <p14:modId xmlns:p14="http://schemas.microsoft.com/office/powerpoint/2010/main" val="399305679"/>
              </p:ext>
            </p:extLst>
          </p:nvPr>
        </p:nvGraphicFramePr>
        <p:xfrm>
          <a:off x="1295401" y="2133600"/>
          <a:ext cx="5052390"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51763716-8638-4B13-AEDA-14346E2B96DC}"/>
              </a:ext>
            </a:extLst>
          </p:cNvPr>
          <p:cNvSpPr txBox="1">
            <a:spLocks/>
          </p:cNvSpPr>
          <p:nvPr/>
        </p:nvSpPr>
        <p:spPr>
          <a:xfrm>
            <a:off x="5920412" y="1772816"/>
            <a:ext cx="6019797" cy="1987826"/>
          </a:xfrm>
          <a:prstGeom prst="rect">
            <a:avLst/>
          </a:prstGeom>
          <a:solidFill>
            <a:srgbClr val="FF0000"/>
          </a:solidFill>
        </p:spPr>
        <p:txBody>
          <a:bodyPr/>
          <a:lst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bg1"/>
                </a:solidFill>
              </a:rPr>
              <a:t>APA MASALAHNYA?</a:t>
            </a:r>
          </a:p>
          <a:p>
            <a:r>
              <a:rPr lang="en-US" dirty="0">
                <a:solidFill>
                  <a:schemeClr val="bg1"/>
                </a:solidFill>
              </a:rPr>
              <a:t>SITUASINYA SEKARANG BAGAIMANA?</a:t>
            </a:r>
          </a:p>
          <a:p>
            <a:r>
              <a:rPr lang="en-US" dirty="0">
                <a:solidFill>
                  <a:schemeClr val="bg1"/>
                </a:solidFill>
              </a:rPr>
              <a:t>BAGAIMANA KONDISI IDEALNYA?</a:t>
            </a:r>
          </a:p>
          <a:p>
            <a:r>
              <a:rPr lang="en-US" dirty="0">
                <a:solidFill>
                  <a:schemeClr val="bg1"/>
                </a:solidFill>
              </a:rPr>
              <a:t>FAKTANYA GIMANA?</a:t>
            </a:r>
          </a:p>
        </p:txBody>
      </p:sp>
    </p:spTree>
    <p:extLst>
      <p:ext uri="{BB962C8B-B14F-4D97-AF65-F5344CB8AC3E}">
        <p14:creationId xmlns:p14="http://schemas.microsoft.com/office/powerpoint/2010/main" val="842047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01B64-B875-4B48-A637-AF3FE3C65BFD}"/>
              </a:ext>
            </a:extLst>
          </p:cNvPr>
          <p:cNvSpPr>
            <a:spLocks noGrp="1"/>
          </p:cNvSpPr>
          <p:nvPr>
            <p:ph type="title"/>
          </p:nvPr>
        </p:nvSpPr>
        <p:spPr>
          <a:xfrm>
            <a:off x="7275443" y="404812"/>
            <a:ext cx="3392557" cy="432048"/>
          </a:xfrm>
        </p:spPr>
        <p:txBody>
          <a:bodyPr/>
          <a:lstStyle/>
          <a:p>
            <a:r>
              <a:rPr lang="en-US" b="1" dirty="0"/>
              <a:t>ANALISIS 5 W + 1 H</a:t>
            </a:r>
          </a:p>
        </p:txBody>
      </p:sp>
      <p:graphicFrame>
        <p:nvGraphicFramePr>
          <p:cNvPr id="4" name="Content Placeholder 3">
            <a:extLst>
              <a:ext uri="{FF2B5EF4-FFF2-40B4-BE49-F238E27FC236}">
                <a16:creationId xmlns:a16="http://schemas.microsoft.com/office/drawing/2014/main" id="{3F3888E8-BDDA-43FB-A0E1-4B7A88CFB238}"/>
              </a:ext>
            </a:extLst>
          </p:cNvPr>
          <p:cNvGraphicFramePr>
            <a:graphicFrameLocks noGrp="1"/>
          </p:cNvGraphicFramePr>
          <p:nvPr>
            <p:ph sz="quarter" idx="10"/>
            <p:extLst>
              <p:ext uri="{D42A27DB-BD31-4B8C-83A1-F6EECF244321}">
                <p14:modId xmlns:p14="http://schemas.microsoft.com/office/powerpoint/2010/main" val="215422065"/>
              </p:ext>
            </p:extLst>
          </p:nvPr>
        </p:nvGraphicFramePr>
        <p:xfrm>
          <a:off x="1374775" y="1457325"/>
          <a:ext cx="10082213" cy="4319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B6BF03C4-9C3B-4B98-8AE5-9197DCF32E90}"/>
              </a:ext>
            </a:extLst>
          </p:cNvPr>
          <p:cNvSpPr txBox="1">
            <a:spLocks/>
          </p:cNvSpPr>
          <p:nvPr/>
        </p:nvSpPr>
        <p:spPr>
          <a:xfrm>
            <a:off x="1162881" y="5776913"/>
            <a:ext cx="10294107" cy="791708"/>
          </a:xfrm>
          <a:prstGeom prst="rect">
            <a:avLst/>
          </a:prstGeom>
        </p:spPr>
        <p:txBody>
          <a:bodyPr/>
          <a:lst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err="1"/>
              <a:t>Perangkat</a:t>
            </a:r>
            <a:r>
              <a:rPr lang="en-US" dirty="0"/>
              <a:t> </a:t>
            </a:r>
            <a:r>
              <a:rPr lang="en-US" dirty="0" err="1"/>
              <a:t>ini</a:t>
            </a:r>
            <a:r>
              <a:rPr lang="en-US" dirty="0"/>
              <a:t> </a:t>
            </a:r>
            <a:r>
              <a:rPr lang="en-US" dirty="0" err="1"/>
              <a:t>membantu</a:t>
            </a:r>
            <a:r>
              <a:rPr lang="en-US" dirty="0"/>
              <a:t> </a:t>
            </a:r>
            <a:r>
              <a:rPr lang="en-US" dirty="0" err="1"/>
              <a:t>kita</a:t>
            </a:r>
            <a:r>
              <a:rPr lang="en-US" dirty="0"/>
              <a:t> </a:t>
            </a:r>
            <a:r>
              <a:rPr lang="en-US" dirty="0" err="1"/>
              <a:t>untuk</a:t>
            </a:r>
            <a:r>
              <a:rPr lang="en-US" dirty="0"/>
              <a:t> </a:t>
            </a:r>
            <a:r>
              <a:rPr lang="en-US" dirty="0" err="1"/>
              <a:t>melakukan</a:t>
            </a:r>
            <a:r>
              <a:rPr lang="en-US" dirty="0"/>
              <a:t> </a:t>
            </a:r>
            <a:r>
              <a:rPr lang="en-US" dirty="0" err="1"/>
              <a:t>identifikasi</a:t>
            </a:r>
            <a:r>
              <a:rPr lang="en-US" dirty="0"/>
              <a:t> </a:t>
            </a:r>
            <a:r>
              <a:rPr lang="en-US" dirty="0" err="1"/>
              <a:t>masalah</a:t>
            </a:r>
            <a:r>
              <a:rPr lang="en-US" dirty="0"/>
              <a:t> dan </a:t>
            </a:r>
            <a:r>
              <a:rPr lang="en-US" dirty="0" err="1"/>
              <a:t>alasan</a:t>
            </a:r>
            <a:r>
              <a:rPr lang="en-US" dirty="0"/>
              <a:t> </a:t>
            </a:r>
            <a:r>
              <a:rPr lang="en-US" dirty="0" err="1"/>
              <a:t>kita</a:t>
            </a:r>
            <a:r>
              <a:rPr lang="en-US" dirty="0"/>
              <a:t> </a:t>
            </a:r>
            <a:r>
              <a:rPr lang="en-US" dirty="0" err="1"/>
              <a:t>melakukan</a:t>
            </a:r>
            <a:r>
              <a:rPr lang="en-US" dirty="0"/>
              <a:t> </a:t>
            </a:r>
            <a:r>
              <a:rPr lang="en-US" dirty="0" err="1"/>
              <a:t>advokasi</a:t>
            </a:r>
            <a:r>
              <a:rPr lang="en-US" dirty="0"/>
              <a:t> </a:t>
            </a:r>
            <a:r>
              <a:rPr lang="en-US" dirty="0" err="1"/>
              <a:t>serta</a:t>
            </a:r>
            <a:r>
              <a:rPr lang="en-US" dirty="0"/>
              <a:t> </a:t>
            </a:r>
            <a:r>
              <a:rPr lang="en-US" dirty="0" err="1"/>
              <a:t>bagaimana</a:t>
            </a:r>
            <a:r>
              <a:rPr lang="en-US" dirty="0"/>
              <a:t> </a:t>
            </a:r>
            <a:r>
              <a:rPr lang="en-US" dirty="0" err="1"/>
              <a:t>advokasi</a:t>
            </a:r>
            <a:r>
              <a:rPr lang="en-US" dirty="0"/>
              <a:t> </a:t>
            </a:r>
            <a:r>
              <a:rPr lang="en-US" dirty="0" err="1"/>
              <a:t>dilakukan</a:t>
            </a:r>
            <a:r>
              <a:rPr lang="en-US" dirty="0"/>
              <a:t>.</a:t>
            </a:r>
          </a:p>
        </p:txBody>
      </p:sp>
    </p:spTree>
    <p:extLst>
      <p:ext uri="{BB962C8B-B14F-4D97-AF65-F5344CB8AC3E}">
        <p14:creationId xmlns:p14="http://schemas.microsoft.com/office/powerpoint/2010/main" val="3463044277"/>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3471</TotalTime>
  <Words>541</Words>
  <Application>Microsoft Office PowerPoint</Application>
  <PresentationFormat>Widescreen</PresentationFormat>
  <Paragraphs>85</Paragraphs>
  <Slides>16</Slides>
  <Notes>0</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16</vt:i4>
      </vt:variant>
    </vt:vector>
  </HeadingPairs>
  <TitlesOfParts>
    <vt:vector size="32" baseType="lpstr">
      <vt:lpstr>SimSun</vt:lpstr>
      <vt:lpstr>Arial</vt:lpstr>
      <vt:lpstr>Arial Unicode MS</vt:lpstr>
      <vt:lpstr>Berlin Sans FB Demi</vt:lpstr>
      <vt:lpstr>Calibri</vt:lpstr>
      <vt:lpstr>Corbel</vt:lpstr>
      <vt:lpstr>Franklin Gothic Heavy</vt:lpstr>
      <vt:lpstr>Gill Sans MT Condensed</vt:lpstr>
      <vt:lpstr>Symbol</vt:lpstr>
      <vt:lpstr>Tahoma</vt:lpstr>
      <vt:lpstr>Times New Roman</vt:lpstr>
      <vt:lpstr>Wingdings</vt:lpstr>
      <vt:lpstr>Presentation UNISA_01</vt:lpstr>
      <vt:lpstr>1_Presentation UNISA_01</vt:lpstr>
      <vt:lpstr>1_Office Theme</vt:lpstr>
      <vt:lpstr>2_Office Theme</vt:lpstr>
      <vt:lpstr>PEMBUKA BELAJAR</vt:lpstr>
      <vt:lpstr> MERANCANG SASARAN DAN  STRATEGI ADVOKASI</vt:lpstr>
      <vt:lpstr>SASARAN</vt:lpstr>
      <vt:lpstr>SASARAN ADVOKASI </vt:lpstr>
      <vt:lpstr>STRATEGI</vt:lpstr>
      <vt:lpstr>STRATEGI + TAKTIK</vt:lpstr>
      <vt:lpstr>MEMULAI DENGAN MELIHAT DIRI SENDIRI (MELIHAT KEDALAM)</vt:lpstr>
      <vt:lpstr>MASALAHNYA APA?</vt:lpstr>
      <vt:lpstr>ANALISIS 5 W + 1 H</vt:lpstr>
      <vt:lpstr>ANALISIS SWOT</vt:lpstr>
      <vt:lpstr>ANALISIS SMART</vt:lpstr>
      <vt:lpstr>TEORI HUKUM FRIEDMAN</vt:lpstr>
      <vt:lpstr>Konsep Strategi Advokasi (by Ari Yurino)</vt:lpstr>
      <vt:lpstr>Rencana Tindak Lanjut</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174</cp:revision>
  <dcterms:created xsi:type="dcterms:W3CDTF">2017-11-21T07:01:38Z</dcterms:created>
  <dcterms:modified xsi:type="dcterms:W3CDTF">2021-03-22T00:10:52Z</dcterms:modified>
</cp:coreProperties>
</file>