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8"/>
  </p:notesMasterIdLst>
  <p:sldIdLst>
    <p:sldId id="578" r:id="rId5"/>
    <p:sldId id="307" r:id="rId6"/>
    <p:sldId id="641" r:id="rId7"/>
    <p:sldId id="642" r:id="rId8"/>
    <p:sldId id="643" r:id="rId9"/>
    <p:sldId id="649" r:id="rId10"/>
    <p:sldId id="648" r:id="rId11"/>
    <p:sldId id="645" r:id="rId12"/>
    <p:sldId id="647" r:id="rId13"/>
    <p:sldId id="650" r:id="rId14"/>
    <p:sldId id="575" r:id="rId15"/>
    <p:sldId id="564" r:id="rId16"/>
    <p:sldId id="32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0C0147-7A49-4D2B-B466-E0F17D46825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9C87561-A3D1-4AFD-8CA6-954266403CD7}">
      <dgm:prSet phldrT="[Text]"/>
      <dgm:spPr/>
      <dgm:t>
        <a:bodyPr/>
        <a:lstStyle/>
        <a:p>
          <a:r>
            <a:rPr lang="en-US" dirty="0" err="1"/>
            <a:t>Kumpulkan</a:t>
          </a:r>
          <a:r>
            <a:rPr lang="en-US" dirty="0"/>
            <a:t> Data dan </a:t>
          </a:r>
          <a:r>
            <a:rPr lang="en-US" dirty="0" err="1"/>
            <a:t>Informasi</a:t>
          </a:r>
          <a:endParaRPr lang="en-US" dirty="0"/>
        </a:p>
      </dgm:t>
    </dgm:pt>
    <dgm:pt modelId="{EE76AF81-524A-482B-962D-FC7C31997282}" type="parTrans" cxnId="{FE67162B-7615-4812-BF84-FF2BE0ABBC1A}">
      <dgm:prSet/>
      <dgm:spPr/>
      <dgm:t>
        <a:bodyPr/>
        <a:lstStyle/>
        <a:p>
          <a:endParaRPr lang="en-US"/>
        </a:p>
      </dgm:t>
    </dgm:pt>
    <dgm:pt modelId="{8C7E8F2D-4CE8-4556-9B27-2B9464E6E0B6}" type="sibTrans" cxnId="{FE67162B-7615-4812-BF84-FF2BE0ABBC1A}">
      <dgm:prSet/>
      <dgm:spPr/>
      <dgm:t>
        <a:bodyPr/>
        <a:lstStyle/>
        <a:p>
          <a:endParaRPr lang="en-US"/>
        </a:p>
      </dgm:t>
    </dgm:pt>
    <dgm:pt modelId="{96D1C1E5-1A5B-4E2E-A6F3-22B75788AB23}">
      <dgm:prSet phldrT="[Text]"/>
      <dgm:spPr/>
      <dgm:t>
        <a:bodyPr/>
        <a:lstStyle/>
        <a:p>
          <a:r>
            <a:rPr lang="en-US" dirty="0" err="1"/>
            <a:t>Lakukan</a:t>
          </a:r>
          <a:r>
            <a:rPr lang="en-US" dirty="0"/>
            <a:t> </a:t>
          </a:r>
          <a:r>
            <a:rPr lang="en-US" dirty="0" err="1"/>
            <a:t>Analisis</a:t>
          </a:r>
          <a:endParaRPr lang="en-US" dirty="0"/>
        </a:p>
      </dgm:t>
    </dgm:pt>
    <dgm:pt modelId="{6B0AEE93-CDDD-4CF8-8001-45B718A79CC7}" type="parTrans" cxnId="{E0C1046C-E71C-4B78-9A05-0CE3AE980FA7}">
      <dgm:prSet/>
      <dgm:spPr/>
      <dgm:t>
        <a:bodyPr/>
        <a:lstStyle/>
        <a:p>
          <a:endParaRPr lang="en-US"/>
        </a:p>
      </dgm:t>
    </dgm:pt>
    <dgm:pt modelId="{86F9C63F-4953-45AE-9092-7F3091F086B1}" type="sibTrans" cxnId="{E0C1046C-E71C-4B78-9A05-0CE3AE980FA7}">
      <dgm:prSet/>
      <dgm:spPr/>
      <dgm:t>
        <a:bodyPr/>
        <a:lstStyle/>
        <a:p>
          <a:endParaRPr lang="en-US"/>
        </a:p>
      </dgm:t>
    </dgm:pt>
    <dgm:pt modelId="{2334F2F3-7700-4A3C-A07C-657E497D542E}">
      <dgm:prSet phldrT="[Text]"/>
      <dgm:spPr/>
      <dgm:t>
        <a:bodyPr/>
        <a:lstStyle/>
        <a:p>
          <a:r>
            <a:rPr lang="en-US" dirty="0"/>
            <a:t>INFORMASI</a:t>
          </a:r>
        </a:p>
      </dgm:t>
    </dgm:pt>
    <dgm:pt modelId="{52A0043C-AC36-489B-BF4A-8151BFDD37FB}" type="parTrans" cxnId="{53AC5CCE-B123-4214-9395-7038B85A1BE8}">
      <dgm:prSet/>
      <dgm:spPr/>
      <dgm:t>
        <a:bodyPr/>
        <a:lstStyle/>
        <a:p>
          <a:endParaRPr lang="en-US"/>
        </a:p>
      </dgm:t>
    </dgm:pt>
    <dgm:pt modelId="{97C8B577-6246-48A1-9230-17C147C68876}" type="sibTrans" cxnId="{53AC5CCE-B123-4214-9395-7038B85A1BE8}">
      <dgm:prSet/>
      <dgm:spPr/>
      <dgm:t>
        <a:bodyPr/>
        <a:lstStyle/>
        <a:p>
          <a:endParaRPr lang="en-US"/>
        </a:p>
      </dgm:t>
    </dgm:pt>
    <dgm:pt modelId="{4F39C063-A150-4314-ADA0-67A3E837DF3F}">
      <dgm:prSet phldrT="[Text]"/>
      <dgm:spPr/>
      <dgm:t>
        <a:bodyPr/>
        <a:lstStyle/>
        <a:p>
          <a:r>
            <a:rPr lang="en-US" dirty="0"/>
            <a:t>ISU YANG AKAN DIADVOKASI</a:t>
          </a:r>
        </a:p>
      </dgm:t>
    </dgm:pt>
    <dgm:pt modelId="{296139DA-3BB9-46E9-B93D-E2B5B69262F7}" type="parTrans" cxnId="{E2E176F1-7D42-4743-8D3B-486B5AB3E538}">
      <dgm:prSet/>
      <dgm:spPr/>
      <dgm:t>
        <a:bodyPr/>
        <a:lstStyle/>
        <a:p>
          <a:endParaRPr lang="en-US"/>
        </a:p>
      </dgm:t>
    </dgm:pt>
    <dgm:pt modelId="{C6B3589C-F9CE-4767-AD5A-AFB2C3EBCDFC}" type="sibTrans" cxnId="{E2E176F1-7D42-4743-8D3B-486B5AB3E538}">
      <dgm:prSet/>
      <dgm:spPr/>
      <dgm:t>
        <a:bodyPr/>
        <a:lstStyle/>
        <a:p>
          <a:endParaRPr lang="en-US"/>
        </a:p>
      </dgm:t>
    </dgm:pt>
    <dgm:pt modelId="{ED340372-D72D-4B48-BD7C-181108312E01}" type="pres">
      <dgm:prSet presAssocID="{950C0147-7A49-4D2B-B466-E0F17D46825A}" presName="CompostProcess" presStyleCnt="0">
        <dgm:presLayoutVars>
          <dgm:dir/>
          <dgm:resizeHandles val="exact"/>
        </dgm:presLayoutVars>
      </dgm:prSet>
      <dgm:spPr/>
    </dgm:pt>
    <dgm:pt modelId="{E482D05C-6087-475C-95B2-9C651893F436}" type="pres">
      <dgm:prSet presAssocID="{950C0147-7A49-4D2B-B466-E0F17D46825A}" presName="arrow" presStyleLbl="bgShp" presStyleIdx="0" presStyleCnt="1"/>
      <dgm:spPr/>
    </dgm:pt>
    <dgm:pt modelId="{30D2E479-BA6A-40AC-BAC6-134F504474DE}" type="pres">
      <dgm:prSet presAssocID="{950C0147-7A49-4D2B-B466-E0F17D46825A}" presName="linearProcess" presStyleCnt="0"/>
      <dgm:spPr/>
    </dgm:pt>
    <dgm:pt modelId="{F8F26238-DD34-4EA5-A25A-7C926AC8E2B8}" type="pres">
      <dgm:prSet presAssocID="{4F39C063-A150-4314-ADA0-67A3E837DF3F}" presName="textNode" presStyleLbl="node1" presStyleIdx="0" presStyleCnt="4">
        <dgm:presLayoutVars>
          <dgm:bulletEnabled val="1"/>
        </dgm:presLayoutVars>
      </dgm:prSet>
      <dgm:spPr/>
    </dgm:pt>
    <dgm:pt modelId="{D3E2B67C-C939-426F-AED2-045CAB147848}" type="pres">
      <dgm:prSet presAssocID="{C6B3589C-F9CE-4767-AD5A-AFB2C3EBCDFC}" presName="sibTrans" presStyleCnt="0"/>
      <dgm:spPr/>
    </dgm:pt>
    <dgm:pt modelId="{3F0C608C-B22A-4887-8D9D-D6F9016F2F43}" type="pres">
      <dgm:prSet presAssocID="{99C87561-A3D1-4AFD-8CA6-954266403CD7}" presName="textNode" presStyleLbl="node1" presStyleIdx="1" presStyleCnt="4">
        <dgm:presLayoutVars>
          <dgm:bulletEnabled val="1"/>
        </dgm:presLayoutVars>
      </dgm:prSet>
      <dgm:spPr/>
    </dgm:pt>
    <dgm:pt modelId="{1684100C-2903-409F-A618-CCECEA82BE4C}" type="pres">
      <dgm:prSet presAssocID="{8C7E8F2D-4CE8-4556-9B27-2B9464E6E0B6}" presName="sibTrans" presStyleCnt="0"/>
      <dgm:spPr/>
    </dgm:pt>
    <dgm:pt modelId="{58AF4E39-E587-46C3-A031-8B7C5D9712A9}" type="pres">
      <dgm:prSet presAssocID="{96D1C1E5-1A5B-4E2E-A6F3-22B75788AB23}" presName="textNode" presStyleLbl="node1" presStyleIdx="2" presStyleCnt="4">
        <dgm:presLayoutVars>
          <dgm:bulletEnabled val="1"/>
        </dgm:presLayoutVars>
      </dgm:prSet>
      <dgm:spPr/>
    </dgm:pt>
    <dgm:pt modelId="{4915B360-1540-425F-A93F-E9A65CADC24A}" type="pres">
      <dgm:prSet presAssocID="{86F9C63F-4953-45AE-9092-7F3091F086B1}" presName="sibTrans" presStyleCnt="0"/>
      <dgm:spPr/>
    </dgm:pt>
    <dgm:pt modelId="{C5F1D982-06C8-451A-BBF3-5D1FC2529D69}" type="pres">
      <dgm:prSet presAssocID="{2334F2F3-7700-4A3C-A07C-657E497D542E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2653300A-9981-4383-9E05-D19D38CF3CCF}" type="presOf" srcId="{99C87561-A3D1-4AFD-8CA6-954266403CD7}" destId="{3F0C608C-B22A-4887-8D9D-D6F9016F2F43}" srcOrd="0" destOrd="0" presId="urn:microsoft.com/office/officeart/2005/8/layout/hProcess9"/>
    <dgm:cxn modelId="{16A36825-5293-4786-8531-1456687416F5}" type="presOf" srcId="{96D1C1E5-1A5B-4E2E-A6F3-22B75788AB23}" destId="{58AF4E39-E587-46C3-A031-8B7C5D9712A9}" srcOrd="0" destOrd="0" presId="urn:microsoft.com/office/officeart/2005/8/layout/hProcess9"/>
    <dgm:cxn modelId="{FE67162B-7615-4812-BF84-FF2BE0ABBC1A}" srcId="{950C0147-7A49-4D2B-B466-E0F17D46825A}" destId="{99C87561-A3D1-4AFD-8CA6-954266403CD7}" srcOrd="1" destOrd="0" parTransId="{EE76AF81-524A-482B-962D-FC7C31997282}" sibTransId="{8C7E8F2D-4CE8-4556-9B27-2B9464E6E0B6}"/>
    <dgm:cxn modelId="{E0C1046C-E71C-4B78-9A05-0CE3AE980FA7}" srcId="{950C0147-7A49-4D2B-B466-E0F17D46825A}" destId="{96D1C1E5-1A5B-4E2E-A6F3-22B75788AB23}" srcOrd="2" destOrd="0" parTransId="{6B0AEE93-CDDD-4CF8-8001-45B718A79CC7}" sibTransId="{86F9C63F-4953-45AE-9092-7F3091F086B1}"/>
    <dgm:cxn modelId="{EE585683-8502-447D-A3A9-747F0C4E2FC1}" type="presOf" srcId="{950C0147-7A49-4D2B-B466-E0F17D46825A}" destId="{ED340372-D72D-4B48-BD7C-181108312E01}" srcOrd="0" destOrd="0" presId="urn:microsoft.com/office/officeart/2005/8/layout/hProcess9"/>
    <dgm:cxn modelId="{5B7F77A4-F573-49D3-B51B-92C61B117EB5}" type="presOf" srcId="{4F39C063-A150-4314-ADA0-67A3E837DF3F}" destId="{F8F26238-DD34-4EA5-A25A-7C926AC8E2B8}" srcOrd="0" destOrd="0" presId="urn:microsoft.com/office/officeart/2005/8/layout/hProcess9"/>
    <dgm:cxn modelId="{53AC5CCE-B123-4214-9395-7038B85A1BE8}" srcId="{950C0147-7A49-4D2B-B466-E0F17D46825A}" destId="{2334F2F3-7700-4A3C-A07C-657E497D542E}" srcOrd="3" destOrd="0" parTransId="{52A0043C-AC36-489B-BF4A-8151BFDD37FB}" sibTransId="{97C8B577-6246-48A1-9230-17C147C68876}"/>
    <dgm:cxn modelId="{E2E176F1-7D42-4743-8D3B-486B5AB3E538}" srcId="{950C0147-7A49-4D2B-B466-E0F17D46825A}" destId="{4F39C063-A150-4314-ADA0-67A3E837DF3F}" srcOrd="0" destOrd="0" parTransId="{296139DA-3BB9-46E9-B93D-E2B5B69262F7}" sibTransId="{C6B3589C-F9CE-4767-AD5A-AFB2C3EBCDFC}"/>
    <dgm:cxn modelId="{E5A896FE-8907-45CA-B5E8-98FC122E2677}" type="presOf" srcId="{2334F2F3-7700-4A3C-A07C-657E497D542E}" destId="{C5F1D982-06C8-451A-BBF3-5D1FC2529D69}" srcOrd="0" destOrd="0" presId="urn:microsoft.com/office/officeart/2005/8/layout/hProcess9"/>
    <dgm:cxn modelId="{A47CDFE3-C33D-43E8-9FAA-95AADF197CE2}" type="presParOf" srcId="{ED340372-D72D-4B48-BD7C-181108312E01}" destId="{E482D05C-6087-475C-95B2-9C651893F436}" srcOrd="0" destOrd="0" presId="urn:microsoft.com/office/officeart/2005/8/layout/hProcess9"/>
    <dgm:cxn modelId="{6BB0604F-1AF2-4402-89C3-94B01F87DB6E}" type="presParOf" srcId="{ED340372-D72D-4B48-BD7C-181108312E01}" destId="{30D2E479-BA6A-40AC-BAC6-134F504474DE}" srcOrd="1" destOrd="0" presId="urn:microsoft.com/office/officeart/2005/8/layout/hProcess9"/>
    <dgm:cxn modelId="{3ACBD3F6-132F-4BDD-8EAB-2BA4731A243E}" type="presParOf" srcId="{30D2E479-BA6A-40AC-BAC6-134F504474DE}" destId="{F8F26238-DD34-4EA5-A25A-7C926AC8E2B8}" srcOrd="0" destOrd="0" presId="urn:microsoft.com/office/officeart/2005/8/layout/hProcess9"/>
    <dgm:cxn modelId="{80C6AFF4-2829-4044-BFF7-198BA9622899}" type="presParOf" srcId="{30D2E479-BA6A-40AC-BAC6-134F504474DE}" destId="{D3E2B67C-C939-426F-AED2-045CAB147848}" srcOrd="1" destOrd="0" presId="urn:microsoft.com/office/officeart/2005/8/layout/hProcess9"/>
    <dgm:cxn modelId="{2D30DEF1-E0A8-421F-AB56-656B0E80B85E}" type="presParOf" srcId="{30D2E479-BA6A-40AC-BAC6-134F504474DE}" destId="{3F0C608C-B22A-4887-8D9D-D6F9016F2F43}" srcOrd="2" destOrd="0" presId="urn:microsoft.com/office/officeart/2005/8/layout/hProcess9"/>
    <dgm:cxn modelId="{A9902702-1434-41B7-9955-A56C3F5AFFA1}" type="presParOf" srcId="{30D2E479-BA6A-40AC-BAC6-134F504474DE}" destId="{1684100C-2903-409F-A618-CCECEA82BE4C}" srcOrd="3" destOrd="0" presId="urn:microsoft.com/office/officeart/2005/8/layout/hProcess9"/>
    <dgm:cxn modelId="{AA0CF878-1F56-4FBD-817B-97B3C77BFA39}" type="presParOf" srcId="{30D2E479-BA6A-40AC-BAC6-134F504474DE}" destId="{58AF4E39-E587-46C3-A031-8B7C5D9712A9}" srcOrd="4" destOrd="0" presId="urn:microsoft.com/office/officeart/2005/8/layout/hProcess9"/>
    <dgm:cxn modelId="{FC91FAD8-5A0D-45CD-B84E-6C343FC42EA7}" type="presParOf" srcId="{30D2E479-BA6A-40AC-BAC6-134F504474DE}" destId="{4915B360-1540-425F-A93F-E9A65CADC24A}" srcOrd="5" destOrd="0" presId="urn:microsoft.com/office/officeart/2005/8/layout/hProcess9"/>
    <dgm:cxn modelId="{8D614B19-5DE4-440C-BC7D-3F01FD233DC1}" type="presParOf" srcId="{30D2E479-BA6A-40AC-BAC6-134F504474DE}" destId="{C5F1D982-06C8-451A-BBF3-5D1FC2529D6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6F5595-E642-41DB-A777-93246AF6233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A8EAD1-B083-4672-8BC3-8FB5E8C44D1E}">
      <dgm:prSet phldrT="[Text]"/>
      <dgm:spPr/>
      <dgm:t>
        <a:bodyPr/>
        <a:lstStyle/>
        <a:p>
          <a:r>
            <a:rPr lang="en-US" dirty="0"/>
            <a:t>PAPER</a:t>
          </a:r>
        </a:p>
      </dgm:t>
    </dgm:pt>
    <dgm:pt modelId="{AE7BAB62-25C1-4562-82EB-9779040D3117}" type="parTrans" cxnId="{E68997CA-CB56-43E8-B534-FC50ABC73EA1}">
      <dgm:prSet/>
      <dgm:spPr/>
      <dgm:t>
        <a:bodyPr/>
        <a:lstStyle/>
        <a:p>
          <a:endParaRPr lang="en-US"/>
        </a:p>
      </dgm:t>
    </dgm:pt>
    <dgm:pt modelId="{94A5E22D-FAE9-4041-94E0-FC484EBE8DEB}" type="sibTrans" cxnId="{E68997CA-CB56-43E8-B534-FC50ABC73EA1}">
      <dgm:prSet/>
      <dgm:spPr/>
      <dgm:t>
        <a:bodyPr/>
        <a:lstStyle/>
        <a:p>
          <a:endParaRPr lang="en-US"/>
        </a:p>
      </dgm:t>
    </dgm:pt>
    <dgm:pt modelId="{F17D5380-A884-42EE-8BFD-678B1CA1500A}">
      <dgm:prSet phldrT="[Text]"/>
      <dgm:spPr/>
      <dgm:t>
        <a:bodyPr/>
        <a:lstStyle/>
        <a:p>
          <a:r>
            <a:rPr lang="en-US" dirty="0"/>
            <a:t>Policy Brief</a:t>
          </a:r>
        </a:p>
      </dgm:t>
    </dgm:pt>
    <dgm:pt modelId="{65D34ABC-7A82-4D99-AF69-CD5F6BBB9178}" type="parTrans" cxnId="{49E5A124-CCE6-4CE4-A9F8-8BCEADE7C13C}">
      <dgm:prSet/>
      <dgm:spPr/>
      <dgm:t>
        <a:bodyPr/>
        <a:lstStyle/>
        <a:p>
          <a:endParaRPr lang="en-US"/>
        </a:p>
      </dgm:t>
    </dgm:pt>
    <dgm:pt modelId="{94E56063-2724-4D53-8566-5B4666C9BE33}" type="sibTrans" cxnId="{49E5A124-CCE6-4CE4-A9F8-8BCEADE7C13C}">
      <dgm:prSet/>
      <dgm:spPr/>
      <dgm:t>
        <a:bodyPr/>
        <a:lstStyle/>
        <a:p>
          <a:endParaRPr lang="en-US"/>
        </a:p>
      </dgm:t>
    </dgm:pt>
    <dgm:pt modelId="{6E1176EC-BD5C-4879-B4E3-CC53FD98FF4F}">
      <dgm:prSet phldrT="[Text]"/>
      <dgm:spPr/>
      <dgm:t>
        <a:bodyPr/>
        <a:lstStyle/>
        <a:p>
          <a:r>
            <a:rPr lang="en-US" dirty="0"/>
            <a:t>HASIL RISET TERAPAN</a:t>
          </a:r>
        </a:p>
      </dgm:t>
    </dgm:pt>
    <dgm:pt modelId="{61CFC10B-9F8A-4780-A326-B651A260D032}" type="parTrans" cxnId="{ECCE7E22-63F2-4B7E-B27F-0E6ED3D0BD03}">
      <dgm:prSet/>
      <dgm:spPr/>
      <dgm:t>
        <a:bodyPr/>
        <a:lstStyle/>
        <a:p>
          <a:endParaRPr lang="en-US"/>
        </a:p>
      </dgm:t>
    </dgm:pt>
    <dgm:pt modelId="{EAD994B1-3EE7-4E0E-AE0D-45883AEE245C}" type="sibTrans" cxnId="{ECCE7E22-63F2-4B7E-B27F-0E6ED3D0BD03}">
      <dgm:prSet/>
      <dgm:spPr/>
      <dgm:t>
        <a:bodyPr/>
        <a:lstStyle/>
        <a:p>
          <a:endParaRPr lang="en-US"/>
        </a:p>
      </dgm:t>
    </dgm:pt>
    <dgm:pt modelId="{BFBB59E6-8196-4CD5-B8B3-F6A9B87A0D51}" type="pres">
      <dgm:prSet presAssocID="{626F5595-E642-41DB-A777-93246AF62332}" presName="diagram" presStyleCnt="0">
        <dgm:presLayoutVars>
          <dgm:dir/>
          <dgm:resizeHandles val="exact"/>
        </dgm:presLayoutVars>
      </dgm:prSet>
      <dgm:spPr/>
    </dgm:pt>
    <dgm:pt modelId="{FBD1625D-C815-4376-9E04-ADB655734734}" type="pres">
      <dgm:prSet presAssocID="{35A8EAD1-B083-4672-8BC3-8FB5E8C44D1E}" presName="node" presStyleLbl="node1" presStyleIdx="0" presStyleCnt="3">
        <dgm:presLayoutVars>
          <dgm:bulletEnabled val="1"/>
        </dgm:presLayoutVars>
      </dgm:prSet>
      <dgm:spPr/>
    </dgm:pt>
    <dgm:pt modelId="{7CE0D2B5-E48D-44B2-885B-E67D3DD932DF}" type="pres">
      <dgm:prSet presAssocID="{94A5E22D-FAE9-4041-94E0-FC484EBE8DEB}" presName="sibTrans" presStyleCnt="0"/>
      <dgm:spPr/>
    </dgm:pt>
    <dgm:pt modelId="{B148EDBD-0604-4B01-B109-F9200460927A}" type="pres">
      <dgm:prSet presAssocID="{F17D5380-A884-42EE-8BFD-678B1CA1500A}" presName="node" presStyleLbl="node1" presStyleIdx="1" presStyleCnt="3">
        <dgm:presLayoutVars>
          <dgm:bulletEnabled val="1"/>
        </dgm:presLayoutVars>
      </dgm:prSet>
      <dgm:spPr/>
    </dgm:pt>
    <dgm:pt modelId="{80016729-2224-42E2-B9AC-700A018C6A13}" type="pres">
      <dgm:prSet presAssocID="{94E56063-2724-4D53-8566-5B4666C9BE33}" presName="sibTrans" presStyleCnt="0"/>
      <dgm:spPr/>
    </dgm:pt>
    <dgm:pt modelId="{D70F94D0-8686-4F0C-9B26-D6406E9B4722}" type="pres">
      <dgm:prSet presAssocID="{6E1176EC-BD5C-4879-B4E3-CC53FD98FF4F}" presName="node" presStyleLbl="node1" presStyleIdx="2" presStyleCnt="3">
        <dgm:presLayoutVars>
          <dgm:bulletEnabled val="1"/>
        </dgm:presLayoutVars>
      </dgm:prSet>
      <dgm:spPr/>
    </dgm:pt>
  </dgm:ptLst>
  <dgm:cxnLst>
    <dgm:cxn modelId="{ECCE7E22-63F2-4B7E-B27F-0E6ED3D0BD03}" srcId="{626F5595-E642-41DB-A777-93246AF62332}" destId="{6E1176EC-BD5C-4879-B4E3-CC53FD98FF4F}" srcOrd="2" destOrd="0" parTransId="{61CFC10B-9F8A-4780-A326-B651A260D032}" sibTransId="{EAD994B1-3EE7-4E0E-AE0D-45883AEE245C}"/>
    <dgm:cxn modelId="{49E5A124-CCE6-4CE4-A9F8-8BCEADE7C13C}" srcId="{626F5595-E642-41DB-A777-93246AF62332}" destId="{F17D5380-A884-42EE-8BFD-678B1CA1500A}" srcOrd="1" destOrd="0" parTransId="{65D34ABC-7A82-4D99-AF69-CD5F6BBB9178}" sibTransId="{94E56063-2724-4D53-8566-5B4666C9BE33}"/>
    <dgm:cxn modelId="{1E014F65-6D0C-48E1-82D3-30209C2C300F}" type="presOf" srcId="{626F5595-E642-41DB-A777-93246AF62332}" destId="{BFBB59E6-8196-4CD5-B8B3-F6A9B87A0D51}" srcOrd="0" destOrd="0" presId="urn:microsoft.com/office/officeart/2005/8/layout/default"/>
    <dgm:cxn modelId="{A4C57D85-696A-4980-A333-6BE35ADFB82C}" type="presOf" srcId="{F17D5380-A884-42EE-8BFD-678B1CA1500A}" destId="{B148EDBD-0604-4B01-B109-F9200460927A}" srcOrd="0" destOrd="0" presId="urn:microsoft.com/office/officeart/2005/8/layout/default"/>
    <dgm:cxn modelId="{8FD55CBA-33DD-4770-88A7-56B4707640E2}" type="presOf" srcId="{6E1176EC-BD5C-4879-B4E3-CC53FD98FF4F}" destId="{D70F94D0-8686-4F0C-9B26-D6406E9B4722}" srcOrd="0" destOrd="0" presId="urn:microsoft.com/office/officeart/2005/8/layout/default"/>
    <dgm:cxn modelId="{E68997CA-CB56-43E8-B534-FC50ABC73EA1}" srcId="{626F5595-E642-41DB-A777-93246AF62332}" destId="{35A8EAD1-B083-4672-8BC3-8FB5E8C44D1E}" srcOrd="0" destOrd="0" parTransId="{AE7BAB62-25C1-4562-82EB-9779040D3117}" sibTransId="{94A5E22D-FAE9-4041-94E0-FC484EBE8DEB}"/>
    <dgm:cxn modelId="{E628FEE0-44BE-49B8-9033-DDC07335EF9A}" type="presOf" srcId="{35A8EAD1-B083-4672-8BC3-8FB5E8C44D1E}" destId="{FBD1625D-C815-4376-9E04-ADB655734734}" srcOrd="0" destOrd="0" presId="urn:microsoft.com/office/officeart/2005/8/layout/default"/>
    <dgm:cxn modelId="{CB9F6885-B700-4644-8353-6CFF1C7FB6CC}" type="presParOf" srcId="{BFBB59E6-8196-4CD5-B8B3-F6A9B87A0D51}" destId="{FBD1625D-C815-4376-9E04-ADB655734734}" srcOrd="0" destOrd="0" presId="urn:microsoft.com/office/officeart/2005/8/layout/default"/>
    <dgm:cxn modelId="{F65B363D-2316-4294-A67D-F42F3CE5A385}" type="presParOf" srcId="{BFBB59E6-8196-4CD5-B8B3-F6A9B87A0D51}" destId="{7CE0D2B5-E48D-44B2-885B-E67D3DD932DF}" srcOrd="1" destOrd="0" presId="urn:microsoft.com/office/officeart/2005/8/layout/default"/>
    <dgm:cxn modelId="{8115EA83-888D-4FDF-85E8-3D633519149A}" type="presParOf" srcId="{BFBB59E6-8196-4CD5-B8B3-F6A9B87A0D51}" destId="{B148EDBD-0604-4B01-B109-F9200460927A}" srcOrd="2" destOrd="0" presId="urn:microsoft.com/office/officeart/2005/8/layout/default"/>
    <dgm:cxn modelId="{3544CEA7-AA0C-42AF-A6F9-809BFF6BEBAE}" type="presParOf" srcId="{BFBB59E6-8196-4CD5-B8B3-F6A9B87A0D51}" destId="{80016729-2224-42E2-B9AC-700A018C6A13}" srcOrd="3" destOrd="0" presId="urn:microsoft.com/office/officeart/2005/8/layout/default"/>
    <dgm:cxn modelId="{92730282-03D5-4834-ADE9-A11B0A5DBC6E}" type="presParOf" srcId="{BFBB59E6-8196-4CD5-B8B3-F6A9B87A0D51}" destId="{D70F94D0-8686-4F0C-9B26-D6406E9B472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5BAA6A-3BA0-4A62-BD5F-7AC31EDAA52C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F3EC1F-D3BA-42D2-AA66-00CDE7B03A37}">
      <dgm:prSet phldrT="[Text]"/>
      <dgm:spPr/>
      <dgm:t>
        <a:bodyPr/>
        <a:lstStyle/>
        <a:p>
          <a:r>
            <a:rPr lang="en-US" dirty="0"/>
            <a:t>ANALISIS</a:t>
          </a:r>
        </a:p>
      </dgm:t>
    </dgm:pt>
    <dgm:pt modelId="{5219473D-4EB4-4F5F-A136-C6CBAB3E0399}" type="parTrans" cxnId="{F9924044-285A-40EE-A99D-52EF7B6FAC0E}">
      <dgm:prSet/>
      <dgm:spPr/>
      <dgm:t>
        <a:bodyPr/>
        <a:lstStyle/>
        <a:p>
          <a:endParaRPr lang="en-US"/>
        </a:p>
      </dgm:t>
    </dgm:pt>
    <dgm:pt modelId="{1052C138-508A-463F-ADFF-7080F35A92B6}" type="sibTrans" cxnId="{F9924044-285A-40EE-A99D-52EF7B6FAC0E}">
      <dgm:prSet/>
      <dgm:spPr/>
      <dgm:t>
        <a:bodyPr/>
        <a:lstStyle/>
        <a:p>
          <a:endParaRPr lang="en-US"/>
        </a:p>
      </dgm:t>
    </dgm:pt>
    <dgm:pt modelId="{7D8941C1-F127-4934-9B09-130244EEBBA4}">
      <dgm:prSet phldrT="[Text]"/>
      <dgm:spPr/>
      <dgm:t>
        <a:bodyPr/>
        <a:lstStyle/>
        <a:p>
          <a:r>
            <a:rPr lang="en-US" dirty="0"/>
            <a:t>INFORMAS</a:t>
          </a:r>
        </a:p>
      </dgm:t>
    </dgm:pt>
    <dgm:pt modelId="{80E5F0F9-D531-498C-B375-904DECB1B4D3}" type="parTrans" cxnId="{5E67E879-4FCF-4E0C-B851-EEA7C81EF81A}">
      <dgm:prSet/>
      <dgm:spPr/>
      <dgm:t>
        <a:bodyPr/>
        <a:lstStyle/>
        <a:p>
          <a:endParaRPr lang="en-US"/>
        </a:p>
      </dgm:t>
    </dgm:pt>
    <dgm:pt modelId="{3B6809BC-6AE0-4086-AEB0-541930867B12}" type="sibTrans" cxnId="{5E67E879-4FCF-4E0C-B851-EEA7C81EF81A}">
      <dgm:prSet/>
      <dgm:spPr/>
      <dgm:t>
        <a:bodyPr/>
        <a:lstStyle/>
        <a:p>
          <a:endParaRPr lang="en-US"/>
        </a:p>
      </dgm:t>
    </dgm:pt>
    <dgm:pt modelId="{EADEFD4D-0FD6-4450-9C99-3194769D4B3F}">
      <dgm:prSet phldrT="[Text]"/>
      <dgm:spPr/>
      <dgm:t>
        <a:bodyPr/>
        <a:lstStyle/>
        <a:p>
          <a:r>
            <a:rPr lang="en-US" dirty="0"/>
            <a:t>PENGEMASAN INFORMASI</a:t>
          </a:r>
        </a:p>
      </dgm:t>
    </dgm:pt>
    <dgm:pt modelId="{06D99E14-FBEA-4FA3-8E8C-28993B408E8E}" type="parTrans" cxnId="{81FAF793-B91A-4AC4-825E-FAC54076A2A6}">
      <dgm:prSet/>
      <dgm:spPr/>
      <dgm:t>
        <a:bodyPr/>
        <a:lstStyle/>
        <a:p>
          <a:endParaRPr lang="en-US"/>
        </a:p>
      </dgm:t>
    </dgm:pt>
    <dgm:pt modelId="{71292994-9210-4A1A-AD95-71218CA666BB}" type="sibTrans" cxnId="{81FAF793-B91A-4AC4-825E-FAC54076A2A6}">
      <dgm:prSet/>
      <dgm:spPr/>
      <dgm:t>
        <a:bodyPr/>
        <a:lstStyle/>
        <a:p>
          <a:endParaRPr lang="en-US"/>
        </a:p>
      </dgm:t>
    </dgm:pt>
    <dgm:pt modelId="{BBCB6A8F-1326-4EB9-AA52-C05D5F7F19F4}" type="pres">
      <dgm:prSet presAssocID="{615BAA6A-3BA0-4A62-BD5F-7AC31EDAA52C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A6FF82B1-5F84-4D41-8410-245BD3E04194}" type="pres">
      <dgm:prSet presAssocID="{3EF3EC1F-D3BA-42D2-AA66-00CDE7B03A37}" presName="Accent1" presStyleCnt="0"/>
      <dgm:spPr/>
    </dgm:pt>
    <dgm:pt modelId="{3B1E6E8B-47A9-440E-8577-6175D1234102}" type="pres">
      <dgm:prSet presAssocID="{3EF3EC1F-D3BA-42D2-AA66-00CDE7B03A37}" presName="Accent" presStyleLbl="node1" presStyleIdx="0" presStyleCnt="3"/>
      <dgm:spPr/>
    </dgm:pt>
    <dgm:pt modelId="{DA62A2A9-E15D-4D70-A5FB-6F8F875F1BD3}" type="pres">
      <dgm:prSet presAssocID="{3EF3EC1F-D3BA-42D2-AA66-00CDE7B03A37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0DC08A3E-4DFF-4294-8F57-3B63DDB2E33A}" type="pres">
      <dgm:prSet presAssocID="{7D8941C1-F127-4934-9B09-130244EEBBA4}" presName="Accent2" presStyleCnt="0"/>
      <dgm:spPr/>
    </dgm:pt>
    <dgm:pt modelId="{1376FDF3-F862-466E-BADC-F564D3BFF08F}" type="pres">
      <dgm:prSet presAssocID="{7D8941C1-F127-4934-9B09-130244EEBBA4}" presName="Accent" presStyleLbl="node1" presStyleIdx="1" presStyleCnt="3"/>
      <dgm:spPr/>
    </dgm:pt>
    <dgm:pt modelId="{9D5F2FC8-3631-466A-AE9D-BEFFA7C0802F}" type="pres">
      <dgm:prSet presAssocID="{7D8941C1-F127-4934-9B09-130244EEBBA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CA9945B2-0454-4861-B7D0-7AE41E184F45}" type="pres">
      <dgm:prSet presAssocID="{EADEFD4D-0FD6-4450-9C99-3194769D4B3F}" presName="Accent3" presStyleCnt="0"/>
      <dgm:spPr/>
    </dgm:pt>
    <dgm:pt modelId="{F432FE8F-B48A-4BAE-9132-F11C90CBB567}" type="pres">
      <dgm:prSet presAssocID="{EADEFD4D-0FD6-4450-9C99-3194769D4B3F}" presName="Accent" presStyleLbl="node1" presStyleIdx="2" presStyleCnt="3"/>
      <dgm:spPr/>
    </dgm:pt>
    <dgm:pt modelId="{65DFF5C3-344B-4214-8FCC-1D5173FA4530}" type="pres">
      <dgm:prSet presAssocID="{EADEFD4D-0FD6-4450-9C99-3194769D4B3F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D4CA061E-073D-4285-A707-20EF20E9F501}" type="presOf" srcId="{EADEFD4D-0FD6-4450-9C99-3194769D4B3F}" destId="{65DFF5C3-344B-4214-8FCC-1D5173FA4530}" srcOrd="0" destOrd="0" presId="urn:microsoft.com/office/officeart/2009/layout/CircleArrowProcess"/>
    <dgm:cxn modelId="{6B4F2F20-D67A-4658-818C-69F39FF352B7}" type="presOf" srcId="{615BAA6A-3BA0-4A62-BD5F-7AC31EDAA52C}" destId="{BBCB6A8F-1326-4EB9-AA52-C05D5F7F19F4}" srcOrd="0" destOrd="0" presId="urn:microsoft.com/office/officeart/2009/layout/CircleArrowProcess"/>
    <dgm:cxn modelId="{F6E3A732-CA12-4C5C-BA21-9948C36FD15A}" type="presOf" srcId="{3EF3EC1F-D3BA-42D2-AA66-00CDE7B03A37}" destId="{DA62A2A9-E15D-4D70-A5FB-6F8F875F1BD3}" srcOrd="0" destOrd="0" presId="urn:microsoft.com/office/officeart/2009/layout/CircleArrowProcess"/>
    <dgm:cxn modelId="{F9924044-285A-40EE-A99D-52EF7B6FAC0E}" srcId="{615BAA6A-3BA0-4A62-BD5F-7AC31EDAA52C}" destId="{3EF3EC1F-D3BA-42D2-AA66-00CDE7B03A37}" srcOrd="0" destOrd="0" parTransId="{5219473D-4EB4-4F5F-A136-C6CBAB3E0399}" sibTransId="{1052C138-508A-463F-ADFF-7080F35A92B6}"/>
    <dgm:cxn modelId="{5E67E879-4FCF-4E0C-B851-EEA7C81EF81A}" srcId="{615BAA6A-3BA0-4A62-BD5F-7AC31EDAA52C}" destId="{7D8941C1-F127-4934-9B09-130244EEBBA4}" srcOrd="1" destOrd="0" parTransId="{80E5F0F9-D531-498C-B375-904DECB1B4D3}" sibTransId="{3B6809BC-6AE0-4086-AEB0-541930867B12}"/>
    <dgm:cxn modelId="{47B59286-CD7E-4F2D-9895-7E07339EFE3D}" type="presOf" srcId="{7D8941C1-F127-4934-9B09-130244EEBBA4}" destId="{9D5F2FC8-3631-466A-AE9D-BEFFA7C0802F}" srcOrd="0" destOrd="0" presId="urn:microsoft.com/office/officeart/2009/layout/CircleArrowProcess"/>
    <dgm:cxn modelId="{81FAF793-B91A-4AC4-825E-FAC54076A2A6}" srcId="{615BAA6A-3BA0-4A62-BD5F-7AC31EDAA52C}" destId="{EADEFD4D-0FD6-4450-9C99-3194769D4B3F}" srcOrd="2" destOrd="0" parTransId="{06D99E14-FBEA-4FA3-8E8C-28993B408E8E}" sibTransId="{71292994-9210-4A1A-AD95-71218CA666BB}"/>
    <dgm:cxn modelId="{0F7B5953-8A86-4A88-92D3-DF2D241EF4DE}" type="presParOf" srcId="{BBCB6A8F-1326-4EB9-AA52-C05D5F7F19F4}" destId="{A6FF82B1-5F84-4D41-8410-245BD3E04194}" srcOrd="0" destOrd="0" presId="urn:microsoft.com/office/officeart/2009/layout/CircleArrowProcess"/>
    <dgm:cxn modelId="{9BB61C58-31C2-4C44-8FBF-A722ACCB1562}" type="presParOf" srcId="{A6FF82B1-5F84-4D41-8410-245BD3E04194}" destId="{3B1E6E8B-47A9-440E-8577-6175D1234102}" srcOrd="0" destOrd="0" presId="urn:microsoft.com/office/officeart/2009/layout/CircleArrowProcess"/>
    <dgm:cxn modelId="{9C616C9B-7418-492A-A640-BD436B098D81}" type="presParOf" srcId="{BBCB6A8F-1326-4EB9-AA52-C05D5F7F19F4}" destId="{DA62A2A9-E15D-4D70-A5FB-6F8F875F1BD3}" srcOrd="1" destOrd="0" presId="urn:microsoft.com/office/officeart/2009/layout/CircleArrowProcess"/>
    <dgm:cxn modelId="{24DE3F33-EF0A-41C2-BD38-D8E181A557E8}" type="presParOf" srcId="{BBCB6A8F-1326-4EB9-AA52-C05D5F7F19F4}" destId="{0DC08A3E-4DFF-4294-8F57-3B63DDB2E33A}" srcOrd="2" destOrd="0" presId="urn:microsoft.com/office/officeart/2009/layout/CircleArrowProcess"/>
    <dgm:cxn modelId="{86DF37F1-F2E8-4A28-A634-D4BD17DC2A38}" type="presParOf" srcId="{0DC08A3E-4DFF-4294-8F57-3B63DDB2E33A}" destId="{1376FDF3-F862-466E-BADC-F564D3BFF08F}" srcOrd="0" destOrd="0" presId="urn:microsoft.com/office/officeart/2009/layout/CircleArrowProcess"/>
    <dgm:cxn modelId="{22039EF4-9C93-493C-982E-02F3DADC9A06}" type="presParOf" srcId="{BBCB6A8F-1326-4EB9-AA52-C05D5F7F19F4}" destId="{9D5F2FC8-3631-466A-AE9D-BEFFA7C0802F}" srcOrd="3" destOrd="0" presId="urn:microsoft.com/office/officeart/2009/layout/CircleArrowProcess"/>
    <dgm:cxn modelId="{F7E6DBA3-A519-420F-8006-6D09ADBCFEB5}" type="presParOf" srcId="{BBCB6A8F-1326-4EB9-AA52-C05D5F7F19F4}" destId="{CA9945B2-0454-4861-B7D0-7AE41E184F45}" srcOrd="4" destOrd="0" presId="urn:microsoft.com/office/officeart/2009/layout/CircleArrowProcess"/>
    <dgm:cxn modelId="{166B928C-F40B-40B3-89A4-9F55980B1EAC}" type="presParOf" srcId="{CA9945B2-0454-4861-B7D0-7AE41E184F45}" destId="{F432FE8F-B48A-4BAE-9132-F11C90CBB567}" srcOrd="0" destOrd="0" presId="urn:microsoft.com/office/officeart/2009/layout/CircleArrowProcess"/>
    <dgm:cxn modelId="{8A8CA471-0AAC-433B-9BEE-E884E15EBCB6}" type="presParOf" srcId="{BBCB6A8F-1326-4EB9-AA52-C05D5F7F19F4}" destId="{65DFF5C3-344B-4214-8FCC-1D5173FA453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83094A-6C04-4D34-81B4-D8A092C51DDA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A2FABEA-2338-41E3-91C9-A59EEAB14DCD}">
      <dgm:prSet phldrT="[Text]"/>
      <dgm:spPr/>
      <dgm:t>
        <a:bodyPr/>
        <a:lstStyle/>
        <a:p>
          <a:r>
            <a:rPr lang="en-US" dirty="0"/>
            <a:t>PERS RELEASE</a:t>
          </a:r>
        </a:p>
      </dgm:t>
    </dgm:pt>
    <dgm:pt modelId="{62C8FE58-C024-4A31-AF3A-ACB5AF68D5AA}" type="parTrans" cxnId="{DADBE119-2137-48EC-9768-CE46501D2471}">
      <dgm:prSet/>
      <dgm:spPr/>
      <dgm:t>
        <a:bodyPr/>
        <a:lstStyle/>
        <a:p>
          <a:endParaRPr lang="en-US"/>
        </a:p>
      </dgm:t>
    </dgm:pt>
    <dgm:pt modelId="{A5E44286-F34A-4BEC-A5DE-22E194A98821}" type="sibTrans" cxnId="{DADBE119-2137-48EC-9768-CE46501D2471}">
      <dgm:prSet/>
      <dgm:spPr/>
      <dgm:t>
        <a:bodyPr/>
        <a:lstStyle/>
        <a:p>
          <a:endParaRPr lang="en-US"/>
        </a:p>
      </dgm:t>
    </dgm:pt>
    <dgm:pt modelId="{C450FEC3-C87E-4E69-A09D-50C0C51CCD29}">
      <dgm:prSet phldrT="[Text]"/>
      <dgm:spPr/>
      <dgm:t>
        <a:bodyPr/>
        <a:lstStyle/>
        <a:p>
          <a:r>
            <a:rPr lang="en-US" dirty="0"/>
            <a:t>POSTER</a:t>
          </a:r>
        </a:p>
      </dgm:t>
    </dgm:pt>
    <dgm:pt modelId="{481C0243-6802-4307-9D01-AA1AA0A98D35}" type="parTrans" cxnId="{4252277B-631B-4E12-A766-4D16FB7F9F13}">
      <dgm:prSet/>
      <dgm:spPr/>
      <dgm:t>
        <a:bodyPr/>
        <a:lstStyle/>
        <a:p>
          <a:endParaRPr lang="en-US"/>
        </a:p>
      </dgm:t>
    </dgm:pt>
    <dgm:pt modelId="{82B82423-8D3D-4C63-8E3D-90F181E1B10A}" type="sibTrans" cxnId="{4252277B-631B-4E12-A766-4D16FB7F9F13}">
      <dgm:prSet/>
      <dgm:spPr/>
      <dgm:t>
        <a:bodyPr/>
        <a:lstStyle/>
        <a:p>
          <a:endParaRPr lang="en-US"/>
        </a:p>
      </dgm:t>
    </dgm:pt>
    <dgm:pt modelId="{EF7692B1-9757-4924-8A8C-D5D984B9DD5A}">
      <dgm:prSet phldrT="[Text]"/>
      <dgm:spPr/>
      <dgm:t>
        <a:bodyPr/>
        <a:lstStyle/>
        <a:p>
          <a:r>
            <a:rPr lang="en-US" dirty="0"/>
            <a:t>BROSUR</a:t>
          </a:r>
        </a:p>
      </dgm:t>
    </dgm:pt>
    <dgm:pt modelId="{F7009187-E61F-4B90-A0D9-A8C11FD95A50}" type="parTrans" cxnId="{C659F126-1DAD-4658-8EFA-9D8195601D1D}">
      <dgm:prSet/>
      <dgm:spPr/>
      <dgm:t>
        <a:bodyPr/>
        <a:lstStyle/>
        <a:p>
          <a:endParaRPr lang="en-US"/>
        </a:p>
      </dgm:t>
    </dgm:pt>
    <dgm:pt modelId="{E7089281-06B1-480B-9F66-C7A1CA396C36}" type="sibTrans" cxnId="{C659F126-1DAD-4658-8EFA-9D8195601D1D}">
      <dgm:prSet/>
      <dgm:spPr/>
      <dgm:t>
        <a:bodyPr/>
        <a:lstStyle/>
        <a:p>
          <a:endParaRPr lang="en-US"/>
        </a:p>
      </dgm:t>
    </dgm:pt>
    <dgm:pt modelId="{970768B4-020F-4FF6-9F04-2B0251DE962E}">
      <dgm:prSet phldrT="[Text]"/>
      <dgm:spPr/>
      <dgm:t>
        <a:bodyPr/>
        <a:lstStyle/>
        <a:p>
          <a:r>
            <a:rPr lang="en-US" dirty="0"/>
            <a:t>FILM</a:t>
          </a:r>
        </a:p>
      </dgm:t>
    </dgm:pt>
    <dgm:pt modelId="{E1C4FC20-8B6A-4ADC-A7EE-C54B538C1F8A}" type="parTrans" cxnId="{008F6F7B-DAAB-4FE7-ACB9-AE70529AC252}">
      <dgm:prSet/>
      <dgm:spPr/>
      <dgm:t>
        <a:bodyPr/>
        <a:lstStyle/>
        <a:p>
          <a:endParaRPr lang="en-US"/>
        </a:p>
      </dgm:t>
    </dgm:pt>
    <dgm:pt modelId="{2B358AF7-B712-4829-BEE8-85E419BA3380}" type="sibTrans" cxnId="{008F6F7B-DAAB-4FE7-ACB9-AE70529AC252}">
      <dgm:prSet/>
      <dgm:spPr/>
      <dgm:t>
        <a:bodyPr/>
        <a:lstStyle/>
        <a:p>
          <a:endParaRPr lang="en-US"/>
        </a:p>
      </dgm:t>
    </dgm:pt>
    <dgm:pt modelId="{5A572722-EFD6-4FF8-A48E-71A8155FF6F5}">
      <dgm:prSet phldrT="[Text]"/>
      <dgm:spPr/>
      <dgm:t>
        <a:bodyPr/>
        <a:lstStyle/>
        <a:p>
          <a:r>
            <a:rPr lang="en-US" dirty="0"/>
            <a:t>IKLAN SINGKAT</a:t>
          </a:r>
        </a:p>
      </dgm:t>
    </dgm:pt>
    <dgm:pt modelId="{177F56A7-FC86-4D51-A686-6FF6CCEF3EED}" type="parTrans" cxnId="{BD77B0A5-C8A0-4E4F-BC90-45B52EE85334}">
      <dgm:prSet/>
      <dgm:spPr/>
      <dgm:t>
        <a:bodyPr/>
        <a:lstStyle/>
        <a:p>
          <a:endParaRPr lang="en-US"/>
        </a:p>
      </dgm:t>
    </dgm:pt>
    <dgm:pt modelId="{024B6BD6-8C50-41FA-8B4A-F40B12381685}" type="sibTrans" cxnId="{BD77B0A5-C8A0-4E4F-BC90-45B52EE85334}">
      <dgm:prSet/>
      <dgm:spPr/>
      <dgm:t>
        <a:bodyPr/>
        <a:lstStyle/>
        <a:p>
          <a:endParaRPr lang="en-US"/>
        </a:p>
      </dgm:t>
    </dgm:pt>
    <dgm:pt modelId="{3671FCB0-24D5-4113-BFEC-0173C119A732}" type="pres">
      <dgm:prSet presAssocID="{DF83094A-6C04-4D34-81B4-D8A092C51DDA}" presName="diagram" presStyleCnt="0">
        <dgm:presLayoutVars>
          <dgm:dir/>
          <dgm:resizeHandles val="exact"/>
        </dgm:presLayoutVars>
      </dgm:prSet>
      <dgm:spPr/>
    </dgm:pt>
    <dgm:pt modelId="{F878943C-58C5-45B6-8D62-4E7A69161FDE}" type="pres">
      <dgm:prSet presAssocID="{CA2FABEA-2338-41E3-91C9-A59EEAB14DCD}" presName="node" presStyleLbl="node1" presStyleIdx="0" presStyleCnt="5">
        <dgm:presLayoutVars>
          <dgm:bulletEnabled val="1"/>
        </dgm:presLayoutVars>
      </dgm:prSet>
      <dgm:spPr/>
    </dgm:pt>
    <dgm:pt modelId="{F2EAFE4D-538C-4DA1-885C-B6A6F9FC985C}" type="pres">
      <dgm:prSet presAssocID="{A5E44286-F34A-4BEC-A5DE-22E194A98821}" presName="sibTrans" presStyleCnt="0"/>
      <dgm:spPr/>
    </dgm:pt>
    <dgm:pt modelId="{31E62904-B659-4DA5-B5E8-09FFBADE6651}" type="pres">
      <dgm:prSet presAssocID="{C450FEC3-C87E-4E69-A09D-50C0C51CCD29}" presName="node" presStyleLbl="node1" presStyleIdx="1" presStyleCnt="5">
        <dgm:presLayoutVars>
          <dgm:bulletEnabled val="1"/>
        </dgm:presLayoutVars>
      </dgm:prSet>
      <dgm:spPr/>
    </dgm:pt>
    <dgm:pt modelId="{B7A9C6C1-6817-4411-BF97-8530B212806E}" type="pres">
      <dgm:prSet presAssocID="{82B82423-8D3D-4C63-8E3D-90F181E1B10A}" presName="sibTrans" presStyleCnt="0"/>
      <dgm:spPr/>
    </dgm:pt>
    <dgm:pt modelId="{652D0C98-4E49-4448-8EC4-C26539423F32}" type="pres">
      <dgm:prSet presAssocID="{EF7692B1-9757-4924-8A8C-D5D984B9DD5A}" presName="node" presStyleLbl="node1" presStyleIdx="2" presStyleCnt="5">
        <dgm:presLayoutVars>
          <dgm:bulletEnabled val="1"/>
        </dgm:presLayoutVars>
      </dgm:prSet>
      <dgm:spPr/>
    </dgm:pt>
    <dgm:pt modelId="{42DE67B6-CABE-4FE2-BD44-A4046B5F04D4}" type="pres">
      <dgm:prSet presAssocID="{E7089281-06B1-480B-9F66-C7A1CA396C36}" presName="sibTrans" presStyleCnt="0"/>
      <dgm:spPr/>
    </dgm:pt>
    <dgm:pt modelId="{A92623EE-774E-4B51-9462-021CD08166CB}" type="pres">
      <dgm:prSet presAssocID="{970768B4-020F-4FF6-9F04-2B0251DE962E}" presName="node" presStyleLbl="node1" presStyleIdx="3" presStyleCnt="5">
        <dgm:presLayoutVars>
          <dgm:bulletEnabled val="1"/>
        </dgm:presLayoutVars>
      </dgm:prSet>
      <dgm:spPr/>
    </dgm:pt>
    <dgm:pt modelId="{4EEF7D9A-F486-428E-8682-CA9E117A1682}" type="pres">
      <dgm:prSet presAssocID="{2B358AF7-B712-4829-BEE8-85E419BA3380}" presName="sibTrans" presStyleCnt="0"/>
      <dgm:spPr/>
    </dgm:pt>
    <dgm:pt modelId="{D2CFE1B4-F3C5-471F-B85D-2E014283634C}" type="pres">
      <dgm:prSet presAssocID="{5A572722-EFD6-4FF8-A48E-71A8155FF6F5}" presName="node" presStyleLbl="node1" presStyleIdx="4" presStyleCnt="5">
        <dgm:presLayoutVars>
          <dgm:bulletEnabled val="1"/>
        </dgm:presLayoutVars>
      </dgm:prSet>
      <dgm:spPr/>
    </dgm:pt>
  </dgm:ptLst>
  <dgm:cxnLst>
    <dgm:cxn modelId="{398A840A-4216-4180-886D-DFFB13F9753F}" type="presOf" srcId="{CA2FABEA-2338-41E3-91C9-A59EEAB14DCD}" destId="{F878943C-58C5-45B6-8D62-4E7A69161FDE}" srcOrd="0" destOrd="0" presId="urn:microsoft.com/office/officeart/2005/8/layout/default"/>
    <dgm:cxn modelId="{DADBE119-2137-48EC-9768-CE46501D2471}" srcId="{DF83094A-6C04-4D34-81B4-D8A092C51DDA}" destId="{CA2FABEA-2338-41E3-91C9-A59EEAB14DCD}" srcOrd="0" destOrd="0" parTransId="{62C8FE58-C024-4A31-AF3A-ACB5AF68D5AA}" sibTransId="{A5E44286-F34A-4BEC-A5DE-22E194A98821}"/>
    <dgm:cxn modelId="{C659F126-1DAD-4658-8EFA-9D8195601D1D}" srcId="{DF83094A-6C04-4D34-81B4-D8A092C51DDA}" destId="{EF7692B1-9757-4924-8A8C-D5D984B9DD5A}" srcOrd="2" destOrd="0" parTransId="{F7009187-E61F-4B90-A0D9-A8C11FD95A50}" sibTransId="{E7089281-06B1-480B-9F66-C7A1CA396C36}"/>
    <dgm:cxn modelId="{4252277B-631B-4E12-A766-4D16FB7F9F13}" srcId="{DF83094A-6C04-4D34-81B4-D8A092C51DDA}" destId="{C450FEC3-C87E-4E69-A09D-50C0C51CCD29}" srcOrd="1" destOrd="0" parTransId="{481C0243-6802-4307-9D01-AA1AA0A98D35}" sibTransId="{82B82423-8D3D-4C63-8E3D-90F181E1B10A}"/>
    <dgm:cxn modelId="{008F6F7B-DAAB-4FE7-ACB9-AE70529AC252}" srcId="{DF83094A-6C04-4D34-81B4-D8A092C51DDA}" destId="{970768B4-020F-4FF6-9F04-2B0251DE962E}" srcOrd="3" destOrd="0" parTransId="{E1C4FC20-8B6A-4ADC-A7EE-C54B538C1F8A}" sibTransId="{2B358AF7-B712-4829-BEE8-85E419BA3380}"/>
    <dgm:cxn modelId="{BD77B0A5-C8A0-4E4F-BC90-45B52EE85334}" srcId="{DF83094A-6C04-4D34-81B4-D8A092C51DDA}" destId="{5A572722-EFD6-4FF8-A48E-71A8155FF6F5}" srcOrd="4" destOrd="0" parTransId="{177F56A7-FC86-4D51-A686-6FF6CCEF3EED}" sibTransId="{024B6BD6-8C50-41FA-8B4A-F40B12381685}"/>
    <dgm:cxn modelId="{08246FB0-23B4-4541-A13B-5F5C2BEA2D9A}" type="presOf" srcId="{C450FEC3-C87E-4E69-A09D-50C0C51CCD29}" destId="{31E62904-B659-4DA5-B5E8-09FFBADE6651}" srcOrd="0" destOrd="0" presId="urn:microsoft.com/office/officeart/2005/8/layout/default"/>
    <dgm:cxn modelId="{9CF841C4-4183-482A-ACF5-36FE41CAC001}" type="presOf" srcId="{EF7692B1-9757-4924-8A8C-D5D984B9DD5A}" destId="{652D0C98-4E49-4448-8EC4-C26539423F32}" srcOrd="0" destOrd="0" presId="urn:microsoft.com/office/officeart/2005/8/layout/default"/>
    <dgm:cxn modelId="{F0726CC4-5E13-4FE6-AA5D-FD93DDFD2993}" type="presOf" srcId="{970768B4-020F-4FF6-9F04-2B0251DE962E}" destId="{A92623EE-774E-4B51-9462-021CD08166CB}" srcOrd="0" destOrd="0" presId="urn:microsoft.com/office/officeart/2005/8/layout/default"/>
    <dgm:cxn modelId="{3FF5E7DD-F919-4556-B7A4-791F6A7805AC}" type="presOf" srcId="{5A572722-EFD6-4FF8-A48E-71A8155FF6F5}" destId="{D2CFE1B4-F3C5-471F-B85D-2E014283634C}" srcOrd="0" destOrd="0" presId="urn:microsoft.com/office/officeart/2005/8/layout/default"/>
    <dgm:cxn modelId="{187FF1F9-7B0D-4E12-AFD5-801628680A3A}" type="presOf" srcId="{DF83094A-6C04-4D34-81B4-D8A092C51DDA}" destId="{3671FCB0-24D5-4113-BFEC-0173C119A732}" srcOrd="0" destOrd="0" presId="urn:microsoft.com/office/officeart/2005/8/layout/default"/>
    <dgm:cxn modelId="{40B9D4A7-E2D8-479B-BE64-27D3CBA7014A}" type="presParOf" srcId="{3671FCB0-24D5-4113-BFEC-0173C119A732}" destId="{F878943C-58C5-45B6-8D62-4E7A69161FDE}" srcOrd="0" destOrd="0" presId="urn:microsoft.com/office/officeart/2005/8/layout/default"/>
    <dgm:cxn modelId="{FC622EA7-DF48-4CFE-88C9-FEC593479AB9}" type="presParOf" srcId="{3671FCB0-24D5-4113-BFEC-0173C119A732}" destId="{F2EAFE4D-538C-4DA1-885C-B6A6F9FC985C}" srcOrd="1" destOrd="0" presId="urn:microsoft.com/office/officeart/2005/8/layout/default"/>
    <dgm:cxn modelId="{42FB58AD-24C2-45B8-AFD7-6E375D07BE15}" type="presParOf" srcId="{3671FCB0-24D5-4113-BFEC-0173C119A732}" destId="{31E62904-B659-4DA5-B5E8-09FFBADE6651}" srcOrd="2" destOrd="0" presId="urn:microsoft.com/office/officeart/2005/8/layout/default"/>
    <dgm:cxn modelId="{58326801-B499-4F33-A167-D27108158940}" type="presParOf" srcId="{3671FCB0-24D5-4113-BFEC-0173C119A732}" destId="{B7A9C6C1-6817-4411-BF97-8530B212806E}" srcOrd="3" destOrd="0" presId="urn:microsoft.com/office/officeart/2005/8/layout/default"/>
    <dgm:cxn modelId="{B5757D26-832A-4635-941B-AEB9FE80486F}" type="presParOf" srcId="{3671FCB0-24D5-4113-BFEC-0173C119A732}" destId="{652D0C98-4E49-4448-8EC4-C26539423F32}" srcOrd="4" destOrd="0" presId="urn:microsoft.com/office/officeart/2005/8/layout/default"/>
    <dgm:cxn modelId="{E89196F3-E99A-459E-ACA6-0843ABEE3B94}" type="presParOf" srcId="{3671FCB0-24D5-4113-BFEC-0173C119A732}" destId="{42DE67B6-CABE-4FE2-BD44-A4046B5F04D4}" srcOrd="5" destOrd="0" presId="urn:microsoft.com/office/officeart/2005/8/layout/default"/>
    <dgm:cxn modelId="{6A2EB24B-4FC6-408D-AAE8-20F2ED75BAF7}" type="presParOf" srcId="{3671FCB0-24D5-4113-BFEC-0173C119A732}" destId="{A92623EE-774E-4B51-9462-021CD08166CB}" srcOrd="6" destOrd="0" presId="urn:microsoft.com/office/officeart/2005/8/layout/default"/>
    <dgm:cxn modelId="{E2F98795-ADC1-4E1B-BC2C-1958A3FA8719}" type="presParOf" srcId="{3671FCB0-24D5-4113-BFEC-0173C119A732}" destId="{4EEF7D9A-F486-428E-8682-CA9E117A1682}" srcOrd="7" destOrd="0" presId="urn:microsoft.com/office/officeart/2005/8/layout/default"/>
    <dgm:cxn modelId="{91919AB0-CE29-453F-8FA4-23DC0FC63F7B}" type="presParOf" srcId="{3671FCB0-24D5-4113-BFEC-0173C119A732}" destId="{D2CFE1B4-F3C5-471F-B85D-2E014283634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2D05C-6087-475C-95B2-9C651893F436}">
      <dsp:nvSpPr>
        <dsp:cNvPr id="0" name=""/>
        <dsp:cNvSpPr/>
      </dsp:nvSpPr>
      <dsp:spPr>
        <a:xfrm>
          <a:off x="756165" y="0"/>
          <a:ext cx="8569881" cy="43195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26238-DD34-4EA5-A25A-7C926AC8E2B8}">
      <dsp:nvSpPr>
        <dsp:cNvPr id="0" name=""/>
        <dsp:cNvSpPr/>
      </dsp:nvSpPr>
      <dsp:spPr>
        <a:xfrm>
          <a:off x="5046" y="1295876"/>
          <a:ext cx="2427017" cy="1727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ISU YANG AKAN DIADVOKASI</a:t>
          </a:r>
        </a:p>
      </dsp:txBody>
      <dsp:txXfrm>
        <a:off x="89392" y="1380222"/>
        <a:ext cx="2258325" cy="1559143"/>
      </dsp:txXfrm>
    </dsp:sp>
    <dsp:sp modelId="{3F0C608C-B22A-4887-8D9D-D6F9016F2F43}">
      <dsp:nvSpPr>
        <dsp:cNvPr id="0" name=""/>
        <dsp:cNvSpPr/>
      </dsp:nvSpPr>
      <dsp:spPr>
        <a:xfrm>
          <a:off x="2553413" y="1295876"/>
          <a:ext cx="2427017" cy="1727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Kumpulkan</a:t>
          </a:r>
          <a:r>
            <a:rPr lang="en-US" sz="3100" kern="1200" dirty="0"/>
            <a:t> Data dan </a:t>
          </a:r>
          <a:r>
            <a:rPr lang="en-US" sz="3100" kern="1200" dirty="0" err="1"/>
            <a:t>Informasi</a:t>
          </a:r>
          <a:endParaRPr lang="en-US" sz="3100" kern="1200" dirty="0"/>
        </a:p>
      </dsp:txBody>
      <dsp:txXfrm>
        <a:off x="2637759" y="1380222"/>
        <a:ext cx="2258325" cy="1559143"/>
      </dsp:txXfrm>
    </dsp:sp>
    <dsp:sp modelId="{58AF4E39-E587-46C3-A031-8B7C5D9712A9}">
      <dsp:nvSpPr>
        <dsp:cNvPr id="0" name=""/>
        <dsp:cNvSpPr/>
      </dsp:nvSpPr>
      <dsp:spPr>
        <a:xfrm>
          <a:off x="5101781" y="1295876"/>
          <a:ext cx="2427017" cy="1727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Lakukan</a:t>
          </a:r>
          <a:r>
            <a:rPr lang="en-US" sz="3100" kern="1200" dirty="0"/>
            <a:t> </a:t>
          </a:r>
          <a:r>
            <a:rPr lang="en-US" sz="3100" kern="1200" dirty="0" err="1"/>
            <a:t>Analisis</a:t>
          </a:r>
          <a:endParaRPr lang="en-US" sz="3100" kern="1200" dirty="0"/>
        </a:p>
      </dsp:txBody>
      <dsp:txXfrm>
        <a:off x="5186127" y="1380222"/>
        <a:ext cx="2258325" cy="1559143"/>
      </dsp:txXfrm>
    </dsp:sp>
    <dsp:sp modelId="{C5F1D982-06C8-451A-BBF3-5D1FC2529D69}">
      <dsp:nvSpPr>
        <dsp:cNvPr id="0" name=""/>
        <dsp:cNvSpPr/>
      </dsp:nvSpPr>
      <dsp:spPr>
        <a:xfrm>
          <a:off x="7650149" y="1295876"/>
          <a:ext cx="2427017" cy="17278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INFORMASI</a:t>
          </a:r>
        </a:p>
      </dsp:txBody>
      <dsp:txXfrm>
        <a:off x="7734495" y="1380222"/>
        <a:ext cx="2258325" cy="1559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1625D-C815-4376-9E04-ADB655734734}">
      <dsp:nvSpPr>
        <dsp:cNvPr id="0" name=""/>
        <dsp:cNvSpPr/>
      </dsp:nvSpPr>
      <dsp:spPr>
        <a:xfrm>
          <a:off x="1557130" y="3047"/>
          <a:ext cx="3318072" cy="1990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PAPER</a:t>
          </a:r>
        </a:p>
      </dsp:txBody>
      <dsp:txXfrm>
        <a:off x="1557130" y="3047"/>
        <a:ext cx="3318072" cy="1990843"/>
      </dsp:txXfrm>
    </dsp:sp>
    <dsp:sp modelId="{B148EDBD-0604-4B01-B109-F9200460927A}">
      <dsp:nvSpPr>
        <dsp:cNvPr id="0" name=""/>
        <dsp:cNvSpPr/>
      </dsp:nvSpPr>
      <dsp:spPr>
        <a:xfrm>
          <a:off x="5207010" y="3047"/>
          <a:ext cx="3318072" cy="1990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Policy Brief</a:t>
          </a:r>
        </a:p>
      </dsp:txBody>
      <dsp:txXfrm>
        <a:off x="5207010" y="3047"/>
        <a:ext cx="3318072" cy="1990843"/>
      </dsp:txXfrm>
    </dsp:sp>
    <dsp:sp modelId="{D70F94D0-8686-4F0C-9B26-D6406E9B4722}">
      <dsp:nvSpPr>
        <dsp:cNvPr id="0" name=""/>
        <dsp:cNvSpPr/>
      </dsp:nvSpPr>
      <dsp:spPr>
        <a:xfrm>
          <a:off x="3382070" y="2325697"/>
          <a:ext cx="3318072" cy="1990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HASIL RISET TERAPAN</a:t>
          </a:r>
        </a:p>
      </dsp:txBody>
      <dsp:txXfrm>
        <a:off x="3382070" y="2325697"/>
        <a:ext cx="3318072" cy="19908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E6E8B-47A9-440E-8577-6175D1234102}">
      <dsp:nvSpPr>
        <dsp:cNvPr id="0" name=""/>
        <dsp:cNvSpPr/>
      </dsp:nvSpPr>
      <dsp:spPr>
        <a:xfrm>
          <a:off x="4290275" y="0"/>
          <a:ext cx="2079133" cy="207944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2A2A9-E15D-4D70-A5FB-6F8F875F1BD3}">
      <dsp:nvSpPr>
        <dsp:cNvPr id="0" name=""/>
        <dsp:cNvSpPr/>
      </dsp:nvSpPr>
      <dsp:spPr>
        <a:xfrm>
          <a:off x="4749832" y="750744"/>
          <a:ext cx="1155334" cy="577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ANALISIS</a:t>
          </a:r>
        </a:p>
      </dsp:txBody>
      <dsp:txXfrm>
        <a:off x="4749832" y="750744"/>
        <a:ext cx="1155334" cy="577528"/>
      </dsp:txXfrm>
    </dsp:sp>
    <dsp:sp modelId="{1376FDF3-F862-466E-BADC-F564D3BFF08F}">
      <dsp:nvSpPr>
        <dsp:cNvPr id="0" name=""/>
        <dsp:cNvSpPr/>
      </dsp:nvSpPr>
      <dsp:spPr>
        <a:xfrm>
          <a:off x="3712803" y="1194798"/>
          <a:ext cx="2079133" cy="207944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F2FC8-3631-466A-AE9D-BEFFA7C0802F}">
      <dsp:nvSpPr>
        <dsp:cNvPr id="0" name=""/>
        <dsp:cNvSpPr/>
      </dsp:nvSpPr>
      <dsp:spPr>
        <a:xfrm>
          <a:off x="4174703" y="1952453"/>
          <a:ext cx="1155334" cy="577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INFORMAS</a:t>
          </a:r>
        </a:p>
      </dsp:txBody>
      <dsp:txXfrm>
        <a:off x="4174703" y="1952453"/>
        <a:ext cx="1155334" cy="577528"/>
      </dsp:txXfrm>
    </dsp:sp>
    <dsp:sp modelId="{F432FE8F-B48A-4BAE-9132-F11C90CBB567}">
      <dsp:nvSpPr>
        <dsp:cNvPr id="0" name=""/>
        <dsp:cNvSpPr/>
      </dsp:nvSpPr>
      <dsp:spPr>
        <a:xfrm>
          <a:off x="4438255" y="2532574"/>
          <a:ext cx="1786297" cy="178701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FF5C3-344B-4214-8FCC-1D5173FA4530}">
      <dsp:nvSpPr>
        <dsp:cNvPr id="0" name=""/>
        <dsp:cNvSpPr/>
      </dsp:nvSpPr>
      <dsp:spPr>
        <a:xfrm>
          <a:off x="4752565" y="3155890"/>
          <a:ext cx="1155334" cy="577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PENGEMASAN INFORMASI</a:t>
          </a:r>
        </a:p>
      </dsp:txBody>
      <dsp:txXfrm>
        <a:off x="4752565" y="3155890"/>
        <a:ext cx="1155334" cy="5775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8943C-58C5-45B6-8D62-4E7A69161FDE}">
      <dsp:nvSpPr>
        <dsp:cNvPr id="0" name=""/>
        <dsp:cNvSpPr/>
      </dsp:nvSpPr>
      <dsp:spPr>
        <a:xfrm>
          <a:off x="0" y="111844"/>
          <a:ext cx="3150691" cy="18904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PERS RELEASE</a:t>
          </a:r>
        </a:p>
      </dsp:txBody>
      <dsp:txXfrm>
        <a:off x="0" y="111844"/>
        <a:ext cx="3150691" cy="1890414"/>
      </dsp:txXfrm>
    </dsp:sp>
    <dsp:sp modelId="{31E62904-B659-4DA5-B5E8-09FFBADE6651}">
      <dsp:nvSpPr>
        <dsp:cNvPr id="0" name=""/>
        <dsp:cNvSpPr/>
      </dsp:nvSpPr>
      <dsp:spPr>
        <a:xfrm>
          <a:off x="3465760" y="111844"/>
          <a:ext cx="3150691" cy="1890414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POSTER</a:t>
          </a:r>
        </a:p>
      </dsp:txBody>
      <dsp:txXfrm>
        <a:off x="3465760" y="111844"/>
        <a:ext cx="3150691" cy="1890414"/>
      </dsp:txXfrm>
    </dsp:sp>
    <dsp:sp modelId="{652D0C98-4E49-4448-8EC4-C26539423F32}">
      <dsp:nvSpPr>
        <dsp:cNvPr id="0" name=""/>
        <dsp:cNvSpPr/>
      </dsp:nvSpPr>
      <dsp:spPr>
        <a:xfrm>
          <a:off x="6931521" y="111844"/>
          <a:ext cx="3150691" cy="1890414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BROSUR</a:t>
          </a:r>
        </a:p>
      </dsp:txBody>
      <dsp:txXfrm>
        <a:off x="6931521" y="111844"/>
        <a:ext cx="3150691" cy="1890414"/>
      </dsp:txXfrm>
    </dsp:sp>
    <dsp:sp modelId="{A92623EE-774E-4B51-9462-021CD08166CB}">
      <dsp:nvSpPr>
        <dsp:cNvPr id="0" name=""/>
        <dsp:cNvSpPr/>
      </dsp:nvSpPr>
      <dsp:spPr>
        <a:xfrm>
          <a:off x="1732880" y="2317328"/>
          <a:ext cx="3150691" cy="1890414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FILM</a:t>
          </a:r>
        </a:p>
      </dsp:txBody>
      <dsp:txXfrm>
        <a:off x="1732880" y="2317328"/>
        <a:ext cx="3150691" cy="1890414"/>
      </dsp:txXfrm>
    </dsp:sp>
    <dsp:sp modelId="{D2CFE1B4-F3C5-471F-B85D-2E014283634C}">
      <dsp:nvSpPr>
        <dsp:cNvPr id="0" name=""/>
        <dsp:cNvSpPr/>
      </dsp:nvSpPr>
      <dsp:spPr>
        <a:xfrm>
          <a:off x="5198641" y="2317328"/>
          <a:ext cx="3150691" cy="1890414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IKLAN SINGKAT</a:t>
          </a:r>
        </a:p>
      </dsp:txBody>
      <dsp:txXfrm>
        <a:off x="5198641" y="2317328"/>
        <a:ext cx="3150691" cy="1890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AFCBE-0563-4D24-A3C6-C0E19CB35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BENTUK HASIL KEMASAN INFORMASI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30DA42-6DA1-40AE-A54B-FE3EAEA475D3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781419665"/>
              </p:ext>
            </p:extLst>
          </p:nvPr>
        </p:nvGraphicFramePr>
        <p:xfrm>
          <a:off x="1295400" y="2133600"/>
          <a:ext cx="10082213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305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en-US" sz="4000" b="1" dirty="0" err="1"/>
              <a:t>Tindak</a:t>
            </a:r>
            <a:r>
              <a:rPr lang="en-US" sz="4000" b="1" dirty="0"/>
              <a:t> </a:t>
            </a:r>
            <a:r>
              <a:rPr lang="en-US" sz="4000" b="1" dirty="0" err="1"/>
              <a:t>Lanjut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id-ID" sz="3600" b="1" dirty="0"/>
              <a:t>NEXT MEETING </a:t>
            </a:r>
            <a:endParaRPr lang="en-US" sz="3600" b="1" dirty="0"/>
          </a:p>
          <a:p>
            <a:pPr>
              <a:buNone/>
            </a:pPr>
            <a:r>
              <a:rPr lang="en-US" sz="3600" b="1" dirty="0"/>
              <a:t>	MENGGALANG PENDUKUNG DAN MEMBANGUN BASIS GERAKAN</a:t>
            </a:r>
            <a:endParaRPr lang="id-ID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927" y="1748385"/>
            <a:ext cx="11304545" cy="1736428"/>
          </a:xfrm>
        </p:spPr>
        <p:txBody>
          <a:bodyPr/>
          <a:lstStyle/>
          <a:p>
            <a:pPr>
              <a:defRPr/>
            </a:pPr>
            <a:br>
              <a:rPr lang="en-US" sz="80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</a:br>
            <a:r>
              <a:rPr lang="en-US" sz="4400" dirty="0"/>
              <a:t>MENGOLAH DATA DAN </a:t>
            </a:r>
            <a:br>
              <a:rPr lang="en-US" sz="4400" dirty="0"/>
            </a:br>
            <a:r>
              <a:rPr lang="en-US" sz="4400" dirty="0"/>
              <a:t>MENGEMAS INFORMASI</a:t>
            </a:r>
            <a:endParaRPr lang="en-US" sz="80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Komunikasi &amp; Advokasi Kebijakan Publik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>
                <a:latin typeface="Berlin Sans FB Demi" pitchFamily="34" charset="0"/>
              </a:rPr>
              <a:t>2</a:t>
            </a:r>
            <a:r>
              <a:rPr lang="id-ID" sz="1600" dirty="0">
                <a:latin typeface="Berlin Sans FB Demi" pitchFamily="34" charset="0"/>
              </a:rPr>
              <a:t>0</a:t>
            </a:r>
            <a:r>
              <a:rPr lang="en-US" sz="1600" dirty="0">
                <a:latin typeface="Berlin Sans FB Demi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549996D-E0BC-4244-A700-D61D7F54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AKSI YANG DILAKUKAN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B07DFE1-1142-4991-9CD4-5FC6C9BD503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200" dirty="0"/>
              <a:t>MENGUMPULKAN DATA SEBANYAK MUNGKIN DAN MENGOLAHNYA MENJADI INFORMASI YANG DIPERLUKAN UNTUK MENDUKUNG SEMUA KEIATAN DALAM PROSES ADVOKASI</a:t>
            </a:r>
          </a:p>
        </p:txBody>
      </p:sp>
    </p:spTree>
    <p:extLst>
      <p:ext uri="{BB962C8B-B14F-4D97-AF65-F5344CB8AC3E}">
        <p14:creationId xmlns:p14="http://schemas.microsoft.com/office/powerpoint/2010/main" val="428755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32794-7ABC-432F-86AA-64F860587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TUJUAN PENGOLAHAN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3F78-8DFF-4358-8815-79454FAB4A0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1915886"/>
          </a:xfrm>
        </p:spPr>
        <p:txBody>
          <a:bodyPr/>
          <a:lstStyle/>
          <a:p>
            <a:r>
              <a:rPr lang="en-US" sz="2800" dirty="0"/>
              <a:t>SEBAGAI DASAR DALAM MERUMUSKAN STRATEGI</a:t>
            </a:r>
          </a:p>
          <a:p>
            <a:r>
              <a:rPr lang="en-US" sz="2800" dirty="0"/>
              <a:t>SEBAGAI BAHAN DALAM PROSES LEGISLASI</a:t>
            </a:r>
          </a:p>
          <a:p>
            <a:r>
              <a:rPr lang="en-US" sz="2800" dirty="0"/>
              <a:t>SEBAGAI BAHAN DALAM PROSES LOBY</a:t>
            </a:r>
          </a:p>
          <a:p>
            <a:r>
              <a:rPr lang="en-US" sz="2800" dirty="0"/>
              <a:t>SEBAGAI BAHAN DALAM PROSES KAMPANYE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8146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7CD52-8E21-490E-A92F-C0E3FAFC0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24FE0D1-4A60-405A-9BF5-FE606F32A11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28898251"/>
              </p:ext>
            </p:extLst>
          </p:nvPr>
        </p:nvGraphicFramePr>
        <p:xfrm>
          <a:off x="1295400" y="2133600"/>
          <a:ext cx="10082213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8757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8C5E4-A54E-4973-957C-8386DEEE5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BENTUK INFOMASI HASIL ANALISIS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D7474B5-832C-4B07-B4A3-BE4F6E355FE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643849673"/>
              </p:ext>
            </p:extLst>
          </p:nvPr>
        </p:nvGraphicFramePr>
        <p:xfrm>
          <a:off x="1295400" y="2133600"/>
          <a:ext cx="10082213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267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D3678-0BF9-42CC-B737-D8ADCF0CD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ALUR PASCA ANALISI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3D27964-62BA-42D8-BDC8-313C4E370259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490603487"/>
              </p:ext>
            </p:extLst>
          </p:nvPr>
        </p:nvGraphicFramePr>
        <p:xfrm>
          <a:off x="1295400" y="2133600"/>
          <a:ext cx="10082213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1215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F6C83-EFD7-4F6B-A88F-09A682F6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MENGAPA INFORMASI HARUS DIKEMAS SEMENARIK MUNGKIN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F016D-1E1D-4076-AA54-30D67E6C430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UNTUK MEMPENGARUHI MASYARAKAT TERHADAP PERSOALAN YANG TERJADI</a:t>
            </a:r>
          </a:p>
          <a:p>
            <a:r>
              <a:rPr lang="en-US" dirty="0"/>
              <a:t>UNTUK MEMBANGUN SEKUTU DALAM MELAKUKAN ADVOKASI</a:t>
            </a:r>
          </a:p>
          <a:p>
            <a:r>
              <a:rPr lang="en-US" dirty="0"/>
              <a:t>UNTUK MEMPENGARUHI PEMBUAT KEBIJAKAN</a:t>
            </a:r>
          </a:p>
          <a:p>
            <a:r>
              <a:rPr lang="en-US" dirty="0"/>
              <a:t>SEBAGAI BAHAN PELAKSANAAN ADVOKASI BERSAMA</a:t>
            </a:r>
          </a:p>
        </p:txBody>
      </p:sp>
    </p:spTree>
    <p:extLst>
      <p:ext uri="{BB962C8B-B14F-4D97-AF65-F5344CB8AC3E}">
        <p14:creationId xmlns:p14="http://schemas.microsoft.com/office/powerpoint/2010/main" val="339346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4C5FB-F06D-4697-BEC8-E09D758DD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TAHAPAN MENGEMAS INFORMASI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FFCB5-CAA1-40FF-9B61-E863474E602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IDENTIFIKASI KEBUTUHAN ADVOKASI</a:t>
            </a:r>
          </a:p>
          <a:p>
            <a:r>
              <a:rPr lang="en-US" dirty="0"/>
              <a:t>IDENTIFIKASI DATA DAN SUMBER INFORMASI YANG VALID</a:t>
            </a:r>
          </a:p>
          <a:p>
            <a:r>
              <a:rPr lang="en-US" dirty="0"/>
              <a:t>MENGEMAS INFORMASI (MATERI YANG AKAN DIKEMAS, BENTUK KEMASAN)</a:t>
            </a:r>
          </a:p>
          <a:p>
            <a:r>
              <a:rPr lang="en-US" dirty="0"/>
              <a:t>MENENTUKAN SASARAN AUDIENCE</a:t>
            </a:r>
          </a:p>
          <a:p>
            <a:r>
              <a:rPr lang="en-US" dirty="0"/>
              <a:t>MENENTUKAN TEKNIK PENYEBARLUASAN</a:t>
            </a:r>
          </a:p>
          <a:p>
            <a:r>
              <a:rPr lang="en-US" dirty="0"/>
              <a:t>MENTRANSFER INFORMASI DALAM BENTUK FISIK ATAU NON FISIK</a:t>
            </a:r>
          </a:p>
          <a:p>
            <a:r>
              <a:rPr lang="en-US" dirty="0"/>
              <a:t>MENDISTRIBUSIKAN</a:t>
            </a:r>
          </a:p>
        </p:txBody>
      </p:sp>
    </p:spTree>
    <p:extLst>
      <p:ext uri="{BB962C8B-B14F-4D97-AF65-F5344CB8AC3E}">
        <p14:creationId xmlns:p14="http://schemas.microsoft.com/office/powerpoint/2010/main" val="6248178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3460</TotalTime>
  <Words>252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 MENGOLAH DATA DAN  MENGEMAS INFORMASI</vt:lpstr>
      <vt:lpstr>AKSI YANG DILAKUKAN </vt:lpstr>
      <vt:lpstr>TUJUAN PENGOLAHAN DATA</vt:lpstr>
      <vt:lpstr>PROSES</vt:lpstr>
      <vt:lpstr>CONTOH BENTUK INFOMASI HASIL ANALISIS </vt:lpstr>
      <vt:lpstr>ALUR PASCA ANALISI</vt:lpstr>
      <vt:lpstr>MENGAPA INFORMASI HARUS DIKEMAS SEMENARIK MUNGKIN</vt:lpstr>
      <vt:lpstr>TAHAPAN MENGEMAS INFORMASI</vt:lpstr>
      <vt:lpstr>CONTOH BENTUK HASIL KEMASAN INFORMASI</vt:lpstr>
      <vt:lpstr>Rencana Tindak Lanjut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177</cp:revision>
  <dcterms:created xsi:type="dcterms:W3CDTF">2017-11-21T07:01:38Z</dcterms:created>
  <dcterms:modified xsi:type="dcterms:W3CDTF">2021-03-22T00:11:09Z</dcterms:modified>
</cp:coreProperties>
</file>