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14"/>
  </p:notesMasterIdLst>
  <p:sldIdLst>
    <p:sldId id="578" r:id="rId5"/>
    <p:sldId id="307" r:id="rId6"/>
    <p:sldId id="626" r:id="rId7"/>
    <p:sldId id="627" r:id="rId8"/>
    <p:sldId id="628" r:id="rId9"/>
    <p:sldId id="629" r:id="rId10"/>
    <p:sldId id="575" r:id="rId11"/>
    <p:sldId id="564" r:id="rId12"/>
    <p:sldId id="32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B19CF0-E3D8-40DC-8785-9D25717BABB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9A0FD8-62F9-49CC-A6CA-37D0881AF420}">
      <dgm:prSet phldrT="[Text]"/>
      <dgm:spPr/>
      <dgm:t>
        <a:bodyPr/>
        <a:lstStyle/>
        <a:p>
          <a:r>
            <a:rPr lang="id-ID" dirty="0"/>
            <a:t>Aktual</a:t>
          </a:r>
          <a:endParaRPr lang="en-US" dirty="0"/>
        </a:p>
      </dgm:t>
    </dgm:pt>
    <dgm:pt modelId="{7A963678-893F-4D2B-ACD4-58178E643CB3}" type="parTrans" cxnId="{8B2CF542-7A55-4378-AD94-B66A6D11E5A5}">
      <dgm:prSet/>
      <dgm:spPr/>
      <dgm:t>
        <a:bodyPr/>
        <a:lstStyle/>
        <a:p>
          <a:endParaRPr lang="en-US"/>
        </a:p>
      </dgm:t>
    </dgm:pt>
    <dgm:pt modelId="{85F724D4-A273-4365-888B-7EA128FDA969}" type="sibTrans" cxnId="{8B2CF542-7A55-4378-AD94-B66A6D11E5A5}">
      <dgm:prSet/>
      <dgm:spPr/>
      <dgm:t>
        <a:bodyPr/>
        <a:lstStyle/>
        <a:p>
          <a:endParaRPr lang="en-US"/>
        </a:p>
      </dgm:t>
    </dgm:pt>
    <dgm:pt modelId="{C961770A-0B74-4E52-8FCD-5150C8C31129}">
      <dgm:prSet phldrT="[Text]"/>
      <dgm:spPr/>
      <dgm:t>
        <a:bodyPr/>
        <a:lstStyle/>
        <a:p>
          <a:r>
            <a:rPr lang="id-ID" dirty="0"/>
            <a:t>Penting &amp; Mendesak</a:t>
          </a:r>
          <a:endParaRPr lang="en-US" dirty="0"/>
        </a:p>
      </dgm:t>
    </dgm:pt>
    <dgm:pt modelId="{C4AF6A80-D82C-49A1-946F-C1F20E0344F2}" type="parTrans" cxnId="{1D6F6565-1936-4E08-9533-3C824361A350}">
      <dgm:prSet/>
      <dgm:spPr/>
      <dgm:t>
        <a:bodyPr/>
        <a:lstStyle/>
        <a:p>
          <a:endParaRPr lang="en-US"/>
        </a:p>
      </dgm:t>
    </dgm:pt>
    <dgm:pt modelId="{2F037CB8-E1E4-4FC1-B693-62B8C3BD17BF}" type="sibTrans" cxnId="{1D6F6565-1936-4E08-9533-3C824361A350}">
      <dgm:prSet/>
      <dgm:spPr/>
      <dgm:t>
        <a:bodyPr/>
        <a:lstStyle/>
        <a:p>
          <a:endParaRPr lang="en-US"/>
        </a:p>
      </dgm:t>
    </dgm:pt>
    <dgm:pt modelId="{4A8AD25D-CAF9-41BC-AC9C-A6EAF1267E32}">
      <dgm:prSet phldrT="[Text]"/>
      <dgm:spPr/>
      <dgm:t>
        <a:bodyPr/>
        <a:lstStyle/>
        <a:p>
          <a:r>
            <a:rPr lang="id-ID" dirty="0"/>
            <a:t>Kebutuhan &amp;Aspirasi</a:t>
          </a:r>
          <a:endParaRPr lang="en-US" dirty="0"/>
        </a:p>
      </dgm:t>
    </dgm:pt>
    <dgm:pt modelId="{0552BD90-A1C9-4C9A-A513-3D15D6C72C7E}" type="parTrans" cxnId="{FB7E5AEA-29E7-45F0-B6E4-1BC3ED6B76FD}">
      <dgm:prSet/>
      <dgm:spPr/>
      <dgm:t>
        <a:bodyPr/>
        <a:lstStyle/>
        <a:p>
          <a:endParaRPr lang="en-US"/>
        </a:p>
      </dgm:t>
    </dgm:pt>
    <dgm:pt modelId="{B7BD9DFC-7DCF-49F3-98C8-FA04D9FC32ED}" type="sibTrans" cxnId="{FB7E5AEA-29E7-45F0-B6E4-1BC3ED6B76FD}">
      <dgm:prSet/>
      <dgm:spPr/>
      <dgm:t>
        <a:bodyPr/>
        <a:lstStyle/>
        <a:p>
          <a:endParaRPr lang="en-US"/>
        </a:p>
      </dgm:t>
    </dgm:pt>
    <dgm:pt modelId="{B192A145-9ECC-4C22-B7F2-BCA26ACEE786}">
      <dgm:prSet phldrT="[Text]"/>
      <dgm:spPr/>
      <dgm:t>
        <a:bodyPr/>
        <a:lstStyle/>
        <a:p>
          <a:r>
            <a:rPr lang="id-ID" dirty="0"/>
            <a:t>Berdampak Positif</a:t>
          </a:r>
          <a:endParaRPr lang="en-US" dirty="0"/>
        </a:p>
      </dgm:t>
    </dgm:pt>
    <dgm:pt modelId="{0915A83A-421A-43A9-9456-B3EEC28E51FB}" type="parTrans" cxnId="{5DE1B8FD-492B-4318-8D6B-36E6D490E910}">
      <dgm:prSet/>
      <dgm:spPr/>
      <dgm:t>
        <a:bodyPr/>
        <a:lstStyle/>
        <a:p>
          <a:endParaRPr lang="en-US"/>
        </a:p>
      </dgm:t>
    </dgm:pt>
    <dgm:pt modelId="{F23042CF-E3DA-4D60-9524-EF10F721F589}" type="sibTrans" cxnId="{5DE1B8FD-492B-4318-8D6B-36E6D490E910}">
      <dgm:prSet/>
      <dgm:spPr/>
      <dgm:t>
        <a:bodyPr/>
        <a:lstStyle/>
        <a:p>
          <a:endParaRPr lang="en-US"/>
        </a:p>
      </dgm:t>
    </dgm:pt>
    <dgm:pt modelId="{67DD1671-26E0-4277-BC7F-BDAC834E65D4}">
      <dgm:prSet phldrT="[Text]"/>
      <dgm:spPr/>
      <dgm:t>
        <a:bodyPr/>
        <a:lstStyle/>
        <a:p>
          <a:r>
            <a:rPr lang="id-ID" dirty="0"/>
            <a:t>Sesui visi dan agenda perubahan</a:t>
          </a:r>
          <a:endParaRPr lang="en-US" dirty="0"/>
        </a:p>
      </dgm:t>
    </dgm:pt>
    <dgm:pt modelId="{FAA3A3DD-C6E9-4EF7-8A56-AB395EB1E887}" type="parTrans" cxnId="{45DDAB52-ED5C-4AC1-8A87-70E93BCA338B}">
      <dgm:prSet/>
      <dgm:spPr/>
      <dgm:t>
        <a:bodyPr/>
        <a:lstStyle/>
        <a:p>
          <a:endParaRPr lang="en-US"/>
        </a:p>
      </dgm:t>
    </dgm:pt>
    <dgm:pt modelId="{85C38FA1-4CA7-4F79-95F1-24E96E6A4CF2}" type="sibTrans" cxnId="{45DDAB52-ED5C-4AC1-8A87-70E93BCA338B}">
      <dgm:prSet/>
      <dgm:spPr/>
      <dgm:t>
        <a:bodyPr/>
        <a:lstStyle/>
        <a:p>
          <a:endParaRPr lang="en-US"/>
        </a:p>
      </dgm:t>
    </dgm:pt>
    <dgm:pt modelId="{944053E3-E520-473F-A68D-1BCF52E3733E}" type="pres">
      <dgm:prSet presAssocID="{FAB19CF0-E3D8-40DC-8785-9D25717BABB2}" presName="diagram" presStyleCnt="0">
        <dgm:presLayoutVars>
          <dgm:dir/>
          <dgm:resizeHandles val="exact"/>
        </dgm:presLayoutVars>
      </dgm:prSet>
      <dgm:spPr/>
    </dgm:pt>
    <dgm:pt modelId="{F9734E24-46FE-4BD6-B6F2-0DDCD803334F}" type="pres">
      <dgm:prSet presAssocID="{1F9A0FD8-62F9-49CC-A6CA-37D0881AF420}" presName="node" presStyleLbl="node1" presStyleIdx="0" presStyleCnt="5">
        <dgm:presLayoutVars>
          <dgm:bulletEnabled val="1"/>
        </dgm:presLayoutVars>
      </dgm:prSet>
      <dgm:spPr/>
    </dgm:pt>
    <dgm:pt modelId="{90D00A1B-EBF5-49C9-AEB4-8DAD70DA549F}" type="pres">
      <dgm:prSet presAssocID="{85F724D4-A273-4365-888B-7EA128FDA969}" presName="sibTrans" presStyleCnt="0"/>
      <dgm:spPr/>
    </dgm:pt>
    <dgm:pt modelId="{359EB99E-EEF5-4879-ABA5-FF0319B48B30}" type="pres">
      <dgm:prSet presAssocID="{C961770A-0B74-4E52-8FCD-5150C8C31129}" presName="node" presStyleLbl="node1" presStyleIdx="1" presStyleCnt="5">
        <dgm:presLayoutVars>
          <dgm:bulletEnabled val="1"/>
        </dgm:presLayoutVars>
      </dgm:prSet>
      <dgm:spPr/>
    </dgm:pt>
    <dgm:pt modelId="{6226322F-F725-4B0F-B4D3-F57D6BFA4F5E}" type="pres">
      <dgm:prSet presAssocID="{2F037CB8-E1E4-4FC1-B693-62B8C3BD17BF}" presName="sibTrans" presStyleCnt="0"/>
      <dgm:spPr/>
    </dgm:pt>
    <dgm:pt modelId="{29899101-3381-4E7D-9795-DF616FC51301}" type="pres">
      <dgm:prSet presAssocID="{4A8AD25D-CAF9-41BC-AC9C-A6EAF1267E32}" presName="node" presStyleLbl="node1" presStyleIdx="2" presStyleCnt="5">
        <dgm:presLayoutVars>
          <dgm:bulletEnabled val="1"/>
        </dgm:presLayoutVars>
      </dgm:prSet>
      <dgm:spPr/>
    </dgm:pt>
    <dgm:pt modelId="{CA921E0A-12DE-423A-90A4-F0789806FB47}" type="pres">
      <dgm:prSet presAssocID="{B7BD9DFC-7DCF-49F3-98C8-FA04D9FC32ED}" presName="sibTrans" presStyleCnt="0"/>
      <dgm:spPr/>
    </dgm:pt>
    <dgm:pt modelId="{495267CB-0651-487C-B301-95FAB9BFFD79}" type="pres">
      <dgm:prSet presAssocID="{B192A145-9ECC-4C22-B7F2-BCA26ACEE786}" presName="node" presStyleLbl="node1" presStyleIdx="3" presStyleCnt="5">
        <dgm:presLayoutVars>
          <dgm:bulletEnabled val="1"/>
        </dgm:presLayoutVars>
      </dgm:prSet>
      <dgm:spPr/>
    </dgm:pt>
    <dgm:pt modelId="{0373D920-78F5-485B-B85D-C5C3BBEDB410}" type="pres">
      <dgm:prSet presAssocID="{F23042CF-E3DA-4D60-9524-EF10F721F589}" presName="sibTrans" presStyleCnt="0"/>
      <dgm:spPr/>
    </dgm:pt>
    <dgm:pt modelId="{1D92DA6E-924A-45BB-9765-5130D7916A7B}" type="pres">
      <dgm:prSet presAssocID="{67DD1671-26E0-4277-BC7F-BDAC834E65D4}" presName="node" presStyleLbl="node1" presStyleIdx="4" presStyleCnt="5">
        <dgm:presLayoutVars>
          <dgm:bulletEnabled val="1"/>
        </dgm:presLayoutVars>
      </dgm:prSet>
      <dgm:spPr/>
    </dgm:pt>
  </dgm:ptLst>
  <dgm:cxnLst>
    <dgm:cxn modelId="{F46A3C3B-7612-4970-AF16-29F1C94AF094}" type="presOf" srcId="{FAB19CF0-E3D8-40DC-8785-9D25717BABB2}" destId="{944053E3-E520-473F-A68D-1BCF52E3733E}" srcOrd="0" destOrd="0" presId="urn:microsoft.com/office/officeart/2005/8/layout/default"/>
    <dgm:cxn modelId="{8B2CF542-7A55-4378-AD94-B66A6D11E5A5}" srcId="{FAB19CF0-E3D8-40DC-8785-9D25717BABB2}" destId="{1F9A0FD8-62F9-49CC-A6CA-37D0881AF420}" srcOrd="0" destOrd="0" parTransId="{7A963678-893F-4D2B-ACD4-58178E643CB3}" sibTransId="{85F724D4-A273-4365-888B-7EA128FDA969}"/>
    <dgm:cxn modelId="{1D6F6565-1936-4E08-9533-3C824361A350}" srcId="{FAB19CF0-E3D8-40DC-8785-9D25717BABB2}" destId="{C961770A-0B74-4E52-8FCD-5150C8C31129}" srcOrd="1" destOrd="0" parTransId="{C4AF6A80-D82C-49A1-946F-C1F20E0344F2}" sibTransId="{2F037CB8-E1E4-4FC1-B693-62B8C3BD17BF}"/>
    <dgm:cxn modelId="{4D04D54D-4C58-4438-A430-D4BE2343D306}" type="presOf" srcId="{C961770A-0B74-4E52-8FCD-5150C8C31129}" destId="{359EB99E-EEF5-4879-ABA5-FF0319B48B30}" srcOrd="0" destOrd="0" presId="urn:microsoft.com/office/officeart/2005/8/layout/default"/>
    <dgm:cxn modelId="{CB5E154F-F300-429F-923E-D03819595349}" type="presOf" srcId="{4A8AD25D-CAF9-41BC-AC9C-A6EAF1267E32}" destId="{29899101-3381-4E7D-9795-DF616FC51301}" srcOrd="0" destOrd="0" presId="urn:microsoft.com/office/officeart/2005/8/layout/default"/>
    <dgm:cxn modelId="{45DDAB52-ED5C-4AC1-8A87-70E93BCA338B}" srcId="{FAB19CF0-E3D8-40DC-8785-9D25717BABB2}" destId="{67DD1671-26E0-4277-BC7F-BDAC834E65D4}" srcOrd="4" destOrd="0" parTransId="{FAA3A3DD-C6E9-4EF7-8A56-AB395EB1E887}" sibTransId="{85C38FA1-4CA7-4F79-95F1-24E96E6A4CF2}"/>
    <dgm:cxn modelId="{87260285-5243-447D-8410-F8140BCCC109}" type="presOf" srcId="{B192A145-9ECC-4C22-B7F2-BCA26ACEE786}" destId="{495267CB-0651-487C-B301-95FAB9BFFD79}" srcOrd="0" destOrd="0" presId="urn:microsoft.com/office/officeart/2005/8/layout/default"/>
    <dgm:cxn modelId="{6E2554DE-5164-4DC3-BD3A-5A200B8ADAB8}" type="presOf" srcId="{67DD1671-26E0-4277-BC7F-BDAC834E65D4}" destId="{1D92DA6E-924A-45BB-9765-5130D7916A7B}" srcOrd="0" destOrd="0" presId="urn:microsoft.com/office/officeart/2005/8/layout/default"/>
    <dgm:cxn modelId="{54029EE5-8CA1-4280-BFBC-705065C651CA}" type="presOf" srcId="{1F9A0FD8-62F9-49CC-A6CA-37D0881AF420}" destId="{F9734E24-46FE-4BD6-B6F2-0DDCD803334F}" srcOrd="0" destOrd="0" presId="urn:microsoft.com/office/officeart/2005/8/layout/default"/>
    <dgm:cxn modelId="{FB7E5AEA-29E7-45F0-B6E4-1BC3ED6B76FD}" srcId="{FAB19CF0-E3D8-40DC-8785-9D25717BABB2}" destId="{4A8AD25D-CAF9-41BC-AC9C-A6EAF1267E32}" srcOrd="2" destOrd="0" parTransId="{0552BD90-A1C9-4C9A-A513-3D15D6C72C7E}" sibTransId="{B7BD9DFC-7DCF-49F3-98C8-FA04D9FC32ED}"/>
    <dgm:cxn modelId="{5DE1B8FD-492B-4318-8D6B-36E6D490E910}" srcId="{FAB19CF0-E3D8-40DC-8785-9D25717BABB2}" destId="{B192A145-9ECC-4C22-B7F2-BCA26ACEE786}" srcOrd="3" destOrd="0" parTransId="{0915A83A-421A-43A9-9456-B3EEC28E51FB}" sibTransId="{F23042CF-E3DA-4D60-9524-EF10F721F589}"/>
    <dgm:cxn modelId="{8A2C9066-2635-4AEF-A075-022E02DE7ECB}" type="presParOf" srcId="{944053E3-E520-473F-A68D-1BCF52E3733E}" destId="{F9734E24-46FE-4BD6-B6F2-0DDCD803334F}" srcOrd="0" destOrd="0" presId="urn:microsoft.com/office/officeart/2005/8/layout/default"/>
    <dgm:cxn modelId="{824ADB6C-B535-407C-A5C3-EB2E5B783A45}" type="presParOf" srcId="{944053E3-E520-473F-A68D-1BCF52E3733E}" destId="{90D00A1B-EBF5-49C9-AEB4-8DAD70DA549F}" srcOrd="1" destOrd="0" presId="urn:microsoft.com/office/officeart/2005/8/layout/default"/>
    <dgm:cxn modelId="{65704317-519D-4E8A-9484-8402F8B4FEE8}" type="presParOf" srcId="{944053E3-E520-473F-A68D-1BCF52E3733E}" destId="{359EB99E-EEF5-4879-ABA5-FF0319B48B30}" srcOrd="2" destOrd="0" presId="urn:microsoft.com/office/officeart/2005/8/layout/default"/>
    <dgm:cxn modelId="{99289C73-63D1-4481-9FBB-B255AF9E2956}" type="presParOf" srcId="{944053E3-E520-473F-A68D-1BCF52E3733E}" destId="{6226322F-F725-4B0F-B4D3-F57D6BFA4F5E}" srcOrd="3" destOrd="0" presId="urn:microsoft.com/office/officeart/2005/8/layout/default"/>
    <dgm:cxn modelId="{18770185-8FDC-4DC3-90CD-2D03AD97AC4E}" type="presParOf" srcId="{944053E3-E520-473F-A68D-1BCF52E3733E}" destId="{29899101-3381-4E7D-9795-DF616FC51301}" srcOrd="4" destOrd="0" presId="urn:microsoft.com/office/officeart/2005/8/layout/default"/>
    <dgm:cxn modelId="{420598BD-37C3-4A5E-B5CE-3E94608197D7}" type="presParOf" srcId="{944053E3-E520-473F-A68D-1BCF52E3733E}" destId="{CA921E0A-12DE-423A-90A4-F0789806FB47}" srcOrd="5" destOrd="0" presId="urn:microsoft.com/office/officeart/2005/8/layout/default"/>
    <dgm:cxn modelId="{89AEEF8E-F61C-4334-9ED1-D4EA47A2B6B2}" type="presParOf" srcId="{944053E3-E520-473F-A68D-1BCF52E3733E}" destId="{495267CB-0651-487C-B301-95FAB9BFFD79}" srcOrd="6" destOrd="0" presId="urn:microsoft.com/office/officeart/2005/8/layout/default"/>
    <dgm:cxn modelId="{1383D331-EE8E-417B-9688-10E8D2100E62}" type="presParOf" srcId="{944053E3-E520-473F-A68D-1BCF52E3733E}" destId="{0373D920-78F5-485B-B85D-C5C3BBEDB410}" srcOrd="7" destOrd="0" presId="urn:microsoft.com/office/officeart/2005/8/layout/default"/>
    <dgm:cxn modelId="{78975799-A45D-40D8-9B18-AF138D0AA696}" type="presParOf" srcId="{944053E3-E520-473F-A68D-1BCF52E3733E}" destId="{1D92DA6E-924A-45BB-9765-5130D7916A7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7DEF05-91B9-459E-9C87-257A0E793CD5}" type="doc">
      <dgm:prSet loTypeId="urn:microsoft.com/office/officeart/2011/layout/HexagonRadial" loCatId="officeonlin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9F9D9B-27C9-4A05-B573-208612974802}">
      <dgm:prSet phldrT="[Text]"/>
      <dgm:spPr/>
      <dgm:t>
        <a:bodyPr/>
        <a:lstStyle/>
        <a:p>
          <a:r>
            <a:rPr lang="id-ID"/>
            <a:t>ISU  STRATEGIS</a:t>
          </a:r>
          <a:endParaRPr lang="en-US" dirty="0"/>
        </a:p>
      </dgm:t>
    </dgm:pt>
    <dgm:pt modelId="{7C181231-FCEE-4EAC-9DC6-070FC4DC3CE4}" type="parTrans" cxnId="{B4F86B2E-A7ED-4331-B407-13F0D23530A7}">
      <dgm:prSet/>
      <dgm:spPr/>
      <dgm:t>
        <a:bodyPr/>
        <a:lstStyle/>
        <a:p>
          <a:endParaRPr lang="en-US"/>
        </a:p>
      </dgm:t>
    </dgm:pt>
    <dgm:pt modelId="{38D5BD67-5183-4343-92AE-CB93F1F9EFBF}" type="sibTrans" cxnId="{B4F86B2E-A7ED-4331-B407-13F0D23530A7}">
      <dgm:prSet/>
      <dgm:spPr/>
      <dgm:t>
        <a:bodyPr/>
        <a:lstStyle/>
        <a:p>
          <a:endParaRPr lang="en-US"/>
        </a:p>
      </dgm:t>
    </dgm:pt>
    <dgm:pt modelId="{6A088112-563D-4AE2-A4EE-FF2D1CC76DE7}">
      <dgm:prSet phldrT="[Text]"/>
      <dgm:spPr/>
      <dgm:t>
        <a:bodyPr/>
        <a:lstStyle/>
        <a:p>
          <a:r>
            <a:rPr lang="id-ID" dirty="0"/>
            <a:t>Membangun Jaringan yang luas</a:t>
          </a:r>
          <a:endParaRPr lang="en-US" dirty="0"/>
        </a:p>
      </dgm:t>
    </dgm:pt>
    <dgm:pt modelId="{402F1B18-FC25-4591-A2BA-67E70D3C4AA2}" type="parTrans" cxnId="{CDDFE609-B764-4D15-A04A-54242D087BC6}">
      <dgm:prSet/>
      <dgm:spPr/>
      <dgm:t>
        <a:bodyPr/>
        <a:lstStyle/>
        <a:p>
          <a:endParaRPr lang="en-US"/>
        </a:p>
      </dgm:t>
    </dgm:pt>
    <dgm:pt modelId="{C20A219F-657B-40C7-8ACD-D44275CC8F55}" type="sibTrans" cxnId="{CDDFE609-B764-4D15-A04A-54242D087BC6}">
      <dgm:prSet/>
      <dgm:spPr/>
      <dgm:t>
        <a:bodyPr/>
        <a:lstStyle/>
        <a:p>
          <a:endParaRPr lang="en-US"/>
        </a:p>
      </dgm:t>
    </dgm:pt>
    <dgm:pt modelId="{A28E6840-9E36-4EDA-AC4D-A87BF2B4C6B7}">
      <dgm:prSet phldrT="[Text]"/>
      <dgm:spPr/>
      <dgm:t>
        <a:bodyPr/>
        <a:lstStyle/>
        <a:p>
          <a:r>
            <a:rPr lang="id-ID" dirty="0"/>
            <a:t>Survey</a:t>
          </a:r>
          <a:endParaRPr lang="en-US" dirty="0"/>
        </a:p>
      </dgm:t>
    </dgm:pt>
    <dgm:pt modelId="{390012E4-1BCE-4910-A384-5EB4243C8632}" type="parTrans" cxnId="{CD914259-0FE5-4976-8EBA-191D6FB7A816}">
      <dgm:prSet/>
      <dgm:spPr/>
      <dgm:t>
        <a:bodyPr/>
        <a:lstStyle/>
        <a:p>
          <a:endParaRPr lang="en-US"/>
        </a:p>
      </dgm:t>
    </dgm:pt>
    <dgm:pt modelId="{B8D9B18E-657F-4655-B9DB-F68337920D1B}" type="sibTrans" cxnId="{CD914259-0FE5-4976-8EBA-191D6FB7A816}">
      <dgm:prSet/>
      <dgm:spPr/>
      <dgm:t>
        <a:bodyPr/>
        <a:lstStyle/>
        <a:p>
          <a:endParaRPr lang="en-US"/>
        </a:p>
      </dgm:t>
    </dgm:pt>
    <dgm:pt modelId="{D398E495-CD09-4297-8B1F-11687622DA59}">
      <dgm:prSet phldrT="[Text]"/>
      <dgm:spPr/>
      <dgm:t>
        <a:bodyPr/>
        <a:lstStyle/>
        <a:p>
          <a:r>
            <a:rPr lang="id-ID" dirty="0"/>
            <a:t>FGD</a:t>
          </a:r>
          <a:endParaRPr lang="en-US" dirty="0"/>
        </a:p>
      </dgm:t>
    </dgm:pt>
    <dgm:pt modelId="{3CACE290-8DA5-426B-9674-D3A2318017C3}" type="parTrans" cxnId="{B18EA8BB-763A-42FC-AF03-58C678AA0D5B}">
      <dgm:prSet/>
      <dgm:spPr/>
      <dgm:t>
        <a:bodyPr/>
        <a:lstStyle/>
        <a:p>
          <a:endParaRPr lang="en-US"/>
        </a:p>
      </dgm:t>
    </dgm:pt>
    <dgm:pt modelId="{1A8DF492-55EA-4668-B351-5714B2C18C74}" type="sibTrans" cxnId="{B18EA8BB-763A-42FC-AF03-58C678AA0D5B}">
      <dgm:prSet/>
      <dgm:spPr/>
      <dgm:t>
        <a:bodyPr/>
        <a:lstStyle/>
        <a:p>
          <a:endParaRPr lang="en-US"/>
        </a:p>
      </dgm:t>
    </dgm:pt>
    <dgm:pt modelId="{74B4E05B-08F0-47E7-9DF9-54A437967A33}">
      <dgm:prSet phldrT="[Text]"/>
      <dgm:spPr/>
      <dgm:t>
        <a:bodyPr/>
        <a:lstStyle/>
        <a:p>
          <a:r>
            <a:rPr lang="id-ID" dirty="0"/>
            <a:t>Identifikasi Isu Jangka Panjang &amp; Jangka Menengah</a:t>
          </a:r>
          <a:endParaRPr lang="en-US" dirty="0"/>
        </a:p>
      </dgm:t>
    </dgm:pt>
    <dgm:pt modelId="{A6B7F3BC-5241-4F92-87BD-9D1225535788}" type="parTrans" cxnId="{868087FD-AA53-46D9-A160-9CB117C82AA9}">
      <dgm:prSet/>
      <dgm:spPr/>
      <dgm:t>
        <a:bodyPr/>
        <a:lstStyle/>
        <a:p>
          <a:endParaRPr lang="en-US"/>
        </a:p>
      </dgm:t>
    </dgm:pt>
    <dgm:pt modelId="{88BF53B9-128B-42BF-88A4-75B2AE627EF9}" type="sibTrans" cxnId="{868087FD-AA53-46D9-A160-9CB117C82AA9}">
      <dgm:prSet/>
      <dgm:spPr/>
      <dgm:t>
        <a:bodyPr/>
        <a:lstStyle/>
        <a:p>
          <a:endParaRPr lang="en-US"/>
        </a:p>
      </dgm:t>
    </dgm:pt>
    <dgm:pt modelId="{7F4F909A-CD47-4968-8E82-9E47F475CB1F}">
      <dgm:prSet phldrT="[Text]"/>
      <dgm:spPr/>
      <dgm:t>
        <a:bodyPr/>
        <a:lstStyle/>
        <a:p>
          <a:r>
            <a:rPr lang="id-ID" dirty="0"/>
            <a:t>Proaktif</a:t>
          </a:r>
          <a:endParaRPr lang="en-US" dirty="0"/>
        </a:p>
      </dgm:t>
    </dgm:pt>
    <dgm:pt modelId="{E09B28A7-4104-4B2C-BA5E-57FBB07B0BC1}" type="parTrans" cxnId="{DC17D0DA-B89E-4710-A6CB-1A1C24E35935}">
      <dgm:prSet/>
      <dgm:spPr/>
      <dgm:t>
        <a:bodyPr/>
        <a:lstStyle/>
        <a:p>
          <a:endParaRPr lang="en-US"/>
        </a:p>
      </dgm:t>
    </dgm:pt>
    <dgm:pt modelId="{AA952CBD-8B83-4641-B68E-4FBFAF03D3C3}" type="sibTrans" cxnId="{DC17D0DA-B89E-4710-A6CB-1A1C24E35935}">
      <dgm:prSet/>
      <dgm:spPr/>
      <dgm:t>
        <a:bodyPr/>
        <a:lstStyle/>
        <a:p>
          <a:endParaRPr lang="en-US"/>
        </a:p>
      </dgm:t>
    </dgm:pt>
    <dgm:pt modelId="{AD710726-6024-4354-9868-4F07706C65BB}">
      <dgm:prSet phldrT="[Text]"/>
      <dgm:spPr/>
      <dgm:t>
        <a:bodyPr/>
        <a:lstStyle/>
        <a:p>
          <a:r>
            <a:rPr lang="id-ID" dirty="0"/>
            <a:t>Isu Koalisi</a:t>
          </a:r>
          <a:endParaRPr lang="en-US" dirty="0"/>
        </a:p>
      </dgm:t>
    </dgm:pt>
    <dgm:pt modelId="{2B324388-DC09-4382-B65B-7B42A4CCCAB1}" type="parTrans" cxnId="{5A4E28B2-FB11-4DB9-9956-3C654BA8BF1D}">
      <dgm:prSet/>
      <dgm:spPr/>
      <dgm:t>
        <a:bodyPr/>
        <a:lstStyle/>
        <a:p>
          <a:endParaRPr lang="en-US"/>
        </a:p>
      </dgm:t>
    </dgm:pt>
    <dgm:pt modelId="{67DA4562-77B9-4B9D-94F5-F4CD48597DB6}" type="sibTrans" cxnId="{5A4E28B2-FB11-4DB9-9956-3C654BA8BF1D}">
      <dgm:prSet/>
      <dgm:spPr/>
      <dgm:t>
        <a:bodyPr/>
        <a:lstStyle/>
        <a:p>
          <a:endParaRPr lang="en-US"/>
        </a:p>
      </dgm:t>
    </dgm:pt>
    <dgm:pt modelId="{E54AF205-F816-4132-A255-16694C3A3340}" type="pres">
      <dgm:prSet presAssocID="{3B7DEF05-91B9-459E-9C87-257A0E793CD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E2C39E95-990C-47DB-A8BF-420A8D5267A1}" type="pres">
      <dgm:prSet presAssocID="{409F9D9B-27C9-4A05-B573-208612974802}" presName="Parent" presStyleLbl="node0" presStyleIdx="0" presStyleCnt="1">
        <dgm:presLayoutVars>
          <dgm:chMax val="6"/>
          <dgm:chPref val="6"/>
        </dgm:presLayoutVars>
      </dgm:prSet>
      <dgm:spPr/>
    </dgm:pt>
    <dgm:pt modelId="{EB547614-A2A9-4E1E-AC0A-8F2125E5E569}" type="pres">
      <dgm:prSet presAssocID="{6A088112-563D-4AE2-A4EE-FF2D1CC76DE7}" presName="Accent1" presStyleCnt="0"/>
      <dgm:spPr/>
    </dgm:pt>
    <dgm:pt modelId="{494DA652-045C-4ACE-A214-C4C7FBB7D58B}" type="pres">
      <dgm:prSet presAssocID="{6A088112-563D-4AE2-A4EE-FF2D1CC76DE7}" presName="Accent" presStyleLbl="bgShp" presStyleIdx="0" presStyleCnt="6"/>
      <dgm:spPr/>
    </dgm:pt>
    <dgm:pt modelId="{58A52B12-236E-43F7-A48B-EBAF41BC8F41}" type="pres">
      <dgm:prSet presAssocID="{6A088112-563D-4AE2-A4EE-FF2D1CC76DE7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724BCC29-6DFD-4931-843D-28D1C472B891}" type="pres">
      <dgm:prSet presAssocID="{A28E6840-9E36-4EDA-AC4D-A87BF2B4C6B7}" presName="Accent2" presStyleCnt="0"/>
      <dgm:spPr/>
    </dgm:pt>
    <dgm:pt modelId="{4EF780EA-1EA9-4F72-9678-0E8D1717B8C4}" type="pres">
      <dgm:prSet presAssocID="{A28E6840-9E36-4EDA-AC4D-A87BF2B4C6B7}" presName="Accent" presStyleLbl="bgShp" presStyleIdx="1" presStyleCnt="6"/>
      <dgm:spPr/>
    </dgm:pt>
    <dgm:pt modelId="{9D40E02C-D7AF-44CA-8D1C-B2F3250BE4FE}" type="pres">
      <dgm:prSet presAssocID="{A28E6840-9E36-4EDA-AC4D-A87BF2B4C6B7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BB5E1207-0E0A-4963-BB02-4504D4988F32}" type="pres">
      <dgm:prSet presAssocID="{D398E495-CD09-4297-8B1F-11687622DA59}" presName="Accent3" presStyleCnt="0"/>
      <dgm:spPr/>
    </dgm:pt>
    <dgm:pt modelId="{AEC852AF-07C2-4CCA-9398-D0DD3D37E822}" type="pres">
      <dgm:prSet presAssocID="{D398E495-CD09-4297-8B1F-11687622DA59}" presName="Accent" presStyleLbl="bgShp" presStyleIdx="2" presStyleCnt="6"/>
      <dgm:spPr/>
    </dgm:pt>
    <dgm:pt modelId="{F57AA172-9512-419E-A141-EFA02FAE5198}" type="pres">
      <dgm:prSet presAssocID="{D398E495-CD09-4297-8B1F-11687622DA5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772AB019-319A-4889-91B2-C9993163938F}" type="pres">
      <dgm:prSet presAssocID="{74B4E05B-08F0-47E7-9DF9-54A437967A33}" presName="Accent4" presStyleCnt="0"/>
      <dgm:spPr/>
    </dgm:pt>
    <dgm:pt modelId="{7937CE8B-D483-457E-830A-AEF38E0033D9}" type="pres">
      <dgm:prSet presAssocID="{74B4E05B-08F0-47E7-9DF9-54A437967A33}" presName="Accent" presStyleLbl="bgShp" presStyleIdx="3" presStyleCnt="6"/>
      <dgm:spPr/>
    </dgm:pt>
    <dgm:pt modelId="{9E4F848C-FED4-46D6-A2DF-3D4983A46B36}" type="pres">
      <dgm:prSet presAssocID="{74B4E05B-08F0-47E7-9DF9-54A437967A3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B973D40-53AB-4E4E-9F2E-1B95C4176C2A}" type="pres">
      <dgm:prSet presAssocID="{7F4F909A-CD47-4968-8E82-9E47F475CB1F}" presName="Accent5" presStyleCnt="0"/>
      <dgm:spPr/>
    </dgm:pt>
    <dgm:pt modelId="{D653DF8F-CA3D-4B97-9576-C526D0317DB8}" type="pres">
      <dgm:prSet presAssocID="{7F4F909A-CD47-4968-8E82-9E47F475CB1F}" presName="Accent" presStyleLbl="bgShp" presStyleIdx="4" presStyleCnt="6"/>
      <dgm:spPr/>
    </dgm:pt>
    <dgm:pt modelId="{1AE1D933-A00E-4946-A5E0-3BB379014D06}" type="pres">
      <dgm:prSet presAssocID="{7F4F909A-CD47-4968-8E82-9E47F475CB1F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85EC36F3-EDEF-49BD-9A2D-2545990B9B6B}" type="pres">
      <dgm:prSet presAssocID="{AD710726-6024-4354-9868-4F07706C65BB}" presName="Accent6" presStyleCnt="0"/>
      <dgm:spPr/>
    </dgm:pt>
    <dgm:pt modelId="{BE68B646-CDD2-417E-ADAB-294388ABBF3B}" type="pres">
      <dgm:prSet presAssocID="{AD710726-6024-4354-9868-4F07706C65BB}" presName="Accent" presStyleLbl="bgShp" presStyleIdx="5" presStyleCnt="6"/>
      <dgm:spPr/>
    </dgm:pt>
    <dgm:pt modelId="{60742AF8-2D5F-4611-AF60-581F466D9699}" type="pres">
      <dgm:prSet presAssocID="{AD710726-6024-4354-9868-4F07706C65B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702A400-4508-4328-B61A-A3C90FD16D78}" type="presOf" srcId="{A28E6840-9E36-4EDA-AC4D-A87BF2B4C6B7}" destId="{9D40E02C-D7AF-44CA-8D1C-B2F3250BE4FE}" srcOrd="0" destOrd="0" presId="urn:microsoft.com/office/officeart/2011/layout/HexagonRadial"/>
    <dgm:cxn modelId="{CDDFE609-B764-4D15-A04A-54242D087BC6}" srcId="{409F9D9B-27C9-4A05-B573-208612974802}" destId="{6A088112-563D-4AE2-A4EE-FF2D1CC76DE7}" srcOrd="0" destOrd="0" parTransId="{402F1B18-FC25-4591-A2BA-67E70D3C4AA2}" sibTransId="{C20A219F-657B-40C7-8ACD-D44275CC8F55}"/>
    <dgm:cxn modelId="{621B400B-E41F-4F9D-9930-9EB3507F9B0C}" type="presOf" srcId="{7F4F909A-CD47-4968-8E82-9E47F475CB1F}" destId="{1AE1D933-A00E-4946-A5E0-3BB379014D06}" srcOrd="0" destOrd="0" presId="urn:microsoft.com/office/officeart/2011/layout/HexagonRadial"/>
    <dgm:cxn modelId="{1C615F2B-4DED-4097-85F8-92793A138E8A}" type="presOf" srcId="{6A088112-563D-4AE2-A4EE-FF2D1CC76DE7}" destId="{58A52B12-236E-43F7-A48B-EBAF41BC8F41}" srcOrd="0" destOrd="0" presId="urn:microsoft.com/office/officeart/2011/layout/HexagonRadial"/>
    <dgm:cxn modelId="{B4F86B2E-A7ED-4331-B407-13F0D23530A7}" srcId="{3B7DEF05-91B9-459E-9C87-257A0E793CD5}" destId="{409F9D9B-27C9-4A05-B573-208612974802}" srcOrd="0" destOrd="0" parTransId="{7C181231-FCEE-4EAC-9DC6-070FC4DC3CE4}" sibTransId="{38D5BD67-5183-4343-92AE-CB93F1F9EFBF}"/>
    <dgm:cxn modelId="{7AA8E037-A211-4587-A510-6B27EC2765DA}" type="presOf" srcId="{3B7DEF05-91B9-459E-9C87-257A0E793CD5}" destId="{E54AF205-F816-4132-A255-16694C3A3340}" srcOrd="0" destOrd="0" presId="urn:microsoft.com/office/officeart/2011/layout/HexagonRadial"/>
    <dgm:cxn modelId="{1D064068-0AFC-450E-A17C-6438C105E8F1}" type="presOf" srcId="{AD710726-6024-4354-9868-4F07706C65BB}" destId="{60742AF8-2D5F-4611-AF60-581F466D9699}" srcOrd="0" destOrd="0" presId="urn:microsoft.com/office/officeart/2011/layout/HexagonRadial"/>
    <dgm:cxn modelId="{CD914259-0FE5-4976-8EBA-191D6FB7A816}" srcId="{409F9D9B-27C9-4A05-B573-208612974802}" destId="{A28E6840-9E36-4EDA-AC4D-A87BF2B4C6B7}" srcOrd="1" destOrd="0" parTransId="{390012E4-1BCE-4910-A384-5EB4243C8632}" sibTransId="{B8D9B18E-657F-4655-B9DB-F68337920D1B}"/>
    <dgm:cxn modelId="{6AFB8181-222D-4482-B028-069C766AAF7F}" type="presOf" srcId="{74B4E05B-08F0-47E7-9DF9-54A437967A33}" destId="{9E4F848C-FED4-46D6-A2DF-3D4983A46B36}" srcOrd="0" destOrd="0" presId="urn:microsoft.com/office/officeart/2011/layout/HexagonRadial"/>
    <dgm:cxn modelId="{5A4E28B2-FB11-4DB9-9956-3C654BA8BF1D}" srcId="{409F9D9B-27C9-4A05-B573-208612974802}" destId="{AD710726-6024-4354-9868-4F07706C65BB}" srcOrd="5" destOrd="0" parTransId="{2B324388-DC09-4382-B65B-7B42A4CCCAB1}" sibTransId="{67DA4562-77B9-4B9D-94F5-F4CD48597DB6}"/>
    <dgm:cxn modelId="{9C2A7FBA-1EF4-42C4-962F-5DC46A7F0821}" type="presOf" srcId="{409F9D9B-27C9-4A05-B573-208612974802}" destId="{E2C39E95-990C-47DB-A8BF-420A8D5267A1}" srcOrd="0" destOrd="0" presId="urn:microsoft.com/office/officeart/2011/layout/HexagonRadial"/>
    <dgm:cxn modelId="{B18EA8BB-763A-42FC-AF03-58C678AA0D5B}" srcId="{409F9D9B-27C9-4A05-B573-208612974802}" destId="{D398E495-CD09-4297-8B1F-11687622DA59}" srcOrd="2" destOrd="0" parTransId="{3CACE290-8DA5-426B-9674-D3A2318017C3}" sibTransId="{1A8DF492-55EA-4668-B351-5714B2C18C74}"/>
    <dgm:cxn modelId="{DC17D0DA-B89E-4710-A6CB-1A1C24E35935}" srcId="{409F9D9B-27C9-4A05-B573-208612974802}" destId="{7F4F909A-CD47-4968-8E82-9E47F475CB1F}" srcOrd="4" destOrd="0" parTransId="{E09B28A7-4104-4B2C-BA5E-57FBB07B0BC1}" sibTransId="{AA952CBD-8B83-4641-B68E-4FBFAF03D3C3}"/>
    <dgm:cxn modelId="{FBC7A2FB-FC63-40DB-8BA0-E1B84D3B46CB}" type="presOf" srcId="{D398E495-CD09-4297-8B1F-11687622DA59}" destId="{F57AA172-9512-419E-A141-EFA02FAE5198}" srcOrd="0" destOrd="0" presId="urn:microsoft.com/office/officeart/2011/layout/HexagonRadial"/>
    <dgm:cxn modelId="{868087FD-AA53-46D9-A160-9CB117C82AA9}" srcId="{409F9D9B-27C9-4A05-B573-208612974802}" destId="{74B4E05B-08F0-47E7-9DF9-54A437967A33}" srcOrd="3" destOrd="0" parTransId="{A6B7F3BC-5241-4F92-87BD-9D1225535788}" sibTransId="{88BF53B9-128B-42BF-88A4-75B2AE627EF9}"/>
    <dgm:cxn modelId="{8D0E8CAD-3434-4D4E-A562-143328CA72F1}" type="presParOf" srcId="{E54AF205-F816-4132-A255-16694C3A3340}" destId="{E2C39E95-990C-47DB-A8BF-420A8D5267A1}" srcOrd="0" destOrd="0" presId="urn:microsoft.com/office/officeart/2011/layout/HexagonRadial"/>
    <dgm:cxn modelId="{DD455394-4B75-407E-9878-BF698BA44E0F}" type="presParOf" srcId="{E54AF205-F816-4132-A255-16694C3A3340}" destId="{EB547614-A2A9-4E1E-AC0A-8F2125E5E569}" srcOrd="1" destOrd="0" presId="urn:microsoft.com/office/officeart/2011/layout/HexagonRadial"/>
    <dgm:cxn modelId="{C7ED7C5E-B5B5-416E-880D-931A116C70AA}" type="presParOf" srcId="{EB547614-A2A9-4E1E-AC0A-8F2125E5E569}" destId="{494DA652-045C-4ACE-A214-C4C7FBB7D58B}" srcOrd="0" destOrd="0" presId="urn:microsoft.com/office/officeart/2011/layout/HexagonRadial"/>
    <dgm:cxn modelId="{CDD62400-19D4-429E-9933-B2D1231D32DE}" type="presParOf" srcId="{E54AF205-F816-4132-A255-16694C3A3340}" destId="{58A52B12-236E-43F7-A48B-EBAF41BC8F41}" srcOrd="2" destOrd="0" presId="urn:microsoft.com/office/officeart/2011/layout/HexagonRadial"/>
    <dgm:cxn modelId="{95E57077-2787-4DAA-80C5-8BC072134881}" type="presParOf" srcId="{E54AF205-F816-4132-A255-16694C3A3340}" destId="{724BCC29-6DFD-4931-843D-28D1C472B891}" srcOrd="3" destOrd="0" presId="urn:microsoft.com/office/officeart/2011/layout/HexagonRadial"/>
    <dgm:cxn modelId="{B1087D43-7CB0-422C-BD9E-89671B6D3613}" type="presParOf" srcId="{724BCC29-6DFD-4931-843D-28D1C472B891}" destId="{4EF780EA-1EA9-4F72-9678-0E8D1717B8C4}" srcOrd="0" destOrd="0" presId="urn:microsoft.com/office/officeart/2011/layout/HexagonRadial"/>
    <dgm:cxn modelId="{253DD1B3-D203-4F69-8846-87A9439793EE}" type="presParOf" srcId="{E54AF205-F816-4132-A255-16694C3A3340}" destId="{9D40E02C-D7AF-44CA-8D1C-B2F3250BE4FE}" srcOrd="4" destOrd="0" presId="urn:microsoft.com/office/officeart/2011/layout/HexagonRadial"/>
    <dgm:cxn modelId="{A8495887-9536-4362-9008-EB3192E1167E}" type="presParOf" srcId="{E54AF205-F816-4132-A255-16694C3A3340}" destId="{BB5E1207-0E0A-4963-BB02-4504D4988F32}" srcOrd="5" destOrd="0" presId="urn:microsoft.com/office/officeart/2011/layout/HexagonRadial"/>
    <dgm:cxn modelId="{1D70E67B-A911-43F0-AD4B-44D9FFE8EB57}" type="presParOf" srcId="{BB5E1207-0E0A-4963-BB02-4504D4988F32}" destId="{AEC852AF-07C2-4CCA-9398-D0DD3D37E822}" srcOrd="0" destOrd="0" presId="urn:microsoft.com/office/officeart/2011/layout/HexagonRadial"/>
    <dgm:cxn modelId="{CB3CCA01-A0DC-4DE4-B906-A5573F92FCD8}" type="presParOf" srcId="{E54AF205-F816-4132-A255-16694C3A3340}" destId="{F57AA172-9512-419E-A141-EFA02FAE5198}" srcOrd="6" destOrd="0" presId="urn:microsoft.com/office/officeart/2011/layout/HexagonRadial"/>
    <dgm:cxn modelId="{30FD4DEC-24AA-427D-8D7A-7B3544A3D833}" type="presParOf" srcId="{E54AF205-F816-4132-A255-16694C3A3340}" destId="{772AB019-319A-4889-91B2-C9993163938F}" srcOrd="7" destOrd="0" presId="urn:microsoft.com/office/officeart/2011/layout/HexagonRadial"/>
    <dgm:cxn modelId="{39F75B28-7F06-4ACF-8D23-9505F295266E}" type="presParOf" srcId="{772AB019-319A-4889-91B2-C9993163938F}" destId="{7937CE8B-D483-457E-830A-AEF38E0033D9}" srcOrd="0" destOrd="0" presId="urn:microsoft.com/office/officeart/2011/layout/HexagonRadial"/>
    <dgm:cxn modelId="{05B7E9EA-8036-46F5-ACA9-025EDD311ADC}" type="presParOf" srcId="{E54AF205-F816-4132-A255-16694C3A3340}" destId="{9E4F848C-FED4-46D6-A2DF-3D4983A46B36}" srcOrd="8" destOrd="0" presId="urn:microsoft.com/office/officeart/2011/layout/HexagonRadial"/>
    <dgm:cxn modelId="{6F7915FC-2F08-4DEA-893C-7A59D7F82632}" type="presParOf" srcId="{E54AF205-F816-4132-A255-16694C3A3340}" destId="{9B973D40-53AB-4E4E-9F2E-1B95C4176C2A}" srcOrd="9" destOrd="0" presId="urn:microsoft.com/office/officeart/2011/layout/HexagonRadial"/>
    <dgm:cxn modelId="{85024090-B660-47F3-871B-0C96B002C157}" type="presParOf" srcId="{9B973D40-53AB-4E4E-9F2E-1B95C4176C2A}" destId="{D653DF8F-CA3D-4B97-9576-C526D0317DB8}" srcOrd="0" destOrd="0" presId="urn:microsoft.com/office/officeart/2011/layout/HexagonRadial"/>
    <dgm:cxn modelId="{D7194753-7A5F-44CC-B433-34E5190206B6}" type="presParOf" srcId="{E54AF205-F816-4132-A255-16694C3A3340}" destId="{1AE1D933-A00E-4946-A5E0-3BB379014D06}" srcOrd="10" destOrd="0" presId="urn:microsoft.com/office/officeart/2011/layout/HexagonRadial"/>
    <dgm:cxn modelId="{2E518F1E-AB5F-4CA5-B170-F9E3247580FD}" type="presParOf" srcId="{E54AF205-F816-4132-A255-16694C3A3340}" destId="{85EC36F3-EDEF-49BD-9A2D-2545990B9B6B}" srcOrd="11" destOrd="0" presId="urn:microsoft.com/office/officeart/2011/layout/HexagonRadial"/>
    <dgm:cxn modelId="{29141D25-5F4E-4CC1-85F4-26A5CCE8C10F}" type="presParOf" srcId="{85EC36F3-EDEF-49BD-9A2D-2545990B9B6B}" destId="{BE68B646-CDD2-417E-ADAB-294388ABBF3B}" srcOrd="0" destOrd="0" presId="urn:microsoft.com/office/officeart/2011/layout/HexagonRadial"/>
    <dgm:cxn modelId="{CDFEC160-892A-4B7A-9289-FA6A99EADC44}" type="presParOf" srcId="{E54AF205-F816-4132-A255-16694C3A3340}" destId="{60742AF8-2D5F-4611-AF60-581F466D9699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0EAAB0-59C7-47FE-8436-8221EE540D6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3ACC541-26EB-4BA9-9547-8E22BA11370F}">
      <dgm:prSet phldrT="[Text]"/>
      <dgm:spPr/>
      <dgm:t>
        <a:bodyPr/>
        <a:lstStyle/>
        <a:p>
          <a:r>
            <a:rPr lang="id-ID" dirty="0"/>
            <a:t>Isu paling penting bagi masyarakat</a:t>
          </a:r>
          <a:endParaRPr lang="en-US" dirty="0"/>
        </a:p>
      </dgm:t>
    </dgm:pt>
    <dgm:pt modelId="{57EF7094-5002-41D9-938B-0E9DA0E960CE}" type="parTrans" cxnId="{EDE31C61-1EBF-484D-91A8-EC1B3A05FE4A}">
      <dgm:prSet/>
      <dgm:spPr/>
      <dgm:t>
        <a:bodyPr/>
        <a:lstStyle/>
        <a:p>
          <a:endParaRPr lang="en-US"/>
        </a:p>
      </dgm:t>
    </dgm:pt>
    <dgm:pt modelId="{B3531D3C-C11C-4DB0-AA9A-D74EC94C8CE3}" type="sibTrans" cxnId="{EDE31C61-1EBF-484D-91A8-EC1B3A05FE4A}">
      <dgm:prSet/>
      <dgm:spPr/>
      <dgm:t>
        <a:bodyPr/>
        <a:lstStyle/>
        <a:p>
          <a:endParaRPr lang="en-US"/>
        </a:p>
      </dgm:t>
    </dgm:pt>
    <dgm:pt modelId="{5A25990D-6F96-4AE3-9D92-342C0F34943A}">
      <dgm:prSet phldrT="[Text]"/>
      <dgm:spPr/>
      <dgm:t>
        <a:bodyPr/>
        <a:lstStyle/>
        <a:p>
          <a:r>
            <a:rPr lang="id-ID" dirty="0"/>
            <a:t>Jangka waktu yang jelas</a:t>
          </a:r>
          <a:endParaRPr lang="en-US" dirty="0"/>
        </a:p>
      </dgm:t>
    </dgm:pt>
    <dgm:pt modelId="{23E71FFD-4733-49CB-BEAD-A913FC8E50C1}" type="parTrans" cxnId="{47EA3C90-0FDB-4910-A726-FA55967320C7}">
      <dgm:prSet/>
      <dgm:spPr/>
      <dgm:t>
        <a:bodyPr/>
        <a:lstStyle/>
        <a:p>
          <a:endParaRPr lang="en-US"/>
        </a:p>
      </dgm:t>
    </dgm:pt>
    <dgm:pt modelId="{868D617F-820B-4764-886E-DA7500FE4D12}" type="sibTrans" cxnId="{47EA3C90-0FDB-4910-A726-FA55967320C7}">
      <dgm:prSet/>
      <dgm:spPr/>
      <dgm:t>
        <a:bodyPr/>
        <a:lstStyle/>
        <a:p>
          <a:endParaRPr lang="en-US"/>
        </a:p>
      </dgm:t>
    </dgm:pt>
    <dgm:pt modelId="{E1C92832-ACC7-4596-BA68-9FBE66211E05}">
      <dgm:prSet phldrT="[Text]"/>
      <dgm:spPr/>
      <dgm:t>
        <a:bodyPr/>
        <a:lstStyle/>
        <a:p>
          <a:r>
            <a:rPr lang="id-ID" dirty="0"/>
            <a:t>Memiliki dukungan publik</a:t>
          </a:r>
          <a:endParaRPr lang="en-US" dirty="0"/>
        </a:p>
      </dgm:t>
    </dgm:pt>
    <dgm:pt modelId="{982C269A-29F9-4EC5-A566-1EA37DC5C953}" type="parTrans" cxnId="{EC0C4D64-61C0-4792-A12A-03C82DB08970}">
      <dgm:prSet/>
      <dgm:spPr/>
      <dgm:t>
        <a:bodyPr/>
        <a:lstStyle/>
        <a:p>
          <a:endParaRPr lang="en-US"/>
        </a:p>
      </dgm:t>
    </dgm:pt>
    <dgm:pt modelId="{A7EB293A-564E-423F-9717-0F75D3867D2E}" type="sibTrans" cxnId="{EC0C4D64-61C0-4792-A12A-03C82DB08970}">
      <dgm:prSet/>
      <dgm:spPr/>
      <dgm:t>
        <a:bodyPr/>
        <a:lstStyle/>
        <a:p>
          <a:endParaRPr lang="en-US"/>
        </a:p>
      </dgm:t>
    </dgm:pt>
    <dgm:pt modelId="{BE4D911A-1FAC-4674-B64C-8F08F856B48F}">
      <dgm:prSet phldrT="[Text]"/>
      <dgm:spPr/>
      <dgm:t>
        <a:bodyPr/>
        <a:lstStyle/>
        <a:p>
          <a:r>
            <a:rPr lang="id-ID" dirty="0"/>
            <a:t>Pengakuan secara politis</a:t>
          </a:r>
          <a:endParaRPr lang="en-US" dirty="0"/>
        </a:p>
      </dgm:t>
    </dgm:pt>
    <dgm:pt modelId="{6616C046-5910-4575-BCB8-0965E7C896A5}" type="parTrans" cxnId="{F944880B-B5F8-42D9-A2DD-3FD45D6F1569}">
      <dgm:prSet/>
      <dgm:spPr/>
      <dgm:t>
        <a:bodyPr/>
        <a:lstStyle/>
        <a:p>
          <a:endParaRPr lang="en-US"/>
        </a:p>
      </dgm:t>
    </dgm:pt>
    <dgm:pt modelId="{401BE7AA-EF46-473B-AD1C-001BE82088BD}" type="sibTrans" cxnId="{F944880B-B5F8-42D9-A2DD-3FD45D6F1569}">
      <dgm:prSet/>
      <dgm:spPr/>
      <dgm:t>
        <a:bodyPr/>
        <a:lstStyle/>
        <a:p>
          <a:endParaRPr lang="en-US"/>
        </a:p>
      </dgm:t>
    </dgm:pt>
    <dgm:pt modelId="{3A90E52C-79F0-4A8C-9AA6-4E0B07B5196F}">
      <dgm:prSet phldrT="[Text]"/>
      <dgm:spPr/>
      <dgm:t>
        <a:bodyPr/>
        <a:lstStyle/>
        <a:p>
          <a:r>
            <a:rPr lang="id-ID" dirty="0"/>
            <a:t>Tingkat keberhasilan</a:t>
          </a:r>
          <a:endParaRPr lang="en-US" dirty="0"/>
        </a:p>
      </dgm:t>
    </dgm:pt>
    <dgm:pt modelId="{7E2F1026-18EA-42D2-A6F3-B236670F04F3}" type="parTrans" cxnId="{9E12FA5B-0DDB-4228-B3A9-F6D34F280206}">
      <dgm:prSet/>
      <dgm:spPr/>
      <dgm:t>
        <a:bodyPr/>
        <a:lstStyle/>
        <a:p>
          <a:endParaRPr lang="en-US"/>
        </a:p>
      </dgm:t>
    </dgm:pt>
    <dgm:pt modelId="{DD2BB2A7-63D3-41BF-99F3-EA441B299FCC}" type="sibTrans" cxnId="{9E12FA5B-0DDB-4228-B3A9-F6D34F280206}">
      <dgm:prSet/>
      <dgm:spPr/>
      <dgm:t>
        <a:bodyPr/>
        <a:lstStyle/>
        <a:p>
          <a:endParaRPr lang="en-US"/>
        </a:p>
      </dgm:t>
    </dgm:pt>
    <dgm:pt modelId="{B7A93BAA-5B1C-41BE-BD0C-D82F06F550BD}">
      <dgm:prSet phldrT="[Text]"/>
      <dgm:spPr/>
      <dgm:t>
        <a:bodyPr/>
        <a:lstStyle/>
        <a:p>
          <a:r>
            <a:rPr lang="id-ID" dirty="0"/>
            <a:t>Dukungan</a:t>
          </a:r>
          <a:endParaRPr lang="en-US" dirty="0"/>
        </a:p>
      </dgm:t>
    </dgm:pt>
    <dgm:pt modelId="{624F054C-A359-4907-A234-C8C130CB6CC7}" type="parTrans" cxnId="{B0B654A9-CE22-471A-95DE-F8E2A784D207}">
      <dgm:prSet/>
      <dgm:spPr/>
      <dgm:t>
        <a:bodyPr/>
        <a:lstStyle/>
        <a:p>
          <a:endParaRPr lang="en-US"/>
        </a:p>
      </dgm:t>
    </dgm:pt>
    <dgm:pt modelId="{F3D17C2A-C24D-44A5-961E-0CE87B1C0493}" type="sibTrans" cxnId="{B0B654A9-CE22-471A-95DE-F8E2A784D207}">
      <dgm:prSet/>
      <dgm:spPr/>
      <dgm:t>
        <a:bodyPr/>
        <a:lstStyle/>
        <a:p>
          <a:endParaRPr lang="en-US"/>
        </a:p>
      </dgm:t>
    </dgm:pt>
    <dgm:pt modelId="{825EECA8-2FE0-4AD6-BCA5-7E43BD353A7E}" type="pres">
      <dgm:prSet presAssocID="{4E0EAAB0-59C7-47FE-8436-8221EE540D6E}" presName="linear" presStyleCnt="0">
        <dgm:presLayoutVars>
          <dgm:dir/>
          <dgm:animLvl val="lvl"/>
          <dgm:resizeHandles val="exact"/>
        </dgm:presLayoutVars>
      </dgm:prSet>
      <dgm:spPr/>
    </dgm:pt>
    <dgm:pt modelId="{AD9FB5DE-E5D3-423D-9573-13C83C95211A}" type="pres">
      <dgm:prSet presAssocID="{A3ACC541-26EB-4BA9-9547-8E22BA11370F}" presName="parentLin" presStyleCnt="0"/>
      <dgm:spPr/>
    </dgm:pt>
    <dgm:pt modelId="{5D579250-B01E-4205-800E-2E900D71D707}" type="pres">
      <dgm:prSet presAssocID="{A3ACC541-26EB-4BA9-9547-8E22BA11370F}" presName="parentLeftMargin" presStyleLbl="node1" presStyleIdx="0" presStyleCnt="6"/>
      <dgm:spPr/>
    </dgm:pt>
    <dgm:pt modelId="{066E0386-5D40-43CA-B384-E72F8457D1D1}" type="pres">
      <dgm:prSet presAssocID="{A3ACC541-26EB-4BA9-9547-8E22BA11370F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3172E10-C721-45C7-BB3A-130BF4ECB327}" type="pres">
      <dgm:prSet presAssocID="{A3ACC541-26EB-4BA9-9547-8E22BA11370F}" presName="negativeSpace" presStyleCnt="0"/>
      <dgm:spPr/>
    </dgm:pt>
    <dgm:pt modelId="{D5CA4EC7-8913-4A14-81C1-C544B9582B89}" type="pres">
      <dgm:prSet presAssocID="{A3ACC541-26EB-4BA9-9547-8E22BA11370F}" presName="childText" presStyleLbl="conFgAcc1" presStyleIdx="0" presStyleCnt="6">
        <dgm:presLayoutVars>
          <dgm:bulletEnabled val="1"/>
        </dgm:presLayoutVars>
      </dgm:prSet>
      <dgm:spPr/>
    </dgm:pt>
    <dgm:pt modelId="{890101AA-CE2F-4EFB-B1E2-A8B1745F849D}" type="pres">
      <dgm:prSet presAssocID="{B3531D3C-C11C-4DB0-AA9A-D74EC94C8CE3}" presName="spaceBetweenRectangles" presStyleCnt="0"/>
      <dgm:spPr/>
    </dgm:pt>
    <dgm:pt modelId="{8EF8D18C-BB1C-4CBA-B4E8-EA7F7055AB61}" type="pres">
      <dgm:prSet presAssocID="{5A25990D-6F96-4AE3-9D92-342C0F34943A}" presName="parentLin" presStyleCnt="0"/>
      <dgm:spPr/>
    </dgm:pt>
    <dgm:pt modelId="{E17246EA-7290-40E1-918F-600ACDF44495}" type="pres">
      <dgm:prSet presAssocID="{5A25990D-6F96-4AE3-9D92-342C0F34943A}" presName="parentLeftMargin" presStyleLbl="node1" presStyleIdx="0" presStyleCnt="6"/>
      <dgm:spPr/>
    </dgm:pt>
    <dgm:pt modelId="{120D18B0-1F52-437D-B15B-812790421589}" type="pres">
      <dgm:prSet presAssocID="{5A25990D-6F96-4AE3-9D92-342C0F34943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7976C675-88FD-4D6B-A68D-07C2E16AA734}" type="pres">
      <dgm:prSet presAssocID="{5A25990D-6F96-4AE3-9D92-342C0F34943A}" presName="negativeSpace" presStyleCnt="0"/>
      <dgm:spPr/>
    </dgm:pt>
    <dgm:pt modelId="{6A0E684A-4E34-496A-86AA-A4CFBCAC5B29}" type="pres">
      <dgm:prSet presAssocID="{5A25990D-6F96-4AE3-9D92-342C0F34943A}" presName="childText" presStyleLbl="conFgAcc1" presStyleIdx="1" presStyleCnt="6">
        <dgm:presLayoutVars>
          <dgm:bulletEnabled val="1"/>
        </dgm:presLayoutVars>
      </dgm:prSet>
      <dgm:spPr/>
    </dgm:pt>
    <dgm:pt modelId="{2A7BA104-6F9F-4BC3-8708-4E16AA440CF5}" type="pres">
      <dgm:prSet presAssocID="{868D617F-820B-4764-886E-DA7500FE4D12}" presName="spaceBetweenRectangles" presStyleCnt="0"/>
      <dgm:spPr/>
    </dgm:pt>
    <dgm:pt modelId="{347A11D5-6BD7-4D54-8F15-35E630BBDDE0}" type="pres">
      <dgm:prSet presAssocID="{E1C92832-ACC7-4596-BA68-9FBE66211E05}" presName="parentLin" presStyleCnt="0"/>
      <dgm:spPr/>
    </dgm:pt>
    <dgm:pt modelId="{37B4A617-8848-432A-A499-C6209476AF01}" type="pres">
      <dgm:prSet presAssocID="{E1C92832-ACC7-4596-BA68-9FBE66211E05}" presName="parentLeftMargin" presStyleLbl="node1" presStyleIdx="1" presStyleCnt="6"/>
      <dgm:spPr/>
    </dgm:pt>
    <dgm:pt modelId="{945D2899-F426-4248-AC94-2D8F2B580E8D}" type="pres">
      <dgm:prSet presAssocID="{E1C92832-ACC7-4596-BA68-9FBE66211E0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1905E120-B504-4786-8322-3FA1B31B020C}" type="pres">
      <dgm:prSet presAssocID="{E1C92832-ACC7-4596-BA68-9FBE66211E05}" presName="negativeSpace" presStyleCnt="0"/>
      <dgm:spPr/>
    </dgm:pt>
    <dgm:pt modelId="{D789C9E5-AC15-458E-9BB5-3C76EBBE27DD}" type="pres">
      <dgm:prSet presAssocID="{E1C92832-ACC7-4596-BA68-9FBE66211E05}" presName="childText" presStyleLbl="conFgAcc1" presStyleIdx="2" presStyleCnt="6">
        <dgm:presLayoutVars>
          <dgm:bulletEnabled val="1"/>
        </dgm:presLayoutVars>
      </dgm:prSet>
      <dgm:spPr/>
    </dgm:pt>
    <dgm:pt modelId="{BC15392D-EC64-444B-AD1C-64B85EB721FD}" type="pres">
      <dgm:prSet presAssocID="{A7EB293A-564E-423F-9717-0F75D3867D2E}" presName="spaceBetweenRectangles" presStyleCnt="0"/>
      <dgm:spPr/>
    </dgm:pt>
    <dgm:pt modelId="{E5FF0B71-E5EC-43EB-AA52-3E8AC141869B}" type="pres">
      <dgm:prSet presAssocID="{BE4D911A-1FAC-4674-B64C-8F08F856B48F}" presName="parentLin" presStyleCnt="0"/>
      <dgm:spPr/>
    </dgm:pt>
    <dgm:pt modelId="{5BF3E411-A0D2-47D3-990B-2C0A8BB9EEF1}" type="pres">
      <dgm:prSet presAssocID="{BE4D911A-1FAC-4674-B64C-8F08F856B48F}" presName="parentLeftMargin" presStyleLbl="node1" presStyleIdx="2" presStyleCnt="6"/>
      <dgm:spPr/>
    </dgm:pt>
    <dgm:pt modelId="{DB73551A-5B50-4072-AADC-81B755D06E69}" type="pres">
      <dgm:prSet presAssocID="{BE4D911A-1FAC-4674-B64C-8F08F856B48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2B5C78E-1F9F-4119-9109-799DF8ADDB1D}" type="pres">
      <dgm:prSet presAssocID="{BE4D911A-1FAC-4674-B64C-8F08F856B48F}" presName="negativeSpace" presStyleCnt="0"/>
      <dgm:spPr/>
    </dgm:pt>
    <dgm:pt modelId="{A0C32316-34B6-4DA4-9ECE-F7D8C3CA978E}" type="pres">
      <dgm:prSet presAssocID="{BE4D911A-1FAC-4674-B64C-8F08F856B48F}" presName="childText" presStyleLbl="conFgAcc1" presStyleIdx="3" presStyleCnt="6">
        <dgm:presLayoutVars>
          <dgm:bulletEnabled val="1"/>
        </dgm:presLayoutVars>
      </dgm:prSet>
      <dgm:spPr/>
    </dgm:pt>
    <dgm:pt modelId="{6E423F1B-10BD-482F-BE13-F91B6E48A5EE}" type="pres">
      <dgm:prSet presAssocID="{401BE7AA-EF46-473B-AD1C-001BE82088BD}" presName="spaceBetweenRectangles" presStyleCnt="0"/>
      <dgm:spPr/>
    </dgm:pt>
    <dgm:pt modelId="{86415853-8E09-4347-BF46-7000FCFF5791}" type="pres">
      <dgm:prSet presAssocID="{3A90E52C-79F0-4A8C-9AA6-4E0B07B5196F}" presName="parentLin" presStyleCnt="0"/>
      <dgm:spPr/>
    </dgm:pt>
    <dgm:pt modelId="{E7EE4487-3C5E-4E91-9A14-29D73644BAC9}" type="pres">
      <dgm:prSet presAssocID="{3A90E52C-79F0-4A8C-9AA6-4E0B07B5196F}" presName="parentLeftMargin" presStyleLbl="node1" presStyleIdx="3" presStyleCnt="6"/>
      <dgm:spPr/>
    </dgm:pt>
    <dgm:pt modelId="{AD2942A7-4304-48C7-A5CE-13CE01727AB5}" type="pres">
      <dgm:prSet presAssocID="{3A90E52C-79F0-4A8C-9AA6-4E0B07B5196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A77A4B6-C7C4-4D57-AB36-6A5803078029}" type="pres">
      <dgm:prSet presAssocID="{3A90E52C-79F0-4A8C-9AA6-4E0B07B5196F}" presName="negativeSpace" presStyleCnt="0"/>
      <dgm:spPr/>
    </dgm:pt>
    <dgm:pt modelId="{B8234A4F-5D64-4C8E-8785-F26CB38A2BF8}" type="pres">
      <dgm:prSet presAssocID="{3A90E52C-79F0-4A8C-9AA6-4E0B07B5196F}" presName="childText" presStyleLbl="conFgAcc1" presStyleIdx="4" presStyleCnt="6">
        <dgm:presLayoutVars>
          <dgm:bulletEnabled val="1"/>
        </dgm:presLayoutVars>
      </dgm:prSet>
      <dgm:spPr/>
    </dgm:pt>
    <dgm:pt modelId="{F52F96FB-27F1-4E66-B959-B6157CA73C80}" type="pres">
      <dgm:prSet presAssocID="{DD2BB2A7-63D3-41BF-99F3-EA441B299FCC}" presName="spaceBetweenRectangles" presStyleCnt="0"/>
      <dgm:spPr/>
    </dgm:pt>
    <dgm:pt modelId="{43968AA2-E240-43B1-A9EC-CD3662B4B0AD}" type="pres">
      <dgm:prSet presAssocID="{B7A93BAA-5B1C-41BE-BD0C-D82F06F550BD}" presName="parentLin" presStyleCnt="0"/>
      <dgm:spPr/>
    </dgm:pt>
    <dgm:pt modelId="{7F578B4C-5A34-4B11-81E8-6F562EB0A3B4}" type="pres">
      <dgm:prSet presAssocID="{B7A93BAA-5B1C-41BE-BD0C-D82F06F550BD}" presName="parentLeftMargin" presStyleLbl="node1" presStyleIdx="4" presStyleCnt="6"/>
      <dgm:spPr/>
    </dgm:pt>
    <dgm:pt modelId="{FD6B58CA-8A83-4374-A98F-2EF2DE00C5B9}" type="pres">
      <dgm:prSet presAssocID="{B7A93BAA-5B1C-41BE-BD0C-D82F06F550BD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BD79B20F-958C-4D3E-9CE7-42CB784881CC}" type="pres">
      <dgm:prSet presAssocID="{B7A93BAA-5B1C-41BE-BD0C-D82F06F550BD}" presName="negativeSpace" presStyleCnt="0"/>
      <dgm:spPr/>
    </dgm:pt>
    <dgm:pt modelId="{5EA38B56-3ED6-4F9E-A184-28EB1EE9D0B2}" type="pres">
      <dgm:prSet presAssocID="{B7A93BAA-5B1C-41BE-BD0C-D82F06F550BD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93DE4700-1C2F-4C95-9FC9-AB282FFB0811}" type="presOf" srcId="{A3ACC541-26EB-4BA9-9547-8E22BA11370F}" destId="{066E0386-5D40-43CA-B384-E72F8457D1D1}" srcOrd="1" destOrd="0" presId="urn:microsoft.com/office/officeart/2005/8/layout/list1"/>
    <dgm:cxn modelId="{A1621D08-7C95-4BC7-836C-1EE2C4FD2FAB}" type="presOf" srcId="{5A25990D-6F96-4AE3-9D92-342C0F34943A}" destId="{120D18B0-1F52-437D-B15B-812790421589}" srcOrd="1" destOrd="0" presId="urn:microsoft.com/office/officeart/2005/8/layout/list1"/>
    <dgm:cxn modelId="{F944880B-B5F8-42D9-A2DD-3FD45D6F1569}" srcId="{4E0EAAB0-59C7-47FE-8436-8221EE540D6E}" destId="{BE4D911A-1FAC-4674-B64C-8F08F856B48F}" srcOrd="3" destOrd="0" parTransId="{6616C046-5910-4575-BCB8-0965E7C896A5}" sibTransId="{401BE7AA-EF46-473B-AD1C-001BE82088BD}"/>
    <dgm:cxn modelId="{3379EF2E-77C9-4BFC-9414-E04A125DB05B}" type="presOf" srcId="{E1C92832-ACC7-4596-BA68-9FBE66211E05}" destId="{37B4A617-8848-432A-A499-C6209476AF01}" srcOrd="0" destOrd="0" presId="urn:microsoft.com/office/officeart/2005/8/layout/list1"/>
    <dgm:cxn modelId="{9E12FA5B-0DDB-4228-B3A9-F6D34F280206}" srcId="{4E0EAAB0-59C7-47FE-8436-8221EE540D6E}" destId="{3A90E52C-79F0-4A8C-9AA6-4E0B07B5196F}" srcOrd="4" destOrd="0" parTransId="{7E2F1026-18EA-42D2-A6F3-B236670F04F3}" sibTransId="{DD2BB2A7-63D3-41BF-99F3-EA441B299FCC}"/>
    <dgm:cxn modelId="{EDE31C61-1EBF-484D-91A8-EC1B3A05FE4A}" srcId="{4E0EAAB0-59C7-47FE-8436-8221EE540D6E}" destId="{A3ACC541-26EB-4BA9-9547-8E22BA11370F}" srcOrd="0" destOrd="0" parTransId="{57EF7094-5002-41D9-938B-0E9DA0E960CE}" sibTransId="{B3531D3C-C11C-4DB0-AA9A-D74EC94C8CE3}"/>
    <dgm:cxn modelId="{EC0C4D64-61C0-4792-A12A-03C82DB08970}" srcId="{4E0EAAB0-59C7-47FE-8436-8221EE540D6E}" destId="{E1C92832-ACC7-4596-BA68-9FBE66211E05}" srcOrd="2" destOrd="0" parTransId="{982C269A-29F9-4EC5-A566-1EA37DC5C953}" sibTransId="{A7EB293A-564E-423F-9717-0F75D3867D2E}"/>
    <dgm:cxn modelId="{490EC06B-65D9-401A-8E52-C626FB900A45}" type="presOf" srcId="{BE4D911A-1FAC-4674-B64C-8F08F856B48F}" destId="{DB73551A-5B50-4072-AADC-81B755D06E69}" srcOrd="1" destOrd="0" presId="urn:microsoft.com/office/officeart/2005/8/layout/list1"/>
    <dgm:cxn modelId="{56B0A676-5F8E-475D-92B1-2A0796B0E5B3}" type="presOf" srcId="{B7A93BAA-5B1C-41BE-BD0C-D82F06F550BD}" destId="{FD6B58CA-8A83-4374-A98F-2EF2DE00C5B9}" srcOrd="1" destOrd="0" presId="urn:microsoft.com/office/officeart/2005/8/layout/list1"/>
    <dgm:cxn modelId="{F225D556-F759-4402-87F2-EC878362A892}" type="presOf" srcId="{3A90E52C-79F0-4A8C-9AA6-4E0B07B5196F}" destId="{AD2942A7-4304-48C7-A5CE-13CE01727AB5}" srcOrd="1" destOrd="0" presId="urn:microsoft.com/office/officeart/2005/8/layout/list1"/>
    <dgm:cxn modelId="{47EA3C90-0FDB-4910-A726-FA55967320C7}" srcId="{4E0EAAB0-59C7-47FE-8436-8221EE540D6E}" destId="{5A25990D-6F96-4AE3-9D92-342C0F34943A}" srcOrd="1" destOrd="0" parTransId="{23E71FFD-4733-49CB-BEAD-A913FC8E50C1}" sibTransId="{868D617F-820B-4764-886E-DA7500FE4D12}"/>
    <dgm:cxn modelId="{3D8CF8A2-E9D9-4250-81F6-7D744A942D1D}" type="presOf" srcId="{5A25990D-6F96-4AE3-9D92-342C0F34943A}" destId="{E17246EA-7290-40E1-918F-600ACDF44495}" srcOrd="0" destOrd="0" presId="urn:microsoft.com/office/officeart/2005/8/layout/list1"/>
    <dgm:cxn modelId="{B0B654A9-CE22-471A-95DE-F8E2A784D207}" srcId="{4E0EAAB0-59C7-47FE-8436-8221EE540D6E}" destId="{B7A93BAA-5B1C-41BE-BD0C-D82F06F550BD}" srcOrd="5" destOrd="0" parTransId="{624F054C-A359-4907-A234-C8C130CB6CC7}" sibTransId="{F3D17C2A-C24D-44A5-961E-0CE87B1C0493}"/>
    <dgm:cxn modelId="{A3BBC8CD-36C8-4098-88E7-0EDEE9E4A501}" type="presOf" srcId="{B7A93BAA-5B1C-41BE-BD0C-D82F06F550BD}" destId="{7F578B4C-5A34-4B11-81E8-6F562EB0A3B4}" srcOrd="0" destOrd="0" presId="urn:microsoft.com/office/officeart/2005/8/layout/list1"/>
    <dgm:cxn modelId="{7B5729D3-F068-4AED-801B-ED6DCBBFACAC}" type="presOf" srcId="{E1C92832-ACC7-4596-BA68-9FBE66211E05}" destId="{945D2899-F426-4248-AC94-2D8F2B580E8D}" srcOrd="1" destOrd="0" presId="urn:microsoft.com/office/officeart/2005/8/layout/list1"/>
    <dgm:cxn modelId="{652F4FED-520C-48B3-8581-C02AB19E637C}" type="presOf" srcId="{A3ACC541-26EB-4BA9-9547-8E22BA11370F}" destId="{5D579250-B01E-4205-800E-2E900D71D707}" srcOrd="0" destOrd="0" presId="urn:microsoft.com/office/officeart/2005/8/layout/list1"/>
    <dgm:cxn modelId="{D2AE60F2-F94F-4250-AA35-5F297C2DC74A}" type="presOf" srcId="{BE4D911A-1FAC-4674-B64C-8F08F856B48F}" destId="{5BF3E411-A0D2-47D3-990B-2C0A8BB9EEF1}" srcOrd="0" destOrd="0" presId="urn:microsoft.com/office/officeart/2005/8/layout/list1"/>
    <dgm:cxn modelId="{604D6AFA-8228-4DBC-9BC5-E19DFCBAFADF}" type="presOf" srcId="{3A90E52C-79F0-4A8C-9AA6-4E0B07B5196F}" destId="{E7EE4487-3C5E-4E91-9A14-29D73644BAC9}" srcOrd="0" destOrd="0" presId="urn:microsoft.com/office/officeart/2005/8/layout/list1"/>
    <dgm:cxn modelId="{5B3045FB-773B-45A3-B399-A420854E57EC}" type="presOf" srcId="{4E0EAAB0-59C7-47FE-8436-8221EE540D6E}" destId="{825EECA8-2FE0-4AD6-BCA5-7E43BD353A7E}" srcOrd="0" destOrd="0" presId="urn:microsoft.com/office/officeart/2005/8/layout/list1"/>
    <dgm:cxn modelId="{3BE5F86E-88B1-4236-8524-3DAF1322BF47}" type="presParOf" srcId="{825EECA8-2FE0-4AD6-BCA5-7E43BD353A7E}" destId="{AD9FB5DE-E5D3-423D-9573-13C83C95211A}" srcOrd="0" destOrd="0" presId="urn:microsoft.com/office/officeart/2005/8/layout/list1"/>
    <dgm:cxn modelId="{AA74C3E1-6609-4748-AFC2-2E5DD78AF1C3}" type="presParOf" srcId="{AD9FB5DE-E5D3-423D-9573-13C83C95211A}" destId="{5D579250-B01E-4205-800E-2E900D71D707}" srcOrd="0" destOrd="0" presId="urn:microsoft.com/office/officeart/2005/8/layout/list1"/>
    <dgm:cxn modelId="{5EF32B03-55D3-421A-9320-540F490AA777}" type="presParOf" srcId="{AD9FB5DE-E5D3-423D-9573-13C83C95211A}" destId="{066E0386-5D40-43CA-B384-E72F8457D1D1}" srcOrd="1" destOrd="0" presId="urn:microsoft.com/office/officeart/2005/8/layout/list1"/>
    <dgm:cxn modelId="{BAB2F4DF-3018-4071-895E-3116374FA646}" type="presParOf" srcId="{825EECA8-2FE0-4AD6-BCA5-7E43BD353A7E}" destId="{C3172E10-C721-45C7-BB3A-130BF4ECB327}" srcOrd="1" destOrd="0" presId="urn:microsoft.com/office/officeart/2005/8/layout/list1"/>
    <dgm:cxn modelId="{D1C50CCE-2F8D-48CD-B765-6B07E5B57C93}" type="presParOf" srcId="{825EECA8-2FE0-4AD6-BCA5-7E43BD353A7E}" destId="{D5CA4EC7-8913-4A14-81C1-C544B9582B89}" srcOrd="2" destOrd="0" presId="urn:microsoft.com/office/officeart/2005/8/layout/list1"/>
    <dgm:cxn modelId="{6119B3EA-AAB8-4675-ABFA-D2E8D0052322}" type="presParOf" srcId="{825EECA8-2FE0-4AD6-BCA5-7E43BD353A7E}" destId="{890101AA-CE2F-4EFB-B1E2-A8B1745F849D}" srcOrd="3" destOrd="0" presId="urn:microsoft.com/office/officeart/2005/8/layout/list1"/>
    <dgm:cxn modelId="{CDEC05E9-6F0F-4CCA-B71B-8EC92801556F}" type="presParOf" srcId="{825EECA8-2FE0-4AD6-BCA5-7E43BD353A7E}" destId="{8EF8D18C-BB1C-4CBA-B4E8-EA7F7055AB61}" srcOrd="4" destOrd="0" presId="urn:microsoft.com/office/officeart/2005/8/layout/list1"/>
    <dgm:cxn modelId="{880BD51C-8469-42BB-B95B-7D4356E009F7}" type="presParOf" srcId="{8EF8D18C-BB1C-4CBA-B4E8-EA7F7055AB61}" destId="{E17246EA-7290-40E1-918F-600ACDF44495}" srcOrd="0" destOrd="0" presId="urn:microsoft.com/office/officeart/2005/8/layout/list1"/>
    <dgm:cxn modelId="{12800EF8-B7BD-4301-8B7C-5BC0492480D2}" type="presParOf" srcId="{8EF8D18C-BB1C-4CBA-B4E8-EA7F7055AB61}" destId="{120D18B0-1F52-437D-B15B-812790421589}" srcOrd="1" destOrd="0" presId="urn:microsoft.com/office/officeart/2005/8/layout/list1"/>
    <dgm:cxn modelId="{6668ABF4-3AFC-4EB2-A329-D50EA76117A3}" type="presParOf" srcId="{825EECA8-2FE0-4AD6-BCA5-7E43BD353A7E}" destId="{7976C675-88FD-4D6B-A68D-07C2E16AA734}" srcOrd="5" destOrd="0" presId="urn:microsoft.com/office/officeart/2005/8/layout/list1"/>
    <dgm:cxn modelId="{0706290A-BECA-47C5-8AEA-6F3EF9A47EC4}" type="presParOf" srcId="{825EECA8-2FE0-4AD6-BCA5-7E43BD353A7E}" destId="{6A0E684A-4E34-496A-86AA-A4CFBCAC5B29}" srcOrd="6" destOrd="0" presId="urn:microsoft.com/office/officeart/2005/8/layout/list1"/>
    <dgm:cxn modelId="{709AFEBA-94AF-47B0-B929-F821B846A266}" type="presParOf" srcId="{825EECA8-2FE0-4AD6-BCA5-7E43BD353A7E}" destId="{2A7BA104-6F9F-4BC3-8708-4E16AA440CF5}" srcOrd="7" destOrd="0" presId="urn:microsoft.com/office/officeart/2005/8/layout/list1"/>
    <dgm:cxn modelId="{166AB9C6-F200-42D2-AB87-6ABAAD7E658E}" type="presParOf" srcId="{825EECA8-2FE0-4AD6-BCA5-7E43BD353A7E}" destId="{347A11D5-6BD7-4D54-8F15-35E630BBDDE0}" srcOrd="8" destOrd="0" presId="urn:microsoft.com/office/officeart/2005/8/layout/list1"/>
    <dgm:cxn modelId="{6C0C34FA-2550-495F-AA7A-357915CF8801}" type="presParOf" srcId="{347A11D5-6BD7-4D54-8F15-35E630BBDDE0}" destId="{37B4A617-8848-432A-A499-C6209476AF01}" srcOrd="0" destOrd="0" presId="urn:microsoft.com/office/officeart/2005/8/layout/list1"/>
    <dgm:cxn modelId="{0C07EA83-A7E1-411F-9293-5206F47C1C6B}" type="presParOf" srcId="{347A11D5-6BD7-4D54-8F15-35E630BBDDE0}" destId="{945D2899-F426-4248-AC94-2D8F2B580E8D}" srcOrd="1" destOrd="0" presId="urn:microsoft.com/office/officeart/2005/8/layout/list1"/>
    <dgm:cxn modelId="{32E88259-761B-4815-AEAB-08812CB61C7D}" type="presParOf" srcId="{825EECA8-2FE0-4AD6-BCA5-7E43BD353A7E}" destId="{1905E120-B504-4786-8322-3FA1B31B020C}" srcOrd="9" destOrd="0" presId="urn:microsoft.com/office/officeart/2005/8/layout/list1"/>
    <dgm:cxn modelId="{746F9B78-DBB8-4B3B-8F9E-4420B9BE037F}" type="presParOf" srcId="{825EECA8-2FE0-4AD6-BCA5-7E43BD353A7E}" destId="{D789C9E5-AC15-458E-9BB5-3C76EBBE27DD}" srcOrd="10" destOrd="0" presId="urn:microsoft.com/office/officeart/2005/8/layout/list1"/>
    <dgm:cxn modelId="{D79B6129-0560-402B-ABCF-842FA27AC522}" type="presParOf" srcId="{825EECA8-2FE0-4AD6-BCA5-7E43BD353A7E}" destId="{BC15392D-EC64-444B-AD1C-64B85EB721FD}" srcOrd="11" destOrd="0" presId="urn:microsoft.com/office/officeart/2005/8/layout/list1"/>
    <dgm:cxn modelId="{040B723B-7CEA-41F6-8DEC-D96DF018B52B}" type="presParOf" srcId="{825EECA8-2FE0-4AD6-BCA5-7E43BD353A7E}" destId="{E5FF0B71-E5EC-43EB-AA52-3E8AC141869B}" srcOrd="12" destOrd="0" presId="urn:microsoft.com/office/officeart/2005/8/layout/list1"/>
    <dgm:cxn modelId="{5ED8D083-C4E7-4B88-A567-B14BAE2FB137}" type="presParOf" srcId="{E5FF0B71-E5EC-43EB-AA52-3E8AC141869B}" destId="{5BF3E411-A0D2-47D3-990B-2C0A8BB9EEF1}" srcOrd="0" destOrd="0" presId="urn:microsoft.com/office/officeart/2005/8/layout/list1"/>
    <dgm:cxn modelId="{8B7DD9E0-E371-4DB1-B0C1-4EC109281DAC}" type="presParOf" srcId="{E5FF0B71-E5EC-43EB-AA52-3E8AC141869B}" destId="{DB73551A-5B50-4072-AADC-81B755D06E69}" srcOrd="1" destOrd="0" presId="urn:microsoft.com/office/officeart/2005/8/layout/list1"/>
    <dgm:cxn modelId="{AFB337A7-6D99-426A-8708-4FAF1AC1D3EB}" type="presParOf" srcId="{825EECA8-2FE0-4AD6-BCA5-7E43BD353A7E}" destId="{62B5C78E-1F9F-4119-9109-799DF8ADDB1D}" srcOrd="13" destOrd="0" presId="urn:microsoft.com/office/officeart/2005/8/layout/list1"/>
    <dgm:cxn modelId="{7C687E7F-BFFD-4A19-B826-FABF00693432}" type="presParOf" srcId="{825EECA8-2FE0-4AD6-BCA5-7E43BD353A7E}" destId="{A0C32316-34B6-4DA4-9ECE-F7D8C3CA978E}" srcOrd="14" destOrd="0" presId="urn:microsoft.com/office/officeart/2005/8/layout/list1"/>
    <dgm:cxn modelId="{678B02C2-0683-4BE2-92F5-C00054D21E03}" type="presParOf" srcId="{825EECA8-2FE0-4AD6-BCA5-7E43BD353A7E}" destId="{6E423F1B-10BD-482F-BE13-F91B6E48A5EE}" srcOrd="15" destOrd="0" presId="urn:microsoft.com/office/officeart/2005/8/layout/list1"/>
    <dgm:cxn modelId="{58975CD0-39BB-4B3D-ACD8-E76F02BD3804}" type="presParOf" srcId="{825EECA8-2FE0-4AD6-BCA5-7E43BD353A7E}" destId="{86415853-8E09-4347-BF46-7000FCFF5791}" srcOrd="16" destOrd="0" presId="urn:microsoft.com/office/officeart/2005/8/layout/list1"/>
    <dgm:cxn modelId="{899BC51F-8E2B-48E1-A1CE-1235D5FF3AF5}" type="presParOf" srcId="{86415853-8E09-4347-BF46-7000FCFF5791}" destId="{E7EE4487-3C5E-4E91-9A14-29D73644BAC9}" srcOrd="0" destOrd="0" presId="urn:microsoft.com/office/officeart/2005/8/layout/list1"/>
    <dgm:cxn modelId="{62E9EC9D-2776-4583-B097-860DB785DD96}" type="presParOf" srcId="{86415853-8E09-4347-BF46-7000FCFF5791}" destId="{AD2942A7-4304-48C7-A5CE-13CE01727AB5}" srcOrd="1" destOrd="0" presId="urn:microsoft.com/office/officeart/2005/8/layout/list1"/>
    <dgm:cxn modelId="{2EFFF431-5221-4927-9EE1-270AFF7CE0CE}" type="presParOf" srcId="{825EECA8-2FE0-4AD6-BCA5-7E43BD353A7E}" destId="{CA77A4B6-C7C4-4D57-AB36-6A5803078029}" srcOrd="17" destOrd="0" presId="urn:microsoft.com/office/officeart/2005/8/layout/list1"/>
    <dgm:cxn modelId="{D9DE0F78-B35E-467E-9157-6EBC88448634}" type="presParOf" srcId="{825EECA8-2FE0-4AD6-BCA5-7E43BD353A7E}" destId="{B8234A4F-5D64-4C8E-8785-F26CB38A2BF8}" srcOrd="18" destOrd="0" presId="urn:microsoft.com/office/officeart/2005/8/layout/list1"/>
    <dgm:cxn modelId="{F1B32C72-56B7-4528-B891-9E6638BED131}" type="presParOf" srcId="{825EECA8-2FE0-4AD6-BCA5-7E43BD353A7E}" destId="{F52F96FB-27F1-4E66-B959-B6157CA73C80}" srcOrd="19" destOrd="0" presId="urn:microsoft.com/office/officeart/2005/8/layout/list1"/>
    <dgm:cxn modelId="{80D1CB61-25C2-42C4-AA8B-8E8CCED899FE}" type="presParOf" srcId="{825EECA8-2FE0-4AD6-BCA5-7E43BD353A7E}" destId="{43968AA2-E240-43B1-A9EC-CD3662B4B0AD}" srcOrd="20" destOrd="0" presId="urn:microsoft.com/office/officeart/2005/8/layout/list1"/>
    <dgm:cxn modelId="{E6B8E31D-3A71-40FA-B28D-F5D628F830D7}" type="presParOf" srcId="{43968AA2-E240-43B1-A9EC-CD3662B4B0AD}" destId="{7F578B4C-5A34-4B11-81E8-6F562EB0A3B4}" srcOrd="0" destOrd="0" presId="urn:microsoft.com/office/officeart/2005/8/layout/list1"/>
    <dgm:cxn modelId="{D98A780B-8064-4150-AE5B-5B9867007971}" type="presParOf" srcId="{43968AA2-E240-43B1-A9EC-CD3662B4B0AD}" destId="{FD6B58CA-8A83-4374-A98F-2EF2DE00C5B9}" srcOrd="1" destOrd="0" presId="urn:microsoft.com/office/officeart/2005/8/layout/list1"/>
    <dgm:cxn modelId="{4A4B6AE5-608D-457B-A9FE-A4521786BBAE}" type="presParOf" srcId="{825EECA8-2FE0-4AD6-BCA5-7E43BD353A7E}" destId="{BD79B20F-958C-4D3E-9CE7-42CB784881CC}" srcOrd="21" destOrd="0" presId="urn:microsoft.com/office/officeart/2005/8/layout/list1"/>
    <dgm:cxn modelId="{05F696E9-EBE1-4943-9059-D8303AB9FBBF}" type="presParOf" srcId="{825EECA8-2FE0-4AD6-BCA5-7E43BD353A7E}" destId="{5EA38B56-3ED6-4F9E-A184-28EB1EE9D0B2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4E24-46FE-4BD6-B6F2-0DDCD803334F}">
      <dsp:nvSpPr>
        <dsp:cNvPr id="0" name=""/>
        <dsp:cNvSpPr/>
      </dsp:nvSpPr>
      <dsp:spPr>
        <a:xfrm>
          <a:off x="0" y="111844"/>
          <a:ext cx="3150691" cy="189041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Aktual</a:t>
          </a:r>
          <a:endParaRPr lang="en-US" sz="3800" kern="1200" dirty="0"/>
        </a:p>
      </dsp:txBody>
      <dsp:txXfrm>
        <a:off x="0" y="111844"/>
        <a:ext cx="3150691" cy="1890414"/>
      </dsp:txXfrm>
    </dsp:sp>
    <dsp:sp modelId="{359EB99E-EEF5-4879-ABA5-FF0319B48B30}">
      <dsp:nvSpPr>
        <dsp:cNvPr id="0" name=""/>
        <dsp:cNvSpPr/>
      </dsp:nvSpPr>
      <dsp:spPr>
        <a:xfrm>
          <a:off x="3465760" y="111844"/>
          <a:ext cx="3150691" cy="1890414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Penting &amp; Mendesak</a:t>
          </a:r>
          <a:endParaRPr lang="en-US" sz="3800" kern="1200" dirty="0"/>
        </a:p>
      </dsp:txBody>
      <dsp:txXfrm>
        <a:off x="3465760" y="111844"/>
        <a:ext cx="3150691" cy="1890414"/>
      </dsp:txXfrm>
    </dsp:sp>
    <dsp:sp modelId="{29899101-3381-4E7D-9795-DF616FC51301}">
      <dsp:nvSpPr>
        <dsp:cNvPr id="0" name=""/>
        <dsp:cNvSpPr/>
      </dsp:nvSpPr>
      <dsp:spPr>
        <a:xfrm>
          <a:off x="6931521" y="111844"/>
          <a:ext cx="3150691" cy="1890414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Kebutuhan &amp;Aspirasi</a:t>
          </a:r>
          <a:endParaRPr lang="en-US" sz="3800" kern="1200" dirty="0"/>
        </a:p>
      </dsp:txBody>
      <dsp:txXfrm>
        <a:off x="6931521" y="111844"/>
        <a:ext cx="3150691" cy="1890414"/>
      </dsp:txXfrm>
    </dsp:sp>
    <dsp:sp modelId="{495267CB-0651-487C-B301-95FAB9BFFD79}">
      <dsp:nvSpPr>
        <dsp:cNvPr id="0" name=""/>
        <dsp:cNvSpPr/>
      </dsp:nvSpPr>
      <dsp:spPr>
        <a:xfrm>
          <a:off x="1732880" y="2317328"/>
          <a:ext cx="3150691" cy="1890414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Berdampak Positif</a:t>
          </a:r>
          <a:endParaRPr lang="en-US" sz="3800" kern="1200" dirty="0"/>
        </a:p>
      </dsp:txBody>
      <dsp:txXfrm>
        <a:off x="1732880" y="2317328"/>
        <a:ext cx="3150691" cy="1890414"/>
      </dsp:txXfrm>
    </dsp:sp>
    <dsp:sp modelId="{1D92DA6E-924A-45BB-9765-5130D7916A7B}">
      <dsp:nvSpPr>
        <dsp:cNvPr id="0" name=""/>
        <dsp:cNvSpPr/>
      </dsp:nvSpPr>
      <dsp:spPr>
        <a:xfrm>
          <a:off x="5198641" y="2317328"/>
          <a:ext cx="3150691" cy="1890414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800" kern="1200" dirty="0"/>
            <a:t>Sesui visi dan agenda perubahan</a:t>
          </a:r>
          <a:endParaRPr lang="en-US" sz="3800" kern="1200" dirty="0"/>
        </a:p>
      </dsp:txBody>
      <dsp:txXfrm>
        <a:off x="5198641" y="2317328"/>
        <a:ext cx="3150691" cy="18904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C39E95-990C-47DB-A8BF-420A8D5267A1}">
      <dsp:nvSpPr>
        <dsp:cNvPr id="0" name=""/>
        <dsp:cNvSpPr/>
      </dsp:nvSpPr>
      <dsp:spPr>
        <a:xfrm>
          <a:off x="4155301" y="1393499"/>
          <a:ext cx="1771197" cy="1532157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/>
            <a:t>ISU  STRATEGIS</a:t>
          </a:r>
          <a:endParaRPr lang="en-US" sz="1200" kern="1200" dirty="0"/>
        </a:p>
      </dsp:txBody>
      <dsp:txXfrm>
        <a:off x="4448813" y="1647399"/>
        <a:ext cx="1184173" cy="1024357"/>
      </dsp:txXfrm>
    </dsp:sp>
    <dsp:sp modelId="{4EF780EA-1EA9-4F72-9678-0E8D1717B8C4}">
      <dsp:nvSpPr>
        <dsp:cNvPr id="0" name=""/>
        <dsp:cNvSpPr/>
      </dsp:nvSpPr>
      <dsp:spPr>
        <a:xfrm>
          <a:off x="5264411" y="660465"/>
          <a:ext cx="668267" cy="57580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8A52B12-236E-43F7-A48B-EBAF41BC8F41}">
      <dsp:nvSpPr>
        <dsp:cNvPr id="0" name=""/>
        <dsp:cNvSpPr/>
      </dsp:nvSpPr>
      <dsp:spPr>
        <a:xfrm>
          <a:off x="4318454" y="0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Membangun Jaringan yang luas</a:t>
          </a:r>
          <a:endParaRPr lang="en-US" sz="1200" kern="1200" dirty="0"/>
        </a:p>
      </dsp:txBody>
      <dsp:txXfrm>
        <a:off x="4558996" y="208097"/>
        <a:ext cx="970400" cy="839510"/>
      </dsp:txXfrm>
    </dsp:sp>
    <dsp:sp modelId="{AEC852AF-07C2-4CCA-9398-D0DD3D37E822}">
      <dsp:nvSpPr>
        <dsp:cNvPr id="0" name=""/>
        <dsp:cNvSpPr/>
      </dsp:nvSpPr>
      <dsp:spPr>
        <a:xfrm>
          <a:off x="6044332" y="1736906"/>
          <a:ext cx="668267" cy="57580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D40E02C-D7AF-44CA-8D1C-B2F3250BE4FE}">
      <dsp:nvSpPr>
        <dsp:cNvPr id="0" name=""/>
        <dsp:cNvSpPr/>
      </dsp:nvSpPr>
      <dsp:spPr>
        <a:xfrm>
          <a:off x="5649633" y="772342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Survey</a:t>
          </a:r>
          <a:endParaRPr lang="en-US" sz="1200" kern="1200" dirty="0"/>
        </a:p>
      </dsp:txBody>
      <dsp:txXfrm>
        <a:off x="5890175" y="980439"/>
        <a:ext cx="970400" cy="839510"/>
      </dsp:txXfrm>
    </dsp:sp>
    <dsp:sp modelId="{7937CE8B-D483-457E-830A-AEF38E0033D9}">
      <dsp:nvSpPr>
        <dsp:cNvPr id="0" name=""/>
        <dsp:cNvSpPr/>
      </dsp:nvSpPr>
      <dsp:spPr>
        <a:xfrm>
          <a:off x="5502549" y="2952006"/>
          <a:ext cx="668267" cy="57580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57AA172-9512-419E-A141-EFA02FAE5198}">
      <dsp:nvSpPr>
        <dsp:cNvPr id="0" name=""/>
        <dsp:cNvSpPr/>
      </dsp:nvSpPr>
      <dsp:spPr>
        <a:xfrm>
          <a:off x="5649633" y="2290677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FGD</a:t>
          </a:r>
          <a:endParaRPr lang="en-US" sz="1200" kern="1200" dirty="0"/>
        </a:p>
      </dsp:txBody>
      <dsp:txXfrm>
        <a:off x="5890175" y="2498774"/>
        <a:ext cx="970400" cy="839510"/>
      </dsp:txXfrm>
    </dsp:sp>
    <dsp:sp modelId="{D653DF8F-CA3D-4B97-9576-C526D0317DB8}">
      <dsp:nvSpPr>
        <dsp:cNvPr id="0" name=""/>
        <dsp:cNvSpPr/>
      </dsp:nvSpPr>
      <dsp:spPr>
        <a:xfrm>
          <a:off x="4158597" y="3078138"/>
          <a:ext cx="668267" cy="57580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9E4F848C-FED4-46D6-A2DF-3D4983A46B36}">
      <dsp:nvSpPr>
        <dsp:cNvPr id="0" name=""/>
        <dsp:cNvSpPr/>
      </dsp:nvSpPr>
      <dsp:spPr>
        <a:xfrm>
          <a:off x="4318454" y="3063883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Identifikasi Isu Jangka Panjang &amp; Jangka Menengah</a:t>
          </a:r>
          <a:endParaRPr lang="en-US" sz="1200" kern="1200" dirty="0"/>
        </a:p>
      </dsp:txBody>
      <dsp:txXfrm>
        <a:off x="4558996" y="3271980"/>
        <a:ext cx="970400" cy="839510"/>
      </dsp:txXfrm>
    </dsp:sp>
    <dsp:sp modelId="{BE68B646-CDD2-417E-ADAB-294388ABBF3B}">
      <dsp:nvSpPr>
        <dsp:cNvPr id="0" name=""/>
        <dsp:cNvSpPr/>
      </dsp:nvSpPr>
      <dsp:spPr>
        <a:xfrm>
          <a:off x="3365905" y="2002129"/>
          <a:ext cx="668267" cy="575801"/>
        </a:xfrm>
        <a:prstGeom prst="hexagon">
          <a:avLst>
            <a:gd name="adj" fmla="val 28900"/>
            <a:gd name="vf" fmla="val 11547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AE1D933-A00E-4946-A5E0-3BB379014D06}">
      <dsp:nvSpPr>
        <dsp:cNvPr id="0" name=""/>
        <dsp:cNvSpPr/>
      </dsp:nvSpPr>
      <dsp:spPr>
        <a:xfrm>
          <a:off x="2981094" y="2291541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Proaktif</a:t>
          </a:r>
          <a:endParaRPr lang="en-US" sz="1200" kern="1200" dirty="0"/>
        </a:p>
      </dsp:txBody>
      <dsp:txXfrm>
        <a:off x="3221636" y="2499638"/>
        <a:ext cx="970400" cy="839510"/>
      </dsp:txXfrm>
    </dsp:sp>
    <dsp:sp modelId="{60742AF8-2D5F-4611-AF60-581F466D9699}">
      <dsp:nvSpPr>
        <dsp:cNvPr id="0" name=""/>
        <dsp:cNvSpPr/>
      </dsp:nvSpPr>
      <dsp:spPr>
        <a:xfrm>
          <a:off x="2981094" y="770614"/>
          <a:ext cx="1451484" cy="1255704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Isu Koalisi</a:t>
          </a:r>
          <a:endParaRPr lang="en-US" sz="1200" kern="1200" dirty="0"/>
        </a:p>
      </dsp:txBody>
      <dsp:txXfrm>
        <a:off x="3221636" y="978711"/>
        <a:ext cx="970400" cy="839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CA4EC7-8913-4A14-81C1-C544B9582B89}">
      <dsp:nvSpPr>
        <dsp:cNvPr id="0" name=""/>
        <dsp:cNvSpPr/>
      </dsp:nvSpPr>
      <dsp:spPr>
        <a:xfrm>
          <a:off x="0" y="261873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6E0386-5D40-43CA-B384-E72F8457D1D1}">
      <dsp:nvSpPr>
        <dsp:cNvPr id="0" name=""/>
        <dsp:cNvSpPr/>
      </dsp:nvSpPr>
      <dsp:spPr>
        <a:xfrm>
          <a:off x="504110" y="25713"/>
          <a:ext cx="7057549" cy="472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Isu paling penting bagi masyarakat</a:t>
          </a:r>
          <a:endParaRPr lang="en-US" sz="1600" kern="1200" dirty="0"/>
        </a:p>
      </dsp:txBody>
      <dsp:txXfrm>
        <a:off x="527167" y="48770"/>
        <a:ext cx="7011435" cy="426206"/>
      </dsp:txXfrm>
    </dsp:sp>
    <dsp:sp modelId="{6A0E684A-4E34-496A-86AA-A4CFBCAC5B29}">
      <dsp:nvSpPr>
        <dsp:cNvPr id="0" name=""/>
        <dsp:cNvSpPr/>
      </dsp:nvSpPr>
      <dsp:spPr>
        <a:xfrm>
          <a:off x="0" y="987633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986775"/>
              <a:satOff val="7962"/>
              <a:lumOff val="17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0D18B0-1F52-437D-B15B-812790421589}">
      <dsp:nvSpPr>
        <dsp:cNvPr id="0" name=""/>
        <dsp:cNvSpPr/>
      </dsp:nvSpPr>
      <dsp:spPr>
        <a:xfrm>
          <a:off x="504110" y="751473"/>
          <a:ext cx="7057549" cy="472320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Jangka waktu yang jelas</a:t>
          </a:r>
          <a:endParaRPr lang="en-US" sz="1600" kern="1200" dirty="0"/>
        </a:p>
      </dsp:txBody>
      <dsp:txXfrm>
        <a:off x="527167" y="774530"/>
        <a:ext cx="7011435" cy="426206"/>
      </dsp:txXfrm>
    </dsp:sp>
    <dsp:sp modelId="{D789C9E5-AC15-458E-9BB5-3C76EBBE27DD}">
      <dsp:nvSpPr>
        <dsp:cNvPr id="0" name=""/>
        <dsp:cNvSpPr/>
      </dsp:nvSpPr>
      <dsp:spPr>
        <a:xfrm>
          <a:off x="0" y="1713393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973551"/>
              <a:satOff val="15924"/>
              <a:lumOff val="34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5D2899-F426-4248-AC94-2D8F2B580E8D}">
      <dsp:nvSpPr>
        <dsp:cNvPr id="0" name=""/>
        <dsp:cNvSpPr/>
      </dsp:nvSpPr>
      <dsp:spPr>
        <a:xfrm>
          <a:off x="504110" y="1477233"/>
          <a:ext cx="7057549" cy="472320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Memiliki dukungan publik</a:t>
          </a:r>
          <a:endParaRPr lang="en-US" sz="1600" kern="1200" dirty="0"/>
        </a:p>
      </dsp:txBody>
      <dsp:txXfrm>
        <a:off x="527167" y="1500290"/>
        <a:ext cx="7011435" cy="426206"/>
      </dsp:txXfrm>
    </dsp:sp>
    <dsp:sp modelId="{A0C32316-34B6-4DA4-9ECE-F7D8C3CA978E}">
      <dsp:nvSpPr>
        <dsp:cNvPr id="0" name=""/>
        <dsp:cNvSpPr/>
      </dsp:nvSpPr>
      <dsp:spPr>
        <a:xfrm>
          <a:off x="0" y="2439153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5960326"/>
              <a:satOff val="23887"/>
              <a:lumOff val="5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3551A-5B50-4072-AADC-81B755D06E69}">
      <dsp:nvSpPr>
        <dsp:cNvPr id="0" name=""/>
        <dsp:cNvSpPr/>
      </dsp:nvSpPr>
      <dsp:spPr>
        <a:xfrm>
          <a:off x="504110" y="2202993"/>
          <a:ext cx="7057549" cy="472320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Pengakuan secara politis</a:t>
          </a:r>
          <a:endParaRPr lang="en-US" sz="1600" kern="1200" dirty="0"/>
        </a:p>
      </dsp:txBody>
      <dsp:txXfrm>
        <a:off x="527167" y="2226050"/>
        <a:ext cx="7011435" cy="426206"/>
      </dsp:txXfrm>
    </dsp:sp>
    <dsp:sp modelId="{B8234A4F-5D64-4C8E-8785-F26CB38A2BF8}">
      <dsp:nvSpPr>
        <dsp:cNvPr id="0" name=""/>
        <dsp:cNvSpPr/>
      </dsp:nvSpPr>
      <dsp:spPr>
        <a:xfrm>
          <a:off x="0" y="3164913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7947101"/>
              <a:satOff val="31849"/>
              <a:lumOff val="69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2942A7-4304-48C7-A5CE-13CE01727AB5}">
      <dsp:nvSpPr>
        <dsp:cNvPr id="0" name=""/>
        <dsp:cNvSpPr/>
      </dsp:nvSpPr>
      <dsp:spPr>
        <a:xfrm>
          <a:off x="504110" y="2928753"/>
          <a:ext cx="7057549" cy="472320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Tingkat keberhasilan</a:t>
          </a:r>
          <a:endParaRPr lang="en-US" sz="1600" kern="1200" dirty="0"/>
        </a:p>
      </dsp:txBody>
      <dsp:txXfrm>
        <a:off x="527167" y="2951810"/>
        <a:ext cx="7011435" cy="426206"/>
      </dsp:txXfrm>
    </dsp:sp>
    <dsp:sp modelId="{5EA38B56-3ED6-4F9E-A184-28EB1EE9D0B2}">
      <dsp:nvSpPr>
        <dsp:cNvPr id="0" name=""/>
        <dsp:cNvSpPr/>
      </dsp:nvSpPr>
      <dsp:spPr>
        <a:xfrm>
          <a:off x="0" y="3890674"/>
          <a:ext cx="10082213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B58CA-8A83-4374-A98F-2EF2DE00C5B9}">
      <dsp:nvSpPr>
        <dsp:cNvPr id="0" name=""/>
        <dsp:cNvSpPr/>
      </dsp:nvSpPr>
      <dsp:spPr>
        <a:xfrm>
          <a:off x="504110" y="3654514"/>
          <a:ext cx="7057549" cy="47232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59" tIns="0" rIns="266759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600" kern="1200" dirty="0"/>
            <a:t>Dukungan</a:t>
          </a:r>
          <a:endParaRPr lang="en-US" sz="1600" kern="1200" dirty="0"/>
        </a:p>
      </dsp:txBody>
      <dsp:txXfrm>
        <a:off x="527167" y="3677571"/>
        <a:ext cx="7011435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15/03/2021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8000" dirty="0">
                <a:solidFill>
                  <a:schemeClr val="tx1"/>
                </a:solidFill>
                <a:latin typeface="Corbel" pitchFamily="34" charset="0"/>
                <a:cs typeface="Arial" charset="0"/>
              </a:rPr>
            </a:br>
            <a:r>
              <a:rPr lang="id-ID" sz="4400" dirty="0"/>
              <a:t>MEMILIH ISU ADVOKASI</a:t>
            </a:r>
            <a:endParaRPr lang="en-US" sz="80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>
                <a:latin typeface="Berlin Sans FB Demi" pitchFamily="34" charset="0"/>
              </a:rPr>
              <a:t>21</a:t>
            </a:r>
            <a:endParaRPr lang="en-US" sz="16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373780" y="1715589"/>
            <a:ext cx="10081684" cy="4319588"/>
          </a:xfrm>
        </p:spPr>
        <p:txBody>
          <a:bodyPr/>
          <a:lstStyle/>
          <a:p>
            <a:r>
              <a:rPr lang="id-ID" sz="2800" dirty="0"/>
              <a:t>TUGAS PERTAMA SETELAH LINGKAR INTI ADVOKASI TERBENTUK ADALAH MENGIDENTIFIKASI ISU STRATEGIS YANG AKAN DI ADVOKASI</a:t>
            </a:r>
          </a:p>
          <a:p>
            <a:r>
              <a:rPr lang="id-ID" sz="2800" dirty="0"/>
              <a:t>BANYAKNYA ISU DI MASYARAKAT MENJADIKAN KITA MEMILIKI TUGAS UNTUK MENENTUKAN ISU APA YANG HARUS KITA PILIH DAN BERNILAI STRATEGIS</a:t>
            </a:r>
          </a:p>
          <a:p>
            <a:r>
              <a:rPr lang="id-ID" sz="2800" dirty="0"/>
              <a:t>MEMILIH IOSU STRATEGIS HARUS MEMPERHATIKAN BANYAK HAL, SEPERTI LINGKUNGAN, DAMPAK, URGENSIVITAS DAN LAIN SEBAGAINYA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65814" y="574766"/>
            <a:ext cx="10081684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62733" y="280146"/>
            <a:ext cx="3892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b="1" dirty="0"/>
              <a:t>MEMILIH ISU STRATEGIS</a:t>
            </a:r>
          </a:p>
        </p:txBody>
      </p:sp>
    </p:spTree>
    <p:extLst>
      <p:ext uri="{BB962C8B-B14F-4D97-AF65-F5344CB8AC3E}">
        <p14:creationId xmlns:p14="http://schemas.microsoft.com/office/powerpoint/2010/main" val="181105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KRITERIA ISU STRATEGIS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4246837669"/>
              </p:ext>
            </p:extLst>
          </p:nvPr>
        </p:nvGraphicFramePr>
        <p:xfrm>
          <a:off x="1295400" y="2133600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86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7110" y="297686"/>
            <a:ext cx="3798021" cy="432048"/>
          </a:xfrm>
        </p:spPr>
        <p:txBody>
          <a:bodyPr/>
          <a:lstStyle/>
          <a:p>
            <a:r>
              <a:rPr lang="id-ID" b="1" dirty="0"/>
              <a:t>Cara Menggali Isu Strategis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982697533"/>
              </p:ext>
            </p:extLst>
          </p:nvPr>
        </p:nvGraphicFramePr>
        <p:xfrm>
          <a:off x="1256211" y="1728651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274125" y="729734"/>
            <a:ext cx="1589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dirty="0"/>
              <a:t>ISU  STRATEGIS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61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6245" y="394198"/>
            <a:ext cx="5275150" cy="432048"/>
          </a:xfrm>
        </p:spPr>
        <p:txBody>
          <a:bodyPr/>
          <a:lstStyle/>
          <a:p>
            <a:r>
              <a:rPr lang="id-ID" sz="3200" b="1" dirty="0"/>
              <a:t>MENETAPKAN ISU PRIORITAS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195448116"/>
              </p:ext>
            </p:extLst>
          </p:nvPr>
        </p:nvGraphicFramePr>
        <p:xfrm>
          <a:off x="1295400" y="1571625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27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>
              <a:buNone/>
            </a:pPr>
            <a:r>
              <a:rPr lang="id-ID" sz="5400" b="1" dirty="0"/>
              <a:t>Merancang Sasaran dan Strategi Advokasi</a:t>
            </a:r>
            <a:endParaRPr lang="en-US" sz="5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3307</TotalTime>
  <Words>221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 MEMILIH ISU ADVOKASI</vt:lpstr>
      <vt:lpstr>PowerPoint Presentation</vt:lpstr>
      <vt:lpstr>KRITERIA ISU STRATEGIS</vt:lpstr>
      <vt:lpstr>Cara Menggali Isu Strategis</vt:lpstr>
      <vt:lpstr>MENETAPKAN ISU PRIORITAS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160</cp:revision>
  <dcterms:created xsi:type="dcterms:W3CDTF">2017-11-21T07:01:38Z</dcterms:created>
  <dcterms:modified xsi:type="dcterms:W3CDTF">2021-03-15T00:05:13Z</dcterms:modified>
</cp:coreProperties>
</file>