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88" r:id="rId2"/>
    <p:sldMasterId id="2147483690" r:id="rId3"/>
    <p:sldMasterId id="2147483693" r:id="rId4"/>
  </p:sldMasterIdLst>
  <p:notesMasterIdLst>
    <p:notesMasterId r:id="rId17"/>
  </p:notesMasterIdLst>
  <p:sldIdLst>
    <p:sldId id="578" r:id="rId5"/>
    <p:sldId id="307" r:id="rId6"/>
    <p:sldId id="619" r:id="rId7"/>
    <p:sldId id="636" r:id="rId8"/>
    <p:sldId id="638" r:id="rId9"/>
    <p:sldId id="640" r:id="rId10"/>
    <p:sldId id="642" r:id="rId11"/>
    <p:sldId id="644" r:id="rId12"/>
    <p:sldId id="625" r:id="rId13"/>
    <p:sldId id="575" r:id="rId14"/>
    <p:sldId id="564" r:id="rId15"/>
    <p:sldId id="32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00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EC08E2-E25C-4D32-8E34-269DE25DDE88}"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3FF0BA04-9B1D-46AA-8249-4527F69609CD}">
      <dgm:prSet phldrT="[Text]"/>
      <dgm:spPr/>
      <dgm:t>
        <a:bodyPr/>
        <a:lstStyle/>
        <a:p>
          <a:r>
            <a:rPr lang="id-ID" dirty="0"/>
            <a:t>Realistis</a:t>
          </a:r>
          <a:endParaRPr lang="en-US" dirty="0"/>
        </a:p>
      </dgm:t>
    </dgm:pt>
    <dgm:pt modelId="{FFE98FFB-A31B-48FE-A5CD-070058065AFF}" type="parTrans" cxnId="{EE1C45B5-11AC-4F98-854E-7786F3061155}">
      <dgm:prSet/>
      <dgm:spPr/>
      <dgm:t>
        <a:bodyPr/>
        <a:lstStyle/>
        <a:p>
          <a:endParaRPr lang="en-US"/>
        </a:p>
      </dgm:t>
    </dgm:pt>
    <dgm:pt modelId="{30F0FFCE-0C50-4441-B57E-E837BBC462C0}" type="sibTrans" cxnId="{EE1C45B5-11AC-4F98-854E-7786F3061155}">
      <dgm:prSet/>
      <dgm:spPr/>
      <dgm:t>
        <a:bodyPr/>
        <a:lstStyle/>
        <a:p>
          <a:endParaRPr lang="en-US"/>
        </a:p>
      </dgm:t>
    </dgm:pt>
    <dgm:pt modelId="{64E317B4-9DA8-44A5-9F09-38E1A649D38C}">
      <dgm:prSet phldrT="[Text]"/>
      <dgm:spPr/>
      <dgm:t>
        <a:bodyPr/>
        <a:lstStyle/>
        <a:p>
          <a:r>
            <a:rPr lang="id-ID" dirty="0"/>
            <a:t>Sistematis</a:t>
          </a:r>
          <a:endParaRPr lang="en-US" dirty="0"/>
        </a:p>
      </dgm:t>
    </dgm:pt>
    <dgm:pt modelId="{9A7BF6ED-E334-4267-AB58-66D1C395F3F2}" type="parTrans" cxnId="{61DC2EB0-7179-4F0E-83D8-2A169B9B00A0}">
      <dgm:prSet/>
      <dgm:spPr/>
      <dgm:t>
        <a:bodyPr/>
        <a:lstStyle/>
        <a:p>
          <a:endParaRPr lang="en-US"/>
        </a:p>
      </dgm:t>
    </dgm:pt>
    <dgm:pt modelId="{82E3B0E0-503D-4605-B878-5A11D03A9104}" type="sibTrans" cxnId="{61DC2EB0-7179-4F0E-83D8-2A169B9B00A0}">
      <dgm:prSet/>
      <dgm:spPr/>
      <dgm:t>
        <a:bodyPr/>
        <a:lstStyle/>
        <a:p>
          <a:endParaRPr lang="en-US"/>
        </a:p>
      </dgm:t>
    </dgm:pt>
    <dgm:pt modelId="{DED557FE-22A5-48EA-9C21-0315E6579299}">
      <dgm:prSet phldrT="[Text]"/>
      <dgm:spPr/>
      <dgm:t>
        <a:bodyPr/>
        <a:lstStyle/>
        <a:p>
          <a:r>
            <a:rPr lang="id-ID" dirty="0"/>
            <a:t>Taktis</a:t>
          </a:r>
          <a:endParaRPr lang="en-US" dirty="0"/>
        </a:p>
      </dgm:t>
    </dgm:pt>
    <dgm:pt modelId="{1FDFD173-73DD-4F11-8AA3-96CFD160C9EA}" type="parTrans" cxnId="{2DA24FF3-115D-497B-B2B2-14487C42AF96}">
      <dgm:prSet/>
      <dgm:spPr/>
      <dgm:t>
        <a:bodyPr/>
        <a:lstStyle/>
        <a:p>
          <a:endParaRPr lang="en-US"/>
        </a:p>
      </dgm:t>
    </dgm:pt>
    <dgm:pt modelId="{6DECB306-FF87-4F78-8946-53B650919707}" type="sibTrans" cxnId="{2DA24FF3-115D-497B-B2B2-14487C42AF96}">
      <dgm:prSet/>
      <dgm:spPr/>
      <dgm:t>
        <a:bodyPr/>
        <a:lstStyle/>
        <a:p>
          <a:endParaRPr lang="en-US"/>
        </a:p>
      </dgm:t>
    </dgm:pt>
    <dgm:pt modelId="{A942FC9A-2060-4B8E-B91D-22290BC09493}">
      <dgm:prSet phldrT="[Text]"/>
      <dgm:spPr/>
      <dgm:t>
        <a:bodyPr/>
        <a:lstStyle/>
        <a:p>
          <a:r>
            <a:rPr lang="id-ID" dirty="0"/>
            <a:t>Strategis</a:t>
          </a:r>
          <a:endParaRPr lang="en-US" dirty="0"/>
        </a:p>
      </dgm:t>
    </dgm:pt>
    <dgm:pt modelId="{F7E3E423-1499-4850-B732-A052AB257A3F}" type="parTrans" cxnId="{35D26BCC-8AB8-4E46-AA0D-647B15F7CFFE}">
      <dgm:prSet/>
      <dgm:spPr/>
      <dgm:t>
        <a:bodyPr/>
        <a:lstStyle/>
        <a:p>
          <a:endParaRPr lang="en-US"/>
        </a:p>
      </dgm:t>
    </dgm:pt>
    <dgm:pt modelId="{81DE73E6-EF66-4580-8816-5D32E11C8003}" type="sibTrans" cxnId="{35D26BCC-8AB8-4E46-AA0D-647B15F7CFFE}">
      <dgm:prSet/>
      <dgm:spPr/>
      <dgm:t>
        <a:bodyPr/>
        <a:lstStyle/>
        <a:p>
          <a:endParaRPr lang="en-US"/>
        </a:p>
      </dgm:t>
    </dgm:pt>
    <dgm:pt modelId="{F96E1C25-9A4B-4D7E-8408-5E371CC3C3A7}">
      <dgm:prSet phldrT="[Text]"/>
      <dgm:spPr/>
      <dgm:t>
        <a:bodyPr/>
        <a:lstStyle/>
        <a:p>
          <a:r>
            <a:rPr lang="id-ID" dirty="0"/>
            <a:t>Berani</a:t>
          </a:r>
          <a:endParaRPr lang="en-US" dirty="0"/>
        </a:p>
      </dgm:t>
    </dgm:pt>
    <dgm:pt modelId="{28FC84E4-406B-4C3B-BD85-8548730C7670}" type="parTrans" cxnId="{376F9943-09A5-4142-AFB1-256653519CCA}">
      <dgm:prSet/>
      <dgm:spPr/>
      <dgm:t>
        <a:bodyPr/>
        <a:lstStyle/>
        <a:p>
          <a:endParaRPr lang="en-US"/>
        </a:p>
      </dgm:t>
    </dgm:pt>
    <dgm:pt modelId="{24B7514D-CB44-457E-AE35-36840DAAD7A4}" type="sibTrans" cxnId="{376F9943-09A5-4142-AFB1-256653519CCA}">
      <dgm:prSet/>
      <dgm:spPr/>
      <dgm:t>
        <a:bodyPr/>
        <a:lstStyle/>
        <a:p>
          <a:endParaRPr lang="en-US"/>
        </a:p>
      </dgm:t>
    </dgm:pt>
    <dgm:pt modelId="{8A218DDF-7218-42D2-BC09-48FFCC3E43E2}" type="pres">
      <dgm:prSet presAssocID="{BCEC08E2-E25C-4D32-8E34-269DE25DDE88}" presName="Name0" presStyleCnt="0">
        <dgm:presLayoutVars>
          <dgm:chMax val="7"/>
          <dgm:chPref val="7"/>
          <dgm:dir/>
        </dgm:presLayoutVars>
      </dgm:prSet>
      <dgm:spPr/>
    </dgm:pt>
    <dgm:pt modelId="{DA34510D-268C-4EF5-8D5B-82762D9DE626}" type="pres">
      <dgm:prSet presAssocID="{BCEC08E2-E25C-4D32-8E34-269DE25DDE88}" presName="Name1" presStyleCnt="0"/>
      <dgm:spPr/>
    </dgm:pt>
    <dgm:pt modelId="{C29747A2-FF70-404D-9094-11DB994894AB}" type="pres">
      <dgm:prSet presAssocID="{BCEC08E2-E25C-4D32-8E34-269DE25DDE88}" presName="cycle" presStyleCnt="0"/>
      <dgm:spPr/>
    </dgm:pt>
    <dgm:pt modelId="{55AB6822-E034-4FDB-AEA6-9CFFA24A9FC9}" type="pres">
      <dgm:prSet presAssocID="{BCEC08E2-E25C-4D32-8E34-269DE25DDE88}" presName="srcNode" presStyleLbl="node1" presStyleIdx="0" presStyleCnt="5"/>
      <dgm:spPr/>
    </dgm:pt>
    <dgm:pt modelId="{D515796B-66B5-4429-A1FC-67DA0A532822}" type="pres">
      <dgm:prSet presAssocID="{BCEC08E2-E25C-4D32-8E34-269DE25DDE88}" presName="conn" presStyleLbl="parChTrans1D2" presStyleIdx="0" presStyleCnt="1"/>
      <dgm:spPr/>
    </dgm:pt>
    <dgm:pt modelId="{6155E153-6F47-42F8-9B27-C701441E3824}" type="pres">
      <dgm:prSet presAssocID="{BCEC08E2-E25C-4D32-8E34-269DE25DDE88}" presName="extraNode" presStyleLbl="node1" presStyleIdx="0" presStyleCnt="5"/>
      <dgm:spPr/>
    </dgm:pt>
    <dgm:pt modelId="{EBE3F013-FDAD-4232-B3B1-56B90914FE31}" type="pres">
      <dgm:prSet presAssocID="{BCEC08E2-E25C-4D32-8E34-269DE25DDE88}" presName="dstNode" presStyleLbl="node1" presStyleIdx="0" presStyleCnt="5"/>
      <dgm:spPr/>
    </dgm:pt>
    <dgm:pt modelId="{1F909695-B3E2-4796-B71A-D965E14860F9}" type="pres">
      <dgm:prSet presAssocID="{3FF0BA04-9B1D-46AA-8249-4527F69609CD}" presName="text_1" presStyleLbl="node1" presStyleIdx="0" presStyleCnt="5" custLinFactNeighborX="618" custLinFactNeighborY="1512">
        <dgm:presLayoutVars>
          <dgm:bulletEnabled val="1"/>
        </dgm:presLayoutVars>
      </dgm:prSet>
      <dgm:spPr/>
    </dgm:pt>
    <dgm:pt modelId="{C0BCF065-5D90-4B7B-A832-AD830F37F78D}" type="pres">
      <dgm:prSet presAssocID="{3FF0BA04-9B1D-46AA-8249-4527F69609CD}" presName="accent_1" presStyleCnt="0"/>
      <dgm:spPr/>
    </dgm:pt>
    <dgm:pt modelId="{08C743A3-09BE-4384-AB00-C1F1B5CE7861}" type="pres">
      <dgm:prSet presAssocID="{3FF0BA04-9B1D-46AA-8249-4527F69609CD}" presName="accentRepeatNode" presStyleLbl="solidFgAcc1" presStyleIdx="0" presStyleCnt="5"/>
      <dgm:spPr/>
    </dgm:pt>
    <dgm:pt modelId="{A672A460-F4CE-456A-AF5C-818489193594}" type="pres">
      <dgm:prSet presAssocID="{64E317B4-9DA8-44A5-9F09-38E1A649D38C}" presName="text_2" presStyleLbl="node1" presStyleIdx="1" presStyleCnt="5">
        <dgm:presLayoutVars>
          <dgm:bulletEnabled val="1"/>
        </dgm:presLayoutVars>
      </dgm:prSet>
      <dgm:spPr/>
    </dgm:pt>
    <dgm:pt modelId="{EE61F710-F8F3-43E2-8110-4E3EA208ECFB}" type="pres">
      <dgm:prSet presAssocID="{64E317B4-9DA8-44A5-9F09-38E1A649D38C}" presName="accent_2" presStyleCnt="0"/>
      <dgm:spPr/>
    </dgm:pt>
    <dgm:pt modelId="{85FC4695-3CEE-4B42-BF6D-F5F9DBB3196B}" type="pres">
      <dgm:prSet presAssocID="{64E317B4-9DA8-44A5-9F09-38E1A649D38C}" presName="accentRepeatNode" presStyleLbl="solidFgAcc1" presStyleIdx="1" presStyleCnt="5"/>
      <dgm:spPr/>
    </dgm:pt>
    <dgm:pt modelId="{E9C96E01-05CE-4EE0-A8CB-13AD642400AC}" type="pres">
      <dgm:prSet presAssocID="{DED557FE-22A5-48EA-9C21-0315E6579299}" presName="text_3" presStyleLbl="node1" presStyleIdx="2" presStyleCnt="5">
        <dgm:presLayoutVars>
          <dgm:bulletEnabled val="1"/>
        </dgm:presLayoutVars>
      </dgm:prSet>
      <dgm:spPr/>
    </dgm:pt>
    <dgm:pt modelId="{7D366FC2-FD71-4CD2-91E1-FDDC5E83DAE6}" type="pres">
      <dgm:prSet presAssocID="{DED557FE-22A5-48EA-9C21-0315E6579299}" presName="accent_3" presStyleCnt="0"/>
      <dgm:spPr/>
    </dgm:pt>
    <dgm:pt modelId="{C26643B4-4619-40F6-975F-562B512D8383}" type="pres">
      <dgm:prSet presAssocID="{DED557FE-22A5-48EA-9C21-0315E6579299}" presName="accentRepeatNode" presStyleLbl="solidFgAcc1" presStyleIdx="2" presStyleCnt="5"/>
      <dgm:spPr/>
    </dgm:pt>
    <dgm:pt modelId="{45FC1462-61D2-4C19-8DA9-441F181010C0}" type="pres">
      <dgm:prSet presAssocID="{A942FC9A-2060-4B8E-B91D-22290BC09493}" presName="text_4" presStyleLbl="node1" presStyleIdx="3" presStyleCnt="5">
        <dgm:presLayoutVars>
          <dgm:bulletEnabled val="1"/>
        </dgm:presLayoutVars>
      </dgm:prSet>
      <dgm:spPr/>
    </dgm:pt>
    <dgm:pt modelId="{5D0E3E95-2814-48B8-B128-5C3DF2C30A77}" type="pres">
      <dgm:prSet presAssocID="{A942FC9A-2060-4B8E-B91D-22290BC09493}" presName="accent_4" presStyleCnt="0"/>
      <dgm:spPr/>
    </dgm:pt>
    <dgm:pt modelId="{155CA1DB-2345-4C41-A7E3-68BBDDF5C754}" type="pres">
      <dgm:prSet presAssocID="{A942FC9A-2060-4B8E-B91D-22290BC09493}" presName="accentRepeatNode" presStyleLbl="solidFgAcc1" presStyleIdx="3" presStyleCnt="5"/>
      <dgm:spPr/>
    </dgm:pt>
    <dgm:pt modelId="{2A5641EF-A83B-40D8-9F5B-27B6AAFE3E18}" type="pres">
      <dgm:prSet presAssocID="{F96E1C25-9A4B-4D7E-8408-5E371CC3C3A7}" presName="text_5" presStyleLbl="node1" presStyleIdx="4" presStyleCnt="5">
        <dgm:presLayoutVars>
          <dgm:bulletEnabled val="1"/>
        </dgm:presLayoutVars>
      </dgm:prSet>
      <dgm:spPr/>
    </dgm:pt>
    <dgm:pt modelId="{84B23B75-B7FB-4BBA-A634-0C0BC326E2FF}" type="pres">
      <dgm:prSet presAssocID="{F96E1C25-9A4B-4D7E-8408-5E371CC3C3A7}" presName="accent_5" presStyleCnt="0"/>
      <dgm:spPr/>
    </dgm:pt>
    <dgm:pt modelId="{3B5C752D-44F0-4473-B595-27C4FA0ED578}" type="pres">
      <dgm:prSet presAssocID="{F96E1C25-9A4B-4D7E-8408-5E371CC3C3A7}" presName="accentRepeatNode" presStyleLbl="solidFgAcc1" presStyleIdx="4" presStyleCnt="5"/>
      <dgm:spPr/>
    </dgm:pt>
  </dgm:ptLst>
  <dgm:cxnLst>
    <dgm:cxn modelId="{CD1C5E29-E9BD-43DA-ACA9-35FC515C8DAF}" type="presOf" srcId="{F96E1C25-9A4B-4D7E-8408-5E371CC3C3A7}" destId="{2A5641EF-A83B-40D8-9F5B-27B6AAFE3E18}" srcOrd="0" destOrd="0" presId="urn:microsoft.com/office/officeart/2008/layout/VerticalCurvedList"/>
    <dgm:cxn modelId="{376F9943-09A5-4142-AFB1-256653519CCA}" srcId="{BCEC08E2-E25C-4D32-8E34-269DE25DDE88}" destId="{F96E1C25-9A4B-4D7E-8408-5E371CC3C3A7}" srcOrd="4" destOrd="0" parTransId="{28FC84E4-406B-4C3B-BD85-8548730C7670}" sibTransId="{24B7514D-CB44-457E-AE35-36840DAAD7A4}"/>
    <dgm:cxn modelId="{C73A9378-6192-46DA-9ACF-08FD29BFB62B}" type="presOf" srcId="{3FF0BA04-9B1D-46AA-8249-4527F69609CD}" destId="{1F909695-B3E2-4796-B71A-D965E14860F9}" srcOrd="0" destOrd="0" presId="urn:microsoft.com/office/officeart/2008/layout/VerticalCurvedList"/>
    <dgm:cxn modelId="{61DC2EB0-7179-4F0E-83D8-2A169B9B00A0}" srcId="{BCEC08E2-E25C-4D32-8E34-269DE25DDE88}" destId="{64E317B4-9DA8-44A5-9F09-38E1A649D38C}" srcOrd="1" destOrd="0" parTransId="{9A7BF6ED-E334-4267-AB58-66D1C395F3F2}" sibTransId="{82E3B0E0-503D-4605-B878-5A11D03A9104}"/>
    <dgm:cxn modelId="{0E0239B5-D0CF-4507-815B-BB02DAA2224B}" type="presOf" srcId="{BCEC08E2-E25C-4D32-8E34-269DE25DDE88}" destId="{8A218DDF-7218-42D2-BC09-48FFCC3E43E2}" srcOrd="0" destOrd="0" presId="urn:microsoft.com/office/officeart/2008/layout/VerticalCurvedList"/>
    <dgm:cxn modelId="{EE1C45B5-11AC-4F98-854E-7786F3061155}" srcId="{BCEC08E2-E25C-4D32-8E34-269DE25DDE88}" destId="{3FF0BA04-9B1D-46AA-8249-4527F69609CD}" srcOrd="0" destOrd="0" parTransId="{FFE98FFB-A31B-48FE-A5CD-070058065AFF}" sibTransId="{30F0FFCE-0C50-4441-B57E-E837BBC462C0}"/>
    <dgm:cxn modelId="{93088FC7-1A18-4E6C-95BC-F803D094A7D3}" type="presOf" srcId="{A942FC9A-2060-4B8E-B91D-22290BC09493}" destId="{45FC1462-61D2-4C19-8DA9-441F181010C0}" srcOrd="0" destOrd="0" presId="urn:microsoft.com/office/officeart/2008/layout/VerticalCurvedList"/>
    <dgm:cxn modelId="{A9B6E3C8-CC55-4050-94BF-F4A545644A22}" type="presOf" srcId="{64E317B4-9DA8-44A5-9F09-38E1A649D38C}" destId="{A672A460-F4CE-456A-AF5C-818489193594}" srcOrd="0" destOrd="0" presId="urn:microsoft.com/office/officeart/2008/layout/VerticalCurvedList"/>
    <dgm:cxn modelId="{35D26BCC-8AB8-4E46-AA0D-647B15F7CFFE}" srcId="{BCEC08E2-E25C-4D32-8E34-269DE25DDE88}" destId="{A942FC9A-2060-4B8E-B91D-22290BC09493}" srcOrd="3" destOrd="0" parTransId="{F7E3E423-1499-4850-B732-A052AB257A3F}" sibTransId="{81DE73E6-EF66-4580-8816-5D32E11C8003}"/>
    <dgm:cxn modelId="{CD983BDC-5287-4543-91A3-DFAE5714DD16}" type="presOf" srcId="{DED557FE-22A5-48EA-9C21-0315E6579299}" destId="{E9C96E01-05CE-4EE0-A8CB-13AD642400AC}" srcOrd="0" destOrd="0" presId="urn:microsoft.com/office/officeart/2008/layout/VerticalCurvedList"/>
    <dgm:cxn modelId="{DEE6C7E3-A383-44BC-B820-9D11C8430D50}" type="presOf" srcId="{30F0FFCE-0C50-4441-B57E-E837BBC462C0}" destId="{D515796B-66B5-4429-A1FC-67DA0A532822}" srcOrd="0" destOrd="0" presId="urn:microsoft.com/office/officeart/2008/layout/VerticalCurvedList"/>
    <dgm:cxn modelId="{2DA24FF3-115D-497B-B2B2-14487C42AF96}" srcId="{BCEC08E2-E25C-4D32-8E34-269DE25DDE88}" destId="{DED557FE-22A5-48EA-9C21-0315E6579299}" srcOrd="2" destOrd="0" parTransId="{1FDFD173-73DD-4F11-8AA3-96CFD160C9EA}" sibTransId="{6DECB306-FF87-4F78-8946-53B650919707}"/>
    <dgm:cxn modelId="{490B82F5-9581-47DD-9CB9-C41E436912EC}" type="presParOf" srcId="{8A218DDF-7218-42D2-BC09-48FFCC3E43E2}" destId="{DA34510D-268C-4EF5-8D5B-82762D9DE626}" srcOrd="0" destOrd="0" presId="urn:microsoft.com/office/officeart/2008/layout/VerticalCurvedList"/>
    <dgm:cxn modelId="{1F5057F3-C6D8-4C50-B956-306F36F2E2AE}" type="presParOf" srcId="{DA34510D-268C-4EF5-8D5B-82762D9DE626}" destId="{C29747A2-FF70-404D-9094-11DB994894AB}" srcOrd="0" destOrd="0" presId="urn:microsoft.com/office/officeart/2008/layout/VerticalCurvedList"/>
    <dgm:cxn modelId="{EE12F1E1-4CD7-446F-BD59-8CEF7A7F7474}" type="presParOf" srcId="{C29747A2-FF70-404D-9094-11DB994894AB}" destId="{55AB6822-E034-4FDB-AEA6-9CFFA24A9FC9}" srcOrd="0" destOrd="0" presId="urn:microsoft.com/office/officeart/2008/layout/VerticalCurvedList"/>
    <dgm:cxn modelId="{7C909E59-903F-4215-9E08-7E9D90169F68}" type="presParOf" srcId="{C29747A2-FF70-404D-9094-11DB994894AB}" destId="{D515796B-66B5-4429-A1FC-67DA0A532822}" srcOrd="1" destOrd="0" presId="urn:microsoft.com/office/officeart/2008/layout/VerticalCurvedList"/>
    <dgm:cxn modelId="{A70AB81E-27AA-4834-9104-0FCC5B2B941F}" type="presParOf" srcId="{C29747A2-FF70-404D-9094-11DB994894AB}" destId="{6155E153-6F47-42F8-9B27-C701441E3824}" srcOrd="2" destOrd="0" presId="urn:microsoft.com/office/officeart/2008/layout/VerticalCurvedList"/>
    <dgm:cxn modelId="{8230B623-67D6-48CA-80D0-2F7E02358580}" type="presParOf" srcId="{C29747A2-FF70-404D-9094-11DB994894AB}" destId="{EBE3F013-FDAD-4232-B3B1-56B90914FE31}" srcOrd="3" destOrd="0" presId="urn:microsoft.com/office/officeart/2008/layout/VerticalCurvedList"/>
    <dgm:cxn modelId="{E5186704-6B5E-4461-930A-D630971D2FC6}" type="presParOf" srcId="{DA34510D-268C-4EF5-8D5B-82762D9DE626}" destId="{1F909695-B3E2-4796-B71A-D965E14860F9}" srcOrd="1" destOrd="0" presId="urn:microsoft.com/office/officeart/2008/layout/VerticalCurvedList"/>
    <dgm:cxn modelId="{5AC34E0B-A250-4677-B414-03B6EE14160B}" type="presParOf" srcId="{DA34510D-268C-4EF5-8D5B-82762D9DE626}" destId="{C0BCF065-5D90-4B7B-A832-AD830F37F78D}" srcOrd="2" destOrd="0" presId="urn:microsoft.com/office/officeart/2008/layout/VerticalCurvedList"/>
    <dgm:cxn modelId="{0722D49A-E5DC-4DAE-988D-17CEF1ABBE6C}" type="presParOf" srcId="{C0BCF065-5D90-4B7B-A832-AD830F37F78D}" destId="{08C743A3-09BE-4384-AB00-C1F1B5CE7861}" srcOrd="0" destOrd="0" presId="urn:microsoft.com/office/officeart/2008/layout/VerticalCurvedList"/>
    <dgm:cxn modelId="{37A5F2D4-C5BB-4A47-B2ED-548BCFD16934}" type="presParOf" srcId="{DA34510D-268C-4EF5-8D5B-82762D9DE626}" destId="{A672A460-F4CE-456A-AF5C-818489193594}" srcOrd="3" destOrd="0" presId="urn:microsoft.com/office/officeart/2008/layout/VerticalCurvedList"/>
    <dgm:cxn modelId="{8F492F05-2B40-4A4C-B13F-AB5F00BDB9A7}" type="presParOf" srcId="{DA34510D-268C-4EF5-8D5B-82762D9DE626}" destId="{EE61F710-F8F3-43E2-8110-4E3EA208ECFB}" srcOrd="4" destOrd="0" presId="urn:microsoft.com/office/officeart/2008/layout/VerticalCurvedList"/>
    <dgm:cxn modelId="{D36B8A69-2040-4B9C-BB3B-70BDB2CFD5C7}" type="presParOf" srcId="{EE61F710-F8F3-43E2-8110-4E3EA208ECFB}" destId="{85FC4695-3CEE-4B42-BF6D-F5F9DBB3196B}" srcOrd="0" destOrd="0" presId="urn:microsoft.com/office/officeart/2008/layout/VerticalCurvedList"/>
    <dgm:cxn modelId="{1BF0BE3F-3F31-4FBB-96BC-C1FE51A2FBF2}" type="presParOf" srcId="{DA34510D-268C-4EF5-8D5B-82762D9DE626}" destId="{E9C96E01-05CE-4EE0-A8CB-13AD642400AC}" srcOrd="5" destOrd="0" presId="urn:microsoft.com/office/officeart/2008/layout/VerticalCurvedList"/>
    <dgm:cxn modelId="{76B8C843-09FA-40AD-A17E-BF5BD9FE60C7}" type="presParOf" srcId="{DA34510D-268C-4EF5-8D5B-82762D9DE626}" destId="{7D366FC2-FD71-4CD2-91E1-FDDC5E83DAE6}" srcOrd="6" destOrd="0" presId="urn:microsoft.com/office/officeart/2008/layout/VerticalCurvedList"/>
    <dgm:cxn modelId="{037E0BE5-5692-4EA7-9992-F9C109A2236A}" type="presParOf" srcId="{7D366FC2-FD71-4CD2-91E1-FDDC5E83DAE6}" destId="{C26643B4-4619-40F6-975F-562B512D8383}" srcOrd="0" destOrd="0" presId="urn:microsoft.com/office/officeart/2008/layout/VerticalCurvedList"/>
    <dgm:cxn modelId="{ECC2FDDF-3FD3-4D94-BEB3-23664ADF7B6B}" type="presParOf" srcId="{DA34510D-268C-4EF5-8D5B-82762D9DE626}" destId="{45FC1462-61D2-4C19-8DA9-441F181010C0}" srcOrd="7" destOrd="0" presId="urn:microsoft.com/office/officeart/2008/layout/VerticalCurvedList"/>
    <dgm:cxn modelId="{0A0584C8-E762-41B8-BEF8-383398BEF442}" type="presParOf" srcId="{DA34510D-268C-4EF5-8D5B-82762D9DE626}" destId="{5D0E3E95-2814-48B8-B128-5C3DF2C30A77}" srcOrd="8" destOrd="0" presId="urn:microsoft.com/office/officeart/2008/layout/VerticalCurvedList"/>
    <dgm:cxn modelId="{2A8FAD2F-6D34-4D92-A72C-AF2A7F3ABCEF}" type="presParOf" srcId="{5D0E3E95-2814-48B8-B128-5C3DF2C30A77}" destId="{155CA1DB-2345-4C41-A7E3-68BBDDF5C754}" srcOrd="0" destOrd="0" presId="urn:microsoft.com/office/officeart/2008/layout/VerticalCurvedList"/>
    <dgm:cxn modelId="{EB7DB2F2-A290-4D6A-B7DD-99C9258786BE}" type="presParOf" srcId="{DA34510D-268C-4EF5-8D5B-82762D9DE626}" destId="{2A5641EF-A83B-40D8-9F5B-27B6AAFE3E18}" srcOrd="9" destOrd="0" presId="urn:microsoft.com/office/officeart/2008/layout/VerticalCurvedList"/>
    <dgm:cxn modelId="{E380AFB6-7BD9-4D6B-87DB-181F350733F8}" type="presParOf" srcId="{DA34510D-268C-4EF5-8D5B-82762D9DE626}" destId="{84B23B75-B7FB-4BBA-A634-0C0BC326E2FF}" srcOrd="10" destOrd="0" presId="urn:microsoft.com/office/officeart/2008/layout/VerticalCurvedList"/>
    <dgm:cxn modelId="{8979770C-E4E9-4468-A223-87CEE692F282}" type="presParOf" srcId="{84B23B75-B7FB-4BBA-A634-0C0BC326E2FF}" destId="{3B5C752D-44F0-4473-B595-27C4FA0ED57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01901D-9E4E-4BE5-870A-8B7D13298E67}"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2A82DC53-2652-4461-A348-EDDC254E1916}">
      <dgm:prSet phldrT="[Text]"/>
      <dgm:spPr/>
      <dgm:t>
        <a:bodyPr/>
        <a:lstStyle/>
        <a:p>
          <a:r>
            <a:rPr lang="id-ID" dirty="0"/>
            <a:t>AUDIENSI</a:t>
          </a:r>
          <a:endParaRPr lang="en-US" dirty="0"/>
        </a:p>
      </dgm:t>
    </dgm:pt>
    <dgm:pt modelId="{65DB8BEE-85E9-4014-BE88-3DD06A5DD22A}" type="parTrans" cxnId="{8ED04C26-BEA8-4A67-8F21-E30A57921B12}">
      <dgm:prSet/>
      <dgm:spPr/>
      <dgm:t>
        <a:bodyPr/>
        <a:lstStyle/>
        <a:p>
          <a:endParaRPr lang="en-US"/>
        </a:p>
      </dgm:t>
    </dgm:pt>
    <dgm:pt modelId="{4770325D-877A-424A-8056-D260A9CD8DE3}" type="sibTrans" cxnId="{8ED04C26-BEA8-4A67-8F21-E30A57921B12}">
      <dgm:prSet/>
      <dgm:spPr/>
      <dgm:t>
        <a:bodyPr/>
        <a:lstStyle/>
        <a:p>
          <a:endParaRPr lang="en-US"/>
        </a:p>
      </dgm:t>
    </dgm:pt>
    <dgm:pt modelId="{C3EFEC38-9A6E-4C7C-9AAA-69603C96EB79}">
      <dgm:prSet phldrT="[Text]"/>
      <dgm:spPr/>
      <dgm:t>
        <a:bodyPr/>
        <a:lstStyle/>
        <a:p>
          <a:r>
            <a:rPr lang="id-ID" dirty="0"/>
            <a:t>LOBBY</a:t>
          </a:r>
          <a:endParaRPr lang="en-US" dirty="0"/>
        </a:p>
      </dgm:t>
    </dgm:pt>
    <dgm:pt modelId="{B0CA8A66-CB90-4B60-8DC6-6B58F1E8599D}" type="parTrans" cxnId="{4676AC55-F293-44A7-9415-1428A26135CA}">
      <dgm:prSet/>
      <dgm:spPr/>
      <dgm:t>
        <a:bodyPr/>
        <a:lstStyle/>
        <a:p>
          <a:endParaRPr lang="en-US"/>
        </a:p>
      </dgm:t>
    </dgm:pt>
    <dgm:pt modelId="{02832642-5C64-4253-A7B3-621C0561E85F}" type="sibTrans" cxnId="{4676AC55-F293-44A7-9415-1428A26135CA}">
      <dgm:prSet/>
      <dgm:spPr/>
      <dgm:t>
        <a:bodyPr/>
        <a:lstStyle/>
        <a:p>
          <a:endParaRPr lang="en-US"/>
        </a:p>
      </dgm:t>
    </dgm:pt>
    <dgm:pt modelId="{20FF1AF8-0C4E-44C7-BD40-82154AB19F2A}">
      <dgm:prSet phldrT="[Text]"/>
      <dgm:spPr/>
      <dgm:t>
        <a:bodyPr/>
        <a:lstStyle/>
        <a:p>
          <a:r>
            <a:rPr lang="id-ID" dirty="0"/>
            <a:t>NEGOSIASI</a:t>
          </a:r>
          <a:endParaRPr lang="en-US" dirty="0"/>
        </a:p>
      </dgm:t>
    </dgm:pt>
    <dgm:pt modelId="{8EC4FB9D-CC05-4A5F-9085-FB49891A5143}" type="parTrans" cxnId="{155B097D-0B35-4745-B319-C0DD0227FD2B}">
      <dgm:prSet/>
      <dgm:spPr/>
      <dgm:t>
        <a:bodyPr/>
        <a:lstStyle/>
        <a:p>
          <a:endParaRPr lang="en-US"/>
        </a:p>
      </dgm:t>
    </dgm:pt>
    <dgm:pt modelId="{B89CA280-733F-4623-A63C-05B51BB7FF98}" type="sibTrans" cxnId="{155B097D-0B35-4745-B319-C0DD0227FD2B}">
      <dgm:prSet/>
      <dgm:spPr/>
      <dgm:t>
        <a:bodyPr/>
        <a:lstStyle/>
        <a:p>
          <a:endParaRPr lang="en-US"/>
        </a:p>
      </dgm:t>
    </dgm:pt>
    <dgm:pt modelId="{1F4CCC9F-9E8C-4FDE-B0A9-41D2778911C4}">
      <dgm:prSet phldrT="[Text]"/>
      <dgm:spPr/>
      <dgm:t>
        <a:bodyPr/>
        <a:lstStyle/>
        <a:p>
          <a:r>
            <a:rPr lang="id-ID" dirty="0"/>
            <a:t>MOBILISASI</a:t>
          </a:r>
          <a:endParaRPr lang="en-US" dirty="0"/>
        </a:p>
      </dgm:t>
    </dgm:pt>
    <dgm:pt modelId="{364377F2-3786-4738-BA5F-8390ED7827B0}" type="parTrans" cxnId="{BEA2BCE4-A14B-4437-9592-01D8490730C5}">
      <dgm:prSet/>
      <dgm:spPr/>
      <dgm:t>
        <a:bodyPr/>
        <a:lstStyle/>
        <a:p>
          <a:endParaRPr lang="en-US"/>
        </a:p>
      </dgm:t>
    </dgm:pt>
    <dgm:pt modelId="{60A6218E-1814-4A3D-8557-3666628AC3FE}" type="sibTrans" cxnId="{BEA2BCE4-A14B-4437-9592-01D8490730C5}">
      <dgm:prSet/>
      <dgm:spPr/>
      <dgm:t>
        <a:bodyPr/>
        <a:lstStyle/>
        <a:p>
          <a:endParaRPr lang="en-US"/>
        </a:p>
      </dgm:t>
    </dgm:pt>
    <dgm:pt modelId="{74385B86-50AD-4191-9D6B-26832CA28663}">
      <dgm:prSet phldrT="[Text]"/>
      <dgm:spPr/>
      <dgm:t>
        <a:bodyPr/>
        <a:lstStyle/>
        <a:p>
          <a:r>
            <a:rPr lang="id-ID" dirty="0"/>
            <a:t>AKSI</a:t>
          </a:r>
          <a:endParaRPr lang="en-US" dirty="0"/>
        </a:p>
      </dgm:t>
    </dgm:pt>
    <dgm:pt modelId="{3881EEB6-8DAA-40A9-96D0-44F817D33536}" type="parTrans" cxnId="{D49B3123-351C-4924-BEBD-FEDBA6412831}">
      <dgm:prSet/>
      <dgm:spPr/>
      <dgm:t>
        <a:bodyPr/>
        <a:lstStyle/>
        <a:p>
          <a:endParaRPr lang="en-US"/>
        </a:p>
      </dgm:t>
    </dgm:pt>
    <dgm:pt modelId="{20F282C2-7B7C-4AE4-B690-3684BDADAC46}" type="sibTrans" cxnId="{D49B3123-351C-4924-BEBD-FEDBA6412831}">
      <dgm:prSet/>
      <dgm:spPr/>
      <dgm:t>
        <a:bodyPr/>
        <a:lstStyle/>
        <a:p>
          <a:endParaRPr lang="en-US"/>
        </a:p>
      </dgm:t>
    </dgm:pt>
    <dgm:pt modelId="{851C7978-6064-49A3-9A4C-B6A70E493179}">
      <dgm:prSet phldrT="[Text]"/>
      <dgm:spPr/>
      <dgm:t>
        <a:bodyPr/>
        <a:lstStyle/>
        <a:p>
          <a:r>
            <a:rPr lang="id-ID" dirty="0"/>
            <a:t>KAMPANYE MEDIA</a:t>
          </a:r>
          <a:endParaRPr lang="en-US" dirty="0"/>
        </a:p>
      </dgm:t>
    </dgm:pt>
    <dgm:pt modelId="{2B1C7C3B-5D82-43B0-9CD7-4B0C7C8092E1}" type="parTrans" cxnId="{3101F7D2-A770-4D94-9E69-0FABCB502962}">
      <dgm:prSet/>
      <dgm:spPr/>
      <dgm:t>
        <a:bodyPr/>
        <a:lstStyle/>
        <a:p>
          <a:endParaRPr lang="en-US"/>
        </a:p>
      </dgm:t>
    </dgm:pt>
    <dgm:pt modelId="{D52625A3-8C19-469C-903D-9EB3B2D9A070}" type="sibTrans" cxnId="{3101F7D2-A770-4D94-9E69-0FABCB502962}">
      <dgm:prSet/>
      <dgm:spPr/>
      <dgm:t>
        <a:bodyPr/>
        <a:lstStyle/>
        <a:p>
          <a:endParaRPr lang="en-US"/>
        </a:p>
      </dgm:t>
    </dgm:pt>
    <dgm:pt modelId="{A18BFC1D-216E-475F-A65D-7720A3A245E0}" type="pres">
      <dgm:prSet presAssocID="{3E01901D-9E4E-4BE5-870A-8B7D13298E67}" presName="Name0" presStyleCnt="0">
        <dgm:presLayoutVars>
          <dgm:dir/>
          <dgm:resizeHandles val="exact"/>
        </dgm:presLayoutVars>
      </dgm:prSet>
      <dgm:spPr/>
    </dgm:pt>
    <dgm:pt modelId="{B6C15091-5AF0-48F6-9B98-D798E276E3A5}" type="pres">
      <dgm:prSet presAssocID="{2A82DC53-2652-4461-A348-EDDC254E1916}" presName="compNode" presStyleCnt="0"/>
      <dgm:spPr/>
    </dgm:pt>
    <dgm:pt modelId="{A9872A58-2AC5-467E-ADBA-AB722233C4A3}" type="pres">
      <dgm:prSet presAssocID="{2A82DC53-2652-4461-A348-EDDC254E1916}" presName="pictRect" presStyleLbl="node1" presStyleIdx="0" presStyleCnt="6"/>
      <dgm:spPr>
        <a:blipFill rotWithShape="1">
          <a:blip xmlns:r="http://schemas.openxmlformats.org/officeDocument/2006/relationships" r:embed="rId1"/>
          <a:stretch>
            <a:fillRect/>
          </a:stretch>
        </a:blipFill>
      </dgm:spPr>
    </dgm:pt>
    <dgm:pt modelId="{C2B1B4BD-90F9-4310-A4B3-05C8A504E316}" type="pres">
      <dgm:prSet presAssocID="{2A82DC53-2652-4461-A348-EDDC254E1916}" presName="textRect" presStyleLbl="revTx" presStyleIdx="0" presStyleCnt="6">
        <dgm:presLayoutVars>
          <dgm:bulletEnabled val="1"/>
        </dgm:presLayoutVars>
      </dgm:prSet>
      <dgm:spPr/>
    </dgm:pt>
    <dgm:pt modelId="{B59B2ED6-3D7D-40B3-A0B1-92F7E69DBA1E}" type="pres">
      <dgm:prSet presAssocID="{4770325D-877A-424A-8056-D260A9CD8DE3}" presName="sibTrans" presStyleLbl="sibTrans2D1" presStyleIdx="0" presStyleCnt="0"/>
      <dgm:spPr/>
    </dgm:pt>
    <dgm:pt modelId="{42F2A8BB-51C7-4678-B097-C86F5E337812}" type="pres">
      <dgm:prSet presAssocID="{C3EFEC38-9A6E-4C7C-9AAA-69603C96EB79}" presName="compNode" presStyleCnt="0"/>
      <dgm:spPr/>
    </dgm:pt>
    <dgm:pt modelId="{270B1D92-3AE7-4F59-A7BB-5E6B32591C11}" type="pres">
      <dgm:prSet presAssocID="{C3EFEC38-9A6E-4C7C-9AAA-69603C96EB79}" presName="pictRect" presStyleLbl="node1" presStyleIdx="1" presStyleCnt="6"/>
      <dgm:spPr>
        <a:blipFill rotWithShape="1">
          <a:blip xmlns:r="http://schemas.openxmlformats.org/officeDocument/2006/relationships" r:embed="rId2"/>
          <a:stretch>
            <a:fillRect/>
          </a:stretch>
        </a:blipFill>
      </dgm:spPr>
    </dgm:pt>
    <dgm:pt modelId="{760A9574-2505-44AF-801D-82E437F83120}" type="pres">
      <dgm:prSet presAssocID="{C3EFEC38-9A6E-4C7C-9AAA-69603C96EB79}" presName="textRect" presStyleLbl="revTx" presStyleIdx="1" presStyleCnt="6">
        <dgm:presLayoutVars>
          <dgm:bulletEnabled val="1"/>
        </dgm:presLayoutVars>
      </dgm:prSet>
      <dgm:spPr/>
    </dgm:pt>
    <dgm:pt modelId="{21B649BA-E216-4EB4-9CF4-E9AB985D4AFC}" type="pres">
      <dgm:prSet presAssocID="{02832642-5C64-4253-A7B3-621C0561E85F}" presName="sibTrans" presStyleLbl="sibTrans2D1" presStyleIdx="0" presStyleCnt="0"/>
      <dgm:spPr/>
    </dgm:pt>
    <dgm:pt modelId="{7E03D100-FCD2-4B03-8E3B-6F055ED5CC86}" type="pres">
      <dgm:prSet presAssocID="{20FF1AF8-0C4E-44C7-BD40-82154AB19F2A}" presName="compNode" presStyleCnt="0"/>
      <dgm:spPr/>
    </dgm:pt>
    <dgm:pt modelId="{30F91765-B91A-4B93-8D96-CA6B5BF9991B}" type="pres">
      <dgm:prSet presAssocID="{20FF1AF8-0C4E-44C7-BD40-82154AB19F2A}" presName="pictRect" presStyleLbl="node1" presStyleIdx="2" presStyleCnt="6"/>
      <dgm:spPr>
        <a:blipFill rotWithShape="1">
          <a:blip xmlns:r="http://schemas.openxmlformats.org/officeDocument/2006/relationships" r:embed="rId3"/>
          <a:stretch>
            <a:fillRect/>
          </a:stretch>
        </a:blipFill>
      </dgm:spPr>
    </dgm:pt>
    <dgm:pt modelId="{F20CB37B-1DC6-44FB-B4D6-C97C4C75B0BD}" type="pres">
      <dgm:prSet presAssocID="{20FF1AF8-0C4E-44C7-BD40-82154AB19F2A}" presName="textRect" presStyleLbl="revTx" presStyleIdx="2" presStyleCnt="6">
        <dgm:presLayoutVars>
          <dgm:bulletEnabled val="1"/>
        </dgm:presLayoutVars>
      </dgm:prSet>
      <dgm:spPr/>
    </dgm:pt>
    <dgm:pt modelId="{BA5C696B-CD59-4EB8-BB0B-D2EA23967C12}" type="pres">
      <dgm:prSet presAssocID="{B89CA280-733F-4623-A63C-05B51BB7FF98}" presName="sibTrans" presStyleLbl="sibTrans2D1" presStyleIdx="0" presStyleCnt="0"/>
      <dgm:spPr/>
    </dgm:pt>
    <dgm:pt modelId="{4DC3B77E-6F3C-43F0-AD1B-CFA19DC65C97}" type="pres">
      <dgm:prSet presAssocID="{1F4CCC9F-9E8C-4FDE-B0A9-41D2778911C4}" presName="compNode" presStyleCnt="0"/>
      <dgm:spPr/>
    </dgm:pt>
    <dgm:pt modelId="{2A125ED8-C8B2-4C99-A569-74887EF377BC}" type="pres">
      <dgm:prSet presAssocID="{1F4CCC9F-9E8C-4FDE-B0A9-41D2778911C4}" presName="pictRect" presStyleLbl="node1" presStyleIdx="3" presStyleCnt="6"/>
      <dgm:spPr>
        <a:blipFill rotWithShape="1">
          <a:blip xmlns:r="http://schemas.openxmlformats.org/officeDocument/2006/relationships" r:embed="rId4"/>
          <a:stretch>
            <a:fillRect/>
          </a:stretch>
        </a:blipFill>
      </dgm:spPr>
    </dgm:pt>
    <dgm:pt modelId="{F9E9CB41-7AB4-49BA-A87A-A829DE75B2F9}" type="pres">
      <dgm:prSet presAssocID="{1F4CCC9F-9E8C-4FDE-B0A9-41D2778911C4}" presName="textRect" presStyleLbl="revTx" presStyleIdx="3" presStyleCnt="6">
        <dgm:presLayoutVars>
          <dgm:bulletEnabled val="1"/>
        </dgm:presLayoutVars>
      </dgm:prSet>
      <dgm:spPr/>
    </dgm:pt>
    <dgm:pt modelId="{98AB4A35-3909-48C1-823A-583E45467FC3}" type="pres">
      <dgm:prSet presAssocID="{60A6218E-1814-4A3D-8557-3666628AC3FE}" presName="sibTrans" presStyleLbl="sibTrans2D1" presStyleIdx="0" presStyleCnt="0"/>
      <dgm:spPr/>
    </dgm:pt>
    <dgm:pt modelId="{23988722-5DCF-4F48-872C-DF533849398A}" type="pres">
      <dgm:prSet presAssocID="{74385B86-50AD-4191-9D6B-26832CA28663}" presName="compNode" presStyleCnt="0"/>
      <dgm:spPr/>
    </dgm:pt>
    <dgm:pt modelId="{985E3881-F04B-4ED8-8F72-138AEBE961E7}" type="pres">
      <dgm:prSet presAssocID="{74385B86-50AD-4191-9D6B-26832CA28663}" presName="pictRect" presStyleLbl="node1" presStyleIdx="4" presStyleCnt="6"/>
      <dgm:spPr>
        <a:blipFill rotWithShape="1">
          <a:blip xmlns:r="http://schemas.openxmlformats.org/officeDocument/2006/relationships" r:embed="rId5"/>
          <a:stretch>
            <a:fillRect/>
          </a:stretch>
        </a:blipFill>
      </dgm:spPr>
    </dgm:pt>
    <dgm:pt modelId="{F1560299-4D66-47A0-8018-1A9EEF0D7D3A}" type="pres">
      <dgm:prSet presAssocID="{74385B86-50AD-4191-9D6B-26832CA28663}" presName="textRect" presStyleLbl="revTx" presStyleIdx="4" presStyleCnt="6">
        <dgm:presLayoutVars>
          <dgm:bulletEnabled val="1"/>
        </dgm:presLayoutVars>
      </dgm:prSet>
      <dgm:spPr/>
    </dgm:pt>
    <dgm:pt modelId="{481C3BC2-FC3C-4B78-B637-B2B06C53D9F9}" type="pres">
      <dgm:prSet presAssocID="{20F282C2-7B7C-4AE4-B690-3684BDADAC46}" presName="sibTrans" presStyleLbl="sibTrans2D1" presStyleIdx="0" presStyleCnt="0"/>
      <dgm:spPr/>
    </dgm:pt>
    <dgm:pt modelId="{FBFA29FF-1942-4998-9D3E-9971831C93BC}" type="pres">
      <dgm:prSet presAssocID="{851C7978-6064-49A3-9A4C-B6A70E493179}" presName="compNode" presStyleCnt="0"/>
      <dgm:spPr/>
    </dgm:pt>
    <dgm:pt modelId="{0A6CFFAD-ECB0-4F70-9C3B-9AD762B58EAB}" type="pres">
      <dgm:prSet presAssocID="{851C7978-6064-49A3-9A4C-B6A70E493179}" presName="pictRect" presStyleLbl="node1" presStyleIdx="5" presStyleCnt="6"/>
      <dgm:spPr>
        <a:blipFill rotWithShape="1">
          <a:blip xmlns:r="http://schemas.openxmlformats.org/officeDocument/2006/relationships" r:embed="rId6"/>
          <a:stretch>
            <a:fillRect/>
          </a:stretch>
        </a:blipFill>
      </dgm:spPr>
    </dgm:pt>
    <dgm:pt modelId="{9B5A249F-9108-4B8B-8D26-C4AD8028944F}" type="pres">
      <dgm:prSet presAssocID="{851C7978-6064-49A3-9A4C-B6A70E493179}" presName="textRect" presStyleLbl="revTx" presStyleIdx="5" presStyleCnt="6">
        <dgm:presLayoutVars>
          <dgm:bulletEnabled val="1"/>
        </dgm:presLayoutVars>
      </dgm:prSet>
      <dgm:spPr/>
    </dgm:pt>
  </dgm:ptLst>
  <dgm:cxnLst>
    <dgm:cxn modelId="{7763C505-8228-49BC-82CD-C6D48F290AE0}" type="presOf" srcId="{4770325D-877A-424A-8056-D260A9CD8DE3}" destId="{B59B2ED6-3D7D-40B3-A0B1-92F7E69DBA1E}" srcOrd="0" destOrd="0" presId="urn:microsoft.com/office/officeart/2005/8/layout/pList1"/>
    <dgm:cxn modelId="{86920313-0C1D-44FA-9D84-3D562E8CAA28}" type="presOf" srcId="{02832642-5C64-4253-A7B3-621C0561E85F}" destId="{21B649BA-E216-4EB4-9CF4-E9AB985D4AFC}" srcOrd="0" destOrd="0" presId="urn:microsoft.com/office/officeart/2005/8/layout/pList1"/>
    <dgm:cxn modelId="{6467D214-5B69-420D-AAC6-237005A36954}" type="presOf" srcId="{20F282C2-7B7C-4AE4-B690-3684BDADAC46}" destId="{481C3BC2-FC3C-4B78-B637-B2B06C53D9F9}" srcOrd="0" destOrd="0" presId="urn:microsoft.com/office/officeart/2005/8/layout/pList1"/>
    <dgm:cxn modelId="{D49B3123-351C-4924-BEBD-FEDBA6412831}" srcId="{3E01901D-9E4E-4BE5-870A-8B7D13298E67}" destId="{74385B86-50AD-4191-9D6B-26832CA28663}" srcOrd="4" destOrd="0" parTransId="{3881EEB6-8DAA-40A9-96D0-44F817D33536}" sibTransId="{20F282C2-7B7C-4AE4-B690-3684BDADAC46}"/>
    <dgm:cxn modelId="{8ED04C26-BEA8-4A67-8F21-E30A57921B12}" srcId="{3E01901D-9E4E-4BE5-870A-8B7D13298E67}" destId="{2A82DC53-2652-4461-A348-EDDC254E1916}" srcOrd="0" destOrd="0" parTransId="{65DB8BEE-85E9-4014-BE88-3DD06A5DD22A}" sibTransId="{4770325D-877A-424A-8056-D260A9CD8DE3}"/>
    <dgm:cxn modelId="{D5680C60-C0EA-400C-B4BD-FF8DD1872D0B}" type="presOf" srcId="{C3EFEC38-9A6E-4C7C-9AAA-69603C96EB79}" destId="{760A9574-2505-44AF-801D-82E437F83120}" srcOrd="0" destOrd="0" presId="urn:microsoft.com/office/officeart/2005/8/layout/pList1"/>
    <dgm:cxn modelId="{FF3E356F-C36E-42E9-9CBF-9F01F5B684B1}" type="presOf" srcId="{3E01901D-9E4E-4BE5-870A-8B7D13298E67}" destId="{A18BFC1D-216E-475F-A65D-7720A3A245E0}" srcOrd="0" destOrd="0" presId="urn:microsoft.com/office/officeart/2005/8/layout/pList1"/>
    <dgm:cxn modelId="{4676AC55-F293-44A7-9415-1428A26135CA}" srcId="{3E01901D-9E4E-4BE5-870A-8B7D13298E67}" destId="{C3EFEC38-9A6E-4C7C-9AAA-69603C96EB79}" srcOrd="1" destOrd="0" parTransId="{B0CA8A66-CB90-4B60-8DC6-6B58F1E8599D}" sibTransId="{02832642-5C64-4253-A7B3-621C0561E85F}"/>
    <dgm:cxn modelId="{79DAA979-6849-40D4-9932-2CB2B7B31874}" type="presOf" srcId="{20FF1AF8-0C4E-44C7-BD40-82154AB19F2A}" destId="{F20CB37B-1DC6-44FB-B4D6-C97C4C75B0BD}" srcOrd="0" destOrd="0" presId="urn:microsoft.com/office/officeart/2005/8/layout/pList1"/>
    <dgm:cxn modelId="{155B097D-0B35-4745-B319-C0DD0227FD2B}" srcId="{3E01901D-9E4E-4BE5-870A-8B7D13298E67}" destId="{20FF1AF8-0C4E-44C7-BD40-82154AB19F2A}" srcOrd="2" destOrd="0" parTransId="{8EC4FB9D-CC05-4A5F-9085-FB49891A5143}" sibTransId="{B89CA280-733F-4623-A63C-05B51BB7FF98}"/>
    <dgm:cxn modelId="{6B1AC39D-D9E5-4CAC-BB09-07A6EA72C374}" type="presOf" srcId="{851C7978-6064-49A3-9A4C-B6A70E493179}" destId="{9B5A249F-9108-4B8B-8D26-C4AD8028944F}" srcOrd="0" destOrd="0" presId="urn:microsoft.com/office/officeart/2005/8/layout/pList1"/>
    <dgm:cxn modelId="{04ED3BAD-5448-41D0-84BD-BCC5521C1A64}" type="presOf" srcId="{60A6218E-1814-4A3D-8557-3666628AC3FE}" destId="{98AB4A35-3909-48C1-823A-583E45467FC3}" srcOrd="0" destOrd="0" presId="urn:microsoft.com/office/officeart/2005/8/layout/pList1"/>
    <dgm:cxn modelId="{E01C49B8-1F91-404B-8536-7F967293F96E}" type="presOf" srcId="{74385B86-50AD-4191-9D6B-26832CA28663}" destId="{F1560299-4D66-47A0-8018-1A9EEF0D7D3A}" srcOrd="0" destOrd="0" presId="urn:microsoft.com/office/officeart/2005/8/layout/pList1"/>
    <dgm:cxn modelId="{ED2127C8-A245-4EC1-A513-CA15E3202533}" type="presOf" srcId="{B89CA280-733F-4623-A63C-05B51BB7FF98}" destId="{BA5C696B-CD59-4EB8-BB0B-D2EA23967C12}" srcOrd="0" destOrd="0" presId="urn:microsoft.com/office/officeart/2005/8/layout/pList1"/>
    <dgm:cxn modelId="{10E64ACF-5412-4EC0-A8D7-D65117CA4DB4}" type="presOf" srcId="{2A82DC53-2652-4461-A348-EDDC254E1916}" destId="{C2B1B4BD-90F9-4310-A4B3-05C8A504E316}" srcOrd="0" destOrd="0" presId="urn:microsoft.com/office/officeart/2005/8/layout/pList1"/>
    <dgm:cxn modelId="{3101F7D2-A770-4D94-9E69-0FABCB502962}" srcId="{3E01901D-9E4E-4BE5-870A-8B7D13298E67}" destId="{851C7978-6064-49A3-9A4C-B6A70E493179}" srcOrd="5" destOrd="0" parTransId="{2B1C7C3B-5D82-43B0-9CD7-4B0C7C8092E1}" sibTransId="{D52625A3-8C19-469C-903D-9EB3B2D9A070}"/>
    <dgm:cxn modelId="{BEA2BCE4-A14B-4437-9592-01D8490730C5}" srcId="{3E01901D-9E4E-4BE5-870A-8B7D13298E67}" destId="{1F4CCC9F-9E8C-4FDE-B0A9-41D2778911C4}" srcOrd="3" destOrd="0" parTransId="{364377F2-3786-4738-BA5F-8390ED7827B0}" sibTransId="{60A6218E-1814-4A3D-8557-3666628AC3FE}"/>
    <dgm:cxn modelId="{375219E7-1D47-4905-AD1A-98976FDD78A3}" type="presOf" srcId="{1F4CCC9F-9E8C-4FDE-B0A9-41D2778911C4}" destId="{F9E9CB41-7AB4-49BA-A87A-A829DE75B2F9}" srcOrd="0" destOrd="0" presId="urn:microsoft.com/office/officeart/2005/8/layout/pList1"/>
    <dgm:cxn modelId="{FEAC3C04-4F66-40D9-8C57-BB3BFC56BC31}" type="presParOf" srcId="{A18BFC1D-216E-475F-A65D-7720A3A245E0}" destId="{B6C15091-5AF0-48F6-9B98-D798E276E3A5}" srcOrd="0" destOrd="0" presId="urn:microsoft.com/office/officeart/2005/8/layout/pList1"/>
    <dgm:cxn modelId="{4E394FE2-0508-458D-8EDF-84E2C94AF99A}" type="presParOf" srcId="{B6C15091-5AF0-48F6-9B98-D798E276E3A5}" destId="{A9872A58-2AC5-467E-ADBA-AB722233C4A3}" srcOrd="0" destOrd="0" presId="urn:microsoft.com/office/officeart/2005/8/layout/pList1"/>
    <dgm:cxn modelId="{A2D03B42-0761-4372-97E2-EF35CDFF2358}" type="presParOf" srcId="{B6C15091-5AF0-48F6-9B98-D798E276E3A5}" destId="{C2B1B4BD-90F9-4310-A4B3-05C8A504E316}" srcOrd="1" destOrd="0" presId="urn:microsoft.com/office/officeart/2005/8/layout/pList1"/>
    <dgm:cxn modelId="{C8F06C78-BF16-4318-AD53-C9DDC7776500}" type="presParOf" srcId="{A18BFC1D-216E-475F-A65D-7720A3A245E0}" destId="{B59B2ED6-3D7D-40B3-A0B1-92F7E69DBA1E}" srcOrd="1" destOrd="0" presId="urn:microsoft.com/office/officeart/2005/8/layout/pList1"/>
    <dgm:cxn modelId="{E76E2534-3828-4F86-9EA1-C2093F620B14}" type="presParOf" srcId="{A18BFC1D-216E-475F-A65D-7720A3A245E0}" destId="{42F2A8BB-51C7-4678-B097-C86F5E337812}" srcOrd="2" destOrd="0" presId="urn:microsoft.com/office/officeart/2005/8/layout/pList1"/>
    <dgm:cxn modelId="{716C4EA6-3FC4-4DFE-9DFB-7DB6E27C9FF3}" type="presParOf" srcId="{42F2A8BB-51C7-4678-B097-C86F5E337812}" destId="{270B1D92-3AE7-4F59-A7BB-5E6B32591C11}" srcOrd="0" destOrd="0" presId="urn:microsoft.com/office/officeart/2005/8/layout/pList1"/>
    <dgm:cxn modelId="{A2BF825B-686B-4157-9518-F5DFE9709E2E}" type="presParOf" srcId="{42F2A8BB-51C7-4678-B097-C86F5E337812}" destId="{760A9574-2505-44AF-801D-82E437F83120}" srcOrd="1" destOrd="0" presId="urn:microsoft.com/office/officeart/2005/8/layout/pList1"/>
    <dgm:cxn modelId="{B7115532-E10B-4E93-B63A-BF0A868C1ACB}" type="presParOf" srcId="{A18BFC1D-216E-475F-A65D-7720A3A245E0}" destId="{21B649BA-E216-4EB4-9CF4-E9AB985D4AFC}" srcOrd="3" destOrd="0" presId="urn:microsoft.com/office/officeart/2005/8/layout/pList1"/>
    <dgm:cxn modelId="{D4A52FE6-42E0-42E3-8A99-05269263EB5F}" type="presParOf" srcId="{A18BFC1D-216E-475F-A65D-7720A3A245E0}" destId="{7E03D100-FCD2-4B03-8E3B-6F055ED5CC86}" srcOrd="4" destOrd="0" presId="urn:microsoft.com/office/officeart/2005/8/layout/pList1"/>
    <dgm:cxn modelId="{B500A45D-59B0-482E-A62E-6112B5A21DF3}" type="presParOf" srcId="{7E03D100-FCD2-4B03-8E3B-6F055ED5CC86}" destId="{30F91765-B91A-4B93-8D96-CA6B5BF9991B}" srcOrd="0" destOrd="0" presId="urn:microsoft.com/office/officeart/2005/8/layout/pList1"/>
    <dgm:cxn modelId="{EC79AD56-46B0-4280-94D2-1867DAD736FC}" type="presParOf" srcId="{7E03D100-FCD2-4B03-8E3B-6F055ED5CC86}" destId="{F20CB37B-1DC6-44FB-B4D6-C97C4C75B0BD}" srcOrd="1" destOrd="0" presId="urn:microsoft.com/office/officeart/2005/8/layout/pList1"/>
    <dgm:cxn modelId="{4D7B33AC-6BEB-4708-832F-909753A85B07}" type="presParOf" srcId="{A18BFC1D-216E-475F-A65D-7720A3A245E0}" destId="{BA5C696B-CD59-4EB8-BB0B-D2EA23967C12}" srcOrd="5" destOrd="0" presId="urn:microsoft.com/office/officeart/2005/8/layout/pList1"/>
    <dgm:cxn modelId="{666CA70F-782B-406E-9F9C-62F48C6D598A}" type="presParOf" srcId="{A18BFC1D-216E-475F-A65D-7720A3A245E0}" destId="{4DC3B77E-6F3C-43F0-AD1B-CFA19DC65C97}" srcOrd="6" destOrd="0" presId="urn:microsoft.com/office/officeart/2005/8/layout/pList1"/>
    <dgm:cxn modelId="{A4488E57-3D3E-4725-AD96-75B6AD730096}" type="presParOf" srcId="{4DC3B77E-6F3C-43F0-AD1B-CFA19DC65C97}" destId="{2A125ED8-C8B2-4C99-A569-74887EF377BC}" srcOrd="0" destOrd="0" presId="urn:microsoft.com/office/officeart/2005/8/layout/pList1"/>
    <dgm:cxn modelId="{857BE296-AFB1-4852-9339-6E8E2BCA6525}" type="presParOf" srcId="{4DC3B77E-6F3C-43F0-AD1B-CFA19DC65C97}" destId="{F9E9CB41-7AB4-49BA-A87A-A829DE75B2F9}" srcOrd="1" destOrd="0" presId="urn:microsoft.com/office/officeart/2005/8/layout/pList1"/>
    <dgm:cxn modelId="{D10F1272-D3B1-49D2-BE4D-D6E9DE8D29F3}" type="presParOf" srcId="{A18BFC1D-216E-475F-A65D-7720A3A245E0}" destId="{98AB4A35-3909-48C1-823A-583E45467FC3}" srcOrd="7" destOrd="0" presId="urn:microsoft.com/office/officeart/2005/8/layout/pList1"/>
    <dgm:cxn modelId="{424CA7D5-CFB2-41BB-B3FD-3F94FA4B365F}" type="presParOf" srcId="{A18BFC1D-216E-475F-A65D-7720A3A245E0}" destId="{23988722-5DCF-4F48-872C-DF533849398A}" srcOrd="8" destOrd="0" presId="urn:microsoft.com/office/officeart/2005/8/layout/pList1"/>
    <dgm:cxn modelId="{CECBFF77-8C56-4BC3-BB6C-69141FFE2592}" type="presParOf" srcId="{23988722-5DCF-4F48-872C-DF533849398A}" destId="{985E3881-F04B-4ED8-8F72-138AEBE961E7}" srcOrd="0" destOrd="0" presId="urn:microsoft.com/office/officeart/2005/8/layout/pList1"/>
    <dgm:cxn modelId="{AF9B08B0-9694-44E1-B074-27A8A69AB339}" type="presParOf" srcId="{23988722-5DCF-4F48-872C-DF533849398A}" destId="{F1560299-4D66-47A0-8018-1A9EEF0D7D3A}" srcOrd="1" destOrd="0" presId="urn:microsoft.com/office/officeart/2005/8/layout/pList1"/>
    <dgm:cxn modelId="{1AAB4649-F1EC-4A0E-9154-BEFC3245C6F5}" type="presParOf" srcId="{A18BFC1D-216E-475F-A65D-7720A3A245E0}" destId="{481C3BC2-FC3C-4B78-B637-B2B06C53D9F9}" srcOrd="9" destOrd="0" presId="urn:microsoft.com/office/officeart/2005/8/layout/pList1"/>
    <dgm:cxn modelId="{07F9E950-5CA7-4290-8BD0-1C93C9039536}" type="presParOf" srcId="{A18BFC1D-216E-475F-A65D-7720A3A245E0}" destId="{FBFA29FF-1942-4998-9D3E-9971831C93BC}" srcOrd="10" destOrd="0" presId="urn:microsoft.com/office/officeart/2005/8/layout/pList1"/>
    <dgm:cxn modelId="{A634996D-32DA-4F9B-9CF2-B55727353478}" type="presParOf" srcId="{FBFA29FF-1942-4998-9D3E-9971831C93BC}" destId="{0A6CFFAD-ECB0-4F70-9C3B-9AD762B58EAB}" srcOrd="0" destOrd="0" presId="urn:microsoft.com/office/officeart/2005/8/layout/pList1"/>
    <dgm:cxn modelId="{F483CDF7-993D-49A1-AED9-76A52D3D0F42}" type="presParOf" srcId="{FBFA29FF-1942-4998-9D3E-9971831C93BC}" destId="{9B5A249F-9108-4B8B-8D26-C4AD8028944F}"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5796B-66B5-4429-A1FC-67DA0A532822}">
      <dsp:nvSpPr>
        <dsp:cNvPr id="0" name=""/>
        <dsp:cNvSpPr/>
      </dsp:nvSpPr>
      <dsp:spPr>
        <a:xfrm>
          <a:off x="-4883503" y="-748369"/>
          <a:ext cx="5816326" cy="5816326"/>
        </a:xfrm>
        <a:prstGeom prst="blockArc">
          <a:avLst>
            <a:gd name="adj1" fmla="val 18900000"/>
            <a:gd name="adj2" fmla="val 2700000"/>
            <a:gd name="adj3" fmla="val 371"/>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909695-B3E2-4796-B71A-D965E14860F9}">
      <dsp:nvSpPr>
        <dsp:cNvPr id="0" name=""/>
        <dsp:cNvSpPr/>
      </dsp:nvSpPr>
      <dsp:spPr>
        <a:xfrm>
          <a:off x="449574" y="278054"/>
          <a:ext cx="6701951" cy="54012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8721" tIns="71120" rIns="71120" bIns="71120" numCol="1" spcCol="1270" anchor="ctr" anchorCtr="0">
          <a:noAutofit/>
        </a:bodyPr>
        <a:lstStyle/>
        <a:p>
          <a:pPr marL="0" lvl="0" indent="0" algn="l" defTabSz="1244600">
            <a:lnSpc>
              <a:spcPct val="90000"/>
            </a:lnSpc>
            <a:spcBef>
              <a:spcPct val="0"/>
            </a:spcBef>
            <a:spcAft>
              <a:spcPct val="35000"/>
            </a:spcAft>
            <a:buNone/>
          </a:pPr>
          <a:r>
            <a:rPr lang="id-ID" sz="2800" kern="1200" dirty="0"/>
            <a:t>Realistis</a:t>
          </a:r>
          <a:endParaRPr lang="en-US" sz="2800" kern="1200" dirty="0"/>
        </a:p>
      </dsp:txBody>
      <dsp:txXfrm>
        <a:off x="449574" y="278054"/>
        <a:ext cx="6701951" cy="540121"/>
      </dsp:txXfrm>
    </dsp:sp>
    <dsp:sp modelId="{08C743A3-09BE-4384-AB00-C1F1B5CE7861}">
      <dsp:nvSpPr>
        <dsp:cNvPr id="0" name=""/>
        <dsp:cNvSpPr/>
      </dsp:nvSpPr>
      <dsp:spPr>
        <a:xfrm>
          <a:off x="70580" y="202372"/>
          <a:ext cx="675151" cy="67515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72A460-F4CE-456A-AF5C-818489193594}">
      <dsp:nvSpPr>
        <dsp:cNvPr id="0" name=""/>
        <dsp:cNvSpPr/>
      </dsp:nvSpPr>
      <dsp:spPr>
        <a:xfrm>
          <a:off x="795191" y="1079810"/>
          <a:ext cx="6314916" cy="540121"/>
        </a:xfrm>
        <a:prstGeom prst="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8721" tIns="71120" rIns="71120" bIns="71120" numCol="1" spcCol="1270" anchor="ctr" anchorCtr="0">
          <a:noAutofit/>
        </a:bodyPr>
        <a:lstStyle/>
        <a:p>
          <a:pPr marL="0" lvl="0" indent="0" algn="l" defTabSz="1244600">
            <a:lnSpc>
              <a:spcPct val="90000"/>
            </a:lnSpc>
            <a:spcBef>
              <a:spcPct val="0"/>
            </a:spcBef>
            <a:spcAft>
              <a:spcPct val="35000"/>
            </a:spcAft>
            <a:buNone/>
          </a:pPr>
          <a:r>
            <a:rPr lang="id-ID" sz="2800" kern="1200" dirty="0"/>
            <a:t>Sistematis</a:t>
          </a:r>
          <a:endParaRPr lang="en-US" sz="2800" kern="1200" dirty="0"/>
        </a:p>
      </dsp:txBody>
      <dsp:txXfrm>
        <a:off x="795191" y="1079810"/>
        <a:ext cx="6314916" cy="540121"/>
      </dsp:txXfrm>
    </dsp:sp>
    <dsp:sp modelId="{85FC4695-3CEE-4B42-BF6D-F5F9DBB3196B}">
      <dsp:nvSpPr>
        <dsp:cNvPr id="0" name=""/>
        <dsp:cNvSpPr/>
      </dsp:nvSpPr>
      <dsp:spPr>
        <a:xfrm>
          <a:off x="457615" y="1012295"/>
          <a:ext cx="675151" cy="675151"/>
        </a:xfrm>
        <a:prstGeom prst="ellipse">
          <a:avLst/>
        </a:prstGeom>
        <a:solidFill>
          <a:schemeClr val="lt1">
            <a:hueOff val="0"/>
            <a:satOff val="0"/>
            <a:lumOff val="0"/>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sp>
    <dsp:sp modelId="{E9C96E01-05CE-4EE0-A8CB-13AD642400AC}">
      <dsp:nvSpPr>
        <dsp:cNvPr id="0" name=""/>
        <dsp:cNvSpPr/>
      </dsp:nvSpPr>
      <dsp:spPr>
        <a:xfrm>
          <a:off x="913979" y="1889733"/>
          <a:ext cx="6196127" cy="540121"/>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8721" tIns="71120" rIns="71120" bIns="71120" numCol="1" spcCol="1270" anchor="ctr" anchorCtr="0">
          <a:noAutofit/>
        </a:bodyPr>
        <a:lstStyle/>
        <a:p>
          <a:pPr marL="0" lvl="0" indent="0" algn="l" defTabSz="1244600">
            <a:lnSpc>
              <a:spcPct val="90000"/>
            </a:lnSpc>
            <a:spcBef>
              <a:spcPct val="0"/>
            </a:spcBef>
            <a:spcAft>
              <a:spcPct val="35000"/>
            </a:spcAft>
            <a:buNone/>
          </a:pPr>
          <a:r>
            <a:rPr lang="id-ID" sz="2800" kern="1200" dirty="0"/>
            <a:t>Taktis</a:t>
          </a:r>
          <a:endParaRPr lang="en-US" sz="2800" kern="1200" dirty="0"/>
        </a:p>
      </dsp:txBody>
      <dsp:txXfrm>
        <a:off x="913979" y="1889733"/>
        <a:ext cx="6196127" cy="540121"/>
      </dsp:txXfrm>
    </dsp:sp>
    <dsp:sp modelId="{C26643B4-4619-40F6-975F-562B512D8383}">
      <dsp:nvSpPr>
        <dsp:cNvPr id="0" name=""/>
        <dsp:cNvSpPr/>
      </dsp:nvSpPr>
      <dsp:spPr>
        <a:xfrm>
          <a:off x="576404" y="1822218"/>
          <a:ext cx="675151" cy="675151"/>
        </a:xfrm>
        <a:prstGeom prst="ellipse">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45FC1462-61D2-4C19-8DA9-441F181010C0}">
      <dsp:nvSpPr>
        <dsp:cNvPr id="0" name=""/>
        <dsp:cNvSpPr/>
      </dsp:nvSpPr>
      <dsp:spPr>
        <a:xfrm>
          <a:off x="795191" y="2699656"/>
          <a:ext cx="6314916" cy="540121"/>
        </a:xfrm>
        <a:prstGeom prst="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8721" tIns="71120" rIns="71120" bIns="71120" numCol="1" spcCol="1270" anchor="ctr" anchorCtr="0">
          <a:noAutofit/>
        </a:bodyPr>
        <a:lstStyle/>
        <a:p>
          <a:pPr marL="0" lvl="0" indent="0" algn="l" defTabSz="1244600">
            <a:lnSpc>
              <a:spcPct val="90000"/>
            </a:lnSpc>
            <a:spcBef>
              <a:spcPct val="0"/>
            </a:spcBef>
            <a:spcAft>
              <a:spcPct val="35000"/>
            </a:spcAft>
            <a:buNone/>
          </a:pPr>
          <a:r>
            <a:rPr lang="id-ID" sz="2800" kern="1200" dirty="0"/>
            <a:t>Strategis</a:t>
          </a:r>
          <a:endParaRPr lang="en-US" sz="2800" kern="1200" dirty="0"/>
        </a:p>
      </dsp:txBody>
      <dsp:txXfrm>
        <a:off x="795191" y="2699656"/>
        <a:ext cx="6314916" cy="540121"/>
      </dsp:txXfrm>
    </dsp:sp>
    <dsp:sp modelId="{155CA1DB-2345-4C41-A7E3-68BBDDF5C754}">
      <dsp:nvSpPr>
        <dsp:cNvPr id="0" name=""/>
        <dsp:cNvSpPr/>
      </dsp:nvSpPr>
      <dsp:spPr>
        <a:xfrm>
          <a:off x="457615" y="2632140"/>
          <a:ext cx="675151" cy="675151"/>
        </a:xfrm>
        <a:prstGeom prst="ellipse">
          <a:avLst/>
        </a:prstGeom>
        <a:solidFill>
          <a:schemeClr val="lt1">
            <a:hueOff val="0"/>
            <a:satOff val="0"/>
            <a:lumOff val="0"/>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sp>
    <dsp:sp modelId="{2A5641EF-A83B-40D8-9F5B-27B6AAFE3E18}">
      <dsp:nvSpPr>
        <dsp:cNvPr id="0" name=""/>
        <dsp:cNvSpPr/>
      </dsp:nvSpPr>
      <dsp:spPr>
        <a:xfrm>
          <a:off x="408156" y="3509578"/>
          <a:ext cx="6701951" cy="540121"/>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8721" tIns="71120" rIns="71120" bIns="71120" numCol="1" spcCol="1270" anchor="ctr" anchorCtr="0">
          <a:noAutofit/>
        </a:bodyPr>
        <a:lstStyle/>
        <a:p>
          <a:pPr marL="0" lvl="0" indent="0" algn="l" defTabSz="1244600">
            <a:lnSpc>
              <a:spcPct val="90000"/>
            </a:lnSpc>
            <a:spcBef>
              <a:spcPct val="0"/>
            </a:spcBef>
            <a:spcAft>
              <a:spcPct val="35000"/>
            </a:spcAft>
            <a:buNone/>
          </a:pPr>
          <a:r>
            <a:rPr lang="id-ID" sz="2800" kern="1200" dirty="0"/>
            <a:t>Berani</a:t>
          </a:r>
          <a:endParaRPr lang="en-US" sz="2800" kern="1200" dirty="0"/>
        </a:p>
      </dsp:txBody>
      <dsp:txXfrm>
        <a:off x="408156" y="3509578"/>
        <a:ext cx="6701951" cy="540121"/>
      </dsp:txXfrm>
    </dsp:sp>
    <dsp:sp modelId="{3B5C752D-44F0-4473-B595-27C4FA0ED578}">
      <dsp:nvSpPr>
        <dsp:cNvPr id="0" name=""/>
        <dsp:cNvSpPr/>
      </dsp:nvSpPr>
      <dsp:spPr>
        <a:xfrm>
          <a:off x="70580" y="3442063"/>
          <a:ext cx="675151" cy="675151"/>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72A58-2AC5-467E-ADBA-AB722233C4A3}">
      <dsp:nvSpPr>
        <dsp:cNvPr id="0" name=""/>
        <dsp:cNvSpPr/>
      </dsp:nvSpPr>
      <dsp:spPr>
        <a:xfrm>
          <a:off x="861919" y="2230"/>
          <a:ext cx="1943750" cy="1339244"/>
        </a:xfrm>
        <a:prstGeom prst="round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B1B4BD-90F9-4310-A4B3-05C8A504E316}">
      <dsp:nvSpPr>
        <dsp:cNvPr id="0" name=""/>
        <dsp:cNvSpPr/>
      </dsp:nvSpPr>
      <dsp:spPr>
        <a:xfrm>
          <a:off x="861919" y="1341474"/>
          <a:ext cx="1943750" cy="721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id-ID" sz="2000" kern="1200" dirty="0"/>
            <a:t>AUDIENSI</a:t>
          </a:r>
          <a:endParaRPr lang="en-US" sz="2000" kern="1200" dirty="0"/>
        </a:p>
      </dsp:txBody>
      <dsp:txXfrm>
        <a:off x="861919" y="1341474"/>
        <a:ext cx="1943750" cy="721131"/>
      </dsp:txXfrm>
    </dsp:sp>
    <dsp:sp modelId="{270B1D92-3AE7-4F59-A7BB-5E6B32591C11}">
      <dsp:nvSpPr>
        <dsp:cNvPr id="0" name=""/>
        <dsp:cNvSpPr/>
      </dsp:nvSpPr>
      <dsp:spPr>
        <a:xfrm>
          <a:off x="3000127" y="2230"/>
          <a:ext cx="1943750" cy="1339244"/>
        </a:xfrm>
        <a:prstGeom prst="round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0A9574-2505-44AF-801D-82E437F83120}">
      <dsp:nvSpPr>
        <dsp:cNvPr id="0" name=""/>
        <dsp:cNvSpPr/>
      </dsp:nvSpPr>
      <dsp:spPr>
        <a:xfrm>
          <a:off x="3000127" y="1341474"/>
          <a:ext cx="1943750" cy="721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id-ID" sz="2000" kern="1200" dirty="0"/>
            <a:t>LOBBY</a:t>
          </a:r>
          <a:endParaRPr lang="en-US" sz="2000" kern="1200" dirty="0"/>
        </a:p>
      </dsp:txBody>
      <dsp:txXfrm>
        <a:off x="3000127" y="1341474"/>
        <a:ext cx="1943750" cy="721131"/>
      </dsp:txXfrm>
    </dsp:sp>
    <dsp:sp modelId="{30F91765-B91A-4B93-8D96-CA6B5BF9991B}">
      <dsp:nvSpPr>
        <dsp:cNvPr id="0" name=""/>
        <dsp:cNvSpPr/>
      </dsp:nvSpPr>
      <dsp:spPr>
        <a:xfrm>
          <a:off x="5138334" y="2230"/>
          <a:ext cx="1943750" cy="1339244"/>
        </a:xfrm>
        <a:prstGeom prst="round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0CB37B-1DC6-44FB-B4D6-C97C4C75B0BD}">
      <dsp:nvSpPr>
        <dsp:cNvPr id="0" name=""/>
        <dsp:cNvSpPr/>
      </dsp:nvSpPr>
      <dsp:spPr>
        <a:xfrm>
          <a:off x="5138334" y="1341474"/>
          <a:ext cx="1943750" cy="721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id-ID" sz="2000" kern="1200" dirty="0"/>
            <a:t>NEGOSIASI</a:t>
          </a:r>
          <a:endParaRPr lang="en-US" sz="2000" kern="1200" dirty="0"/>
        </a:p>
      </dsp:txBody>
      <dsp:txXfrm>
        <a:off x="5138334" y="1341474"/>
        <a:ext cx="1943750" cy="721131"/>
      </dsp:txXfrm>
    </dsp:sp>
    <dsp:sp modelId="{2A125ED8-C8B2-4C99-A569-74887EF377BC}">
      <dsp:nvSpPr>
        <dsp:cNvPr id="0" name=""/>
        <dsp:cNvSpPr/>
      </dsp:nvSpPr>
      <dsp:spPr>
        <a:xfrm>
          <a:off x="7276542" y="2230"/>
          <a:ext cx="1943750" cy="1339244"/>
        </a:xfrm>
        <a:prstGeom prst="round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E9CB41-7AB4-49BA-A87A-A829DE75B2F9}">
      <dsp:nvSpPr>
        <dsp:cNvPr id="0" name=""/>
        <dsp:cNvSpPr/>
      </dsp:nvSpPr>
      <dsp:spPr>
        <a:xfrm>
          <a:off x="7276542" y="1341474"/>
          <a:ext cx="1943750" cy="721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id-ID" sz="2000" kern="1200" dirty="0"/>
            <a:t>MOBILISASI</a:t>
          </a:r>
          <a:endParaRPr lang="en-US" sz="2000" kern="1200" dirty="0"/>
        </a:p>
      </dsp:txBody>
      <dsp:txXfrm>
        <a:off x="7276542" y="1341474"/>
        <a:ext cx="1943750" cy="721131"/>
      </dsp:txXfrm>
    </dsp:sp>
    <dsp:sp modelId="{985E3881-F04B-4ED8-8F72-138AEBE961E7}">
      <dsp:nvSpPr>
        <dsp:cNvPr id="0" name=""/>
        <dsp:cNvSpPr/>
      </dsp:nvSpPr>
      <dsp:spPr>
        <a:xfrm>
          <a:off x="3000127" y="2256981"/>
          <a:ext cx="1943750" cy="1339244"/>
        </a:xfrm>
        <a:prstGeom prst="roundRect">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560299-4D66-47A0-8018-1A9EEF0D7D3A}">
      <dsp:nvSpPr>
        <dsp:cNvPr id="0" name=""/>
        <dsp:cNvSpPr/>
      </dsp:nvSpPr>
      <dsp:spPr>
        <a:xfrm>
          <a:off x="3000127" y="3596225"/>
          <a:ext cx="1943750" cy="721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id-ID" sz="2000" kern="1200" dirty="0"/>
            <a:t>AKSI</a:t>
          </a:r>
          <a:endParaRPr lang="en-US" sz="2000" kern="1200" dirty="0"/>
        </a:p>
      </dsp:txBody>
      <dsp:txXfrm>
        <a:off x="3000127" y="3596225"/>
        <a:ext cx="1943750" cy="721131"/>
      </dsp:txXfrm>
    </dsp:sp>
    <dsp:sp modelId="{0A6CFFAD-ECB0-4F70-9C3B-9AD762B58EAB}">
      <dsp:nvSpPr>
        <dsp:cNvPr id="0" name=""/>
        <dsp:cNvSpPr/>
      </dsp:nvSpPr>
      <dsp:spPr>
        <a:xfrm>
          <a:off x="5138334" y="2256981"/>
          <a:ext cx="1943750" cy="1339244"/>
        </a:xfrm>
        <a:prstGeom prst="roundRect">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5A249F-9108-4B8B-8D26-C4AD8028944F}">
      <dsp:nvSpPr>
        <dsp:cNvPr id="0" name=""/>
        <dsp:cNvSpPr/>
      </dsp:nvSpPr>
      <dsp:spPr>
        <a:xfrm>
          <a:off x="5138334" y="3596225"/>
          <a:ext cx="1943750" cy="721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id-ID" sz="2000" kern="1200" dirty="0"/>
            <a:t>KAMPANYE MEDIA</a:t>
          </a:r>
          <a:endParaRPr lang="en-US" sz="2000" kern="1200" dirty="0"/>
        </a:p>
      </dsp:txBody>
      <dsp:txXfrm>
        <a:off x="5138334" y="3596225"/>
        <a:ext cx="1943750" cy="72113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A57784-342D-44BE-B767-95A842046E5E}" type="datetimeFigureOut">
              <a:rPr lang="en-US" smtClean="0"/>
              <a:pPr/>
              <a:t>3/15/2021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D8EA17-E508-4A61-8A44-62AF7F55439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392" y="4869160"/>
            <a:ext cx="10515600" cy="936104"/>
          </a:xfrm>
          <a:prstGeom prst="rect">
            <a:avLst/>
          </a:prstGeom>
        </p:spPr>
        <p:txBody>
          <a:bodyPr anchor="b" anchorCtr="0"/>
          <a:lstStyle>
            <a:lvl1pPr algn="l">
              <a:defRPr sz="2800" b="1" baseline="0">
                <a:solidFill>
                  <a:srgbClr val="326041"/>
                </a:solidFill>
              </a:defRPr>
            </a:lvl1pPr>
          </a:lstStyle>
          <a:p>
            <a:r>
              <a:rPr lang="en-US" dirty="0"/>
              <a:t>The </a:t>
            </a:r>
            <a:r>
              <a:rPr lang="en-US" dirty="0" err="1"/>
              <a:t>Powerpoint</a:t>
            </a:r>
            <a:r>
              <a:rPr lang="en-US" dirty="0"/>
              <a:t> Title Goes Here</a:t>
            </a:r>
          </a:p>
        </p:txBody>
      </p:sp>
      <p:sp>
        <p:nvSpPr>
          <p:cNvPr id="10" name="Text Placeholder 9"/>
          <p:cNvSpPr>
            <a:spLocks noGrp="1"/>
          </p:cNvSpPr>
          <p:nvPr>
            <p:ph type="body" sz="quarter" idx="10" hasCustomPrompt="1"/>
          </p:nvPr>
        </p:nvSpPr>
        <p:spPr>
          <a:xfrm>
            <a:off x="624417" y="5805488"/>
            <a:ext cx="10515600" cy="647700"/>
          </a:xfrm>
          <a:prstGeom prst="rect">
            <a:avLst/>
          </a:prstGeom>
        </p:spPr>
        <p:txBody>
          <a:bodyPr/>
          <a:lstStyle>
            <a:lvl1pPr marL="0" indent="0">
              <a:buNone/>
              <a:defRPr sz="2000" b="1">
                <a:solidFill>
                  <a:schemeClr val="tx1">
                    <a:lumMod val="65000"/>
                    <a:lumOff val="35000"/>
                  </a:schemeClr>
                </a:solidFill>
              </a:defRPr>
            </a:lvl1pPr>
          </a:lstStyle>
          <a:p>
            <a:pPr lvl="0"/>
            <a:r>
              <a:rPr lang="en-US" dirty="0"/>
              <a:t>Secondary Title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7"/>
            <a:ext cx="10058400" cy="1450757"/>
          </a:xfrm>
          <a:prstGeom prst="rect">
            <a:avLst/>
          </a:prstGeom>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1097280" y="1845734"/>
            <a:ext cx="10058400" cy="40233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5" y="6459791"/>
            <a:ext cx="2472271" cy="365125"/>
          </a:xfrm>
          <a:prstGeom prst="rect">
            <a:avLst/>
          </a:prstGeom>
        </p:spPr>
        <p:txBody>
          <a:bodyPr/>
          <a:lstStyle/>
          <a:p>
            <a:fld id="{ADCE2944-63AC-4794-98B7-F3081A371F1E}" type="datetimeFigureOut">
              <a:rPr lang="id-ID" smtClean="0"/>
              <a:pPr/>
              <a:t>15/03/2021</a:t>
            </a:fld>
            <a:endParaRPr lang="id-ID"/>
          </a:p>
        </p:txBody>
      </p:sp>
      <p:sp>
        <p:nvSpPr>
          <p:cNvPr id="5" name="Footer Placeholder 4"/>
          <p:cNvSpPr>
            <a:spLocks noGrp="1"/>
          </p:cNvSpPr>
          <p:nvPr>
            <p:ph type="ftr" sz="quarter" idx="11"/>
          </p:nvPr>
        </p:nvSpPr>
        <p:spPr>
          <a:xfrm>
            <a:off x="3686187" y="6459791"/>
            <a:ext cx="4822804"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9900462" y="6459791"/>
            <a:ext cx="1312025" cy="365125"/>
          </a:xfrm>
          <a:prstGeom prst="rect">
            <a:avLst/>
          </a:prstGeom>
        </p:spPr>
        <p:txBody>
          <a:bodyPr/>
          <a:lstStyle/>
          <a:p>
            <a:fld id="{517929AE-1FB3-475D-8916-B36598A6E668}" type="slidenum">
              <a:rPr lang="id-ID" smtClean="0"/>
              <a:pPr/>
              <a:t>‹#›</a:t>
            </a:fld>
            <a:endParaRPr lang="id-ID"/>
          </a:p>
        </p:txBody>
      </p:sp>
    </p:spTree>
    <p:extLst>
      <p:ext uri="{BB962C8B-B14F-4D97-AF65-F5344CB8AC3E}">
        <p14:creationId xmlns:p14="http://schemas.microsoft.com/office/powerpoint/2010/main" val="970233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3951" y="1844972"/>
            <a:ext cx="10515600" cy="936104"/>
          </a:xfrm>
          <a:prstGeom prst="rect">
            <a:avLst/>
          </a:prstGeom>
        </p:spPr>
        <p:txBody>
          <a:bodyPr anchor="b" anchorCtr="0"/>
          <a:lstStyle>
            <a:lvl1pPr algn="ctr">
              <a:defRPr sz="2800" b="1" baseline="0">
                <a:solidFill>
                  <a:srgbClr val="326041"/>
                </a:solidFill>
              </a:defRPr>
            </a:lvl1pPr>
          </a:lstStyle>
          <a:p>
            <a:r>
              <a:rPr lang="en-US" dirty="0"/>
              <a:t>The Chapter Title Goes Here</a:t>
            </a:r>
          </a:p>
        </p:txBody>
      </p:sp>
      <p:sp>
        <p:nvSpPr>
          <p:cNvPr id="10" name="Text Placeholder 9"/>
          <p:cNvSpPr>
            <a:spLocks noGrp="1"/>
          </p:cNvSpPr>
          <p:nvPr>
            <p:ph type="body" sz="quarter" idx="10" hasCustomPrompt="1"/>
          </p:nvPr>
        </p:nvSpPr>
        <p:spPr>
          <a:xfrm>
            <a:off x="764976" y="2781300"/>
            <a:ext cx="10515600" cy="647700"/>
          </a:xfrm>
          <a:prstGeom prst="rect">
            <a:avLst/>
          </a:prstGeom>
        </p:spPr>
        <p:txBody>
          <a:bodyPr/>
          <a:lstStyle>
            <a:lvl1pPr marL="0" indent="0" algn="ctr">
              <a:buNone/>
              <a:defRPr sz="2000" b="1">
                <a:solidFill>
                  <a:schemeClr val="tx1">
                    <a:lumMod val="65000"/>
                    <a:lumOff val="35000"/>
                  </a:schemeClr>
                </a:solidFill>
              </a:defRPr>
            </a:lvl1pPr>
          </a:lstStyle>
          <a:p>
            <a:pPr lvl="0"/>
            <a:r>
              <a:rPr lang="en-US" dirty="0"/>
              <a:t>The Secondary Chapter Title Here</a:t>
            </a:r>
          </a:p>
        </p:txBody>
      </p:sp>
    </p:spTree>
    <p:extLst>
      <p:ext uri="{BB962C8B-B14F-4D97-AF65-F5344CB8AC3E}">
        <p14:creationId xmlns:p14="http://schemas.microsoft.com/office/powerpoint/2010/main" val="2478036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007435" y="2636925"/>
            <a:ext cx="10515600" cy="1325563"/>
          </a:xfrm>
          <a:prstGeom prst="rect">
            <a:avLst/>
          </a:prstGeom>
        </p:spPr>
        <p:txBody>
          <a:bodyPr/>
          <a:lstStyle>
            <a:lvl1pPr>
              <a:defRPr sz="2800" b="1">
                <a:solidFill>
                  <a:schemeClr val="tx1">
                    <a:lumMod val="65000"/>
                    <a:lumOff val="35000"/>
                  </a:schemeClr>
                </a:solidFill>
              </a:defRPr>
            </a:lvl1pPr>
          </a:lstStyle>
          <a:p>
            <a:r>
              <a:rPr lang="en-US"/>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67" y="1556792"/>
            <a:ext cx="10081120" cy="432048"/>
          </a:xfrm>
          <a:prstGeom prst="rect">
            <a:avLst/>
          </a:prstGeom>
        </p:spPr>
        <p:txBody>
          <a:bodyPr/>
          <a:lstStyle>
            <a:lvl1pPr algn="l">
              <a:defRPr sz="2400">
                <a:solidFill>
                  <a:schemeClr val="tx1">
                    <a:lumMod val="65000"/>
                    <a:lumOff val="35000"/>
                  </a:schemeClr>
                </a:solidFill>
              </a:defRPr>
            </a:lvl1pPr>
          </a:lstStyle>
          <a:p>
            <a:r>
              <a:rPr lang="id-ID" sz="2000" b="1" dirty="0">
                <a:solidFill>
                  <a:schemeClr val="tx1">
                    <a:lumMod val="75000"/>
                    <a:lumOff val="25000"/>
                  </a:schemeClr>
                </a:solidFill>
              </a:rPr>
              <a:t>Lorem ipsum dolor sit amet</a:t>
            </a:r>
          </a:p>
        </p:txBody>
      </p:sp>
      <p:sp>
        <p:nvSpPr>
          <p:cNvPr id="4" name="Content Placeholder 3"/>
          <p:cNvSpPr>
            <a:spLocks noGrp="1"/>
          </p:cNvSpPr>
          <p:nvPr>
            <p:ph sz="quarter" idx="10"/>
          </p:nvPr>
        </p:nvSpPr>
        <p:spPr>
          <a:xfrm>
            <a:off x="1295403" y="2133600"/>
            <a:ext cx="10081684" cy="4319588"/>
          </a:xfrm>
          <a:prstGeom prst="rect">
            <a:avLst/>
          </a:prstGeom>
        </p:spPr>
        <p:txBody>
          <a:bodyPr/>
          <a:lstStyle>
            <a:lvl1pPr>
              <a:defRPr sz="2000">
                <a:solidFill>
                  <a:schemeClr val="tx1">
                    <a:lumMod val="65000"/>
                    <a:lumOff val="35000"/>
                  </a:schemeClr>
                </a:solidFill>
                <a:latin typeface="+mn-lt"/>
              </a:defRPr>
            </a:lvl1pPr>
            <a:lvl2pPr>
              <a:defRPr sz="2000">
                <a:solidFill>
                  <a:schemeClr val="tx1">
                    <a:lumMod val="65000"/>
                    <a:lumOff val="35000"/>
                  </a:schemeClr>
                </a:solidFill>
                <a:latin typeface="+mn-lt"/>
              </a:defRPr>
            </a:lvl2pPr>
            <a:lvl3pPr>
              <a:defRPr sz="2000">
                <a:solidFill>
                  <a:schemeClr val="tx1">
                    <a:lumMod val="65000"/>
                    <a:lumOff val="35000"/>
                  </a:schemeClr>
                </a:solidFill>
                <a:latin typeface="+mn-lt"/>
              </a:defRPr>
            </a:lvl3pPr>
            <a:lvl4pPr>
              <a:defRPr sz="2000">
                <a:solidFill>
                  <a:schemeClr val="tx1">
                    <a:lumMod val="65000"/>
                    <a:lumOff val="35000"/>
                  </a:schemeClr>
                </a:solidFill>
                <a:latin typeface="+mn-lt"/>
              </a:defRPr>
            </a:lvl4pPr>
            <a:lvl5pPr>
              <a:defRPr sz="2000">
                <a:solidFill>
                  <a:schemeClr val="tx1">
                    <a:lumMod val="65000"/>
                    <a:lumOff val="3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3951" y="1844972"/>
            <a:ext cx="10515600" cy="936104"/>
          </a:xfrm>
          <a:prstGeom prst="rect">
            <a:avLst/>
          </a:prstGeom>
        </p:spPr>
        <p:txBody>
          <a:bodyPr anchor="b" anchorCtr="0"/>
          <a:lstStyle>
            <a:lvl1pPr algn="ctr">
              <a:defRPr sz="2800" b="1" baseline="0">
                <a:solidFill>
                  <a:srgbClr val="326041"/>
                </a:solidFill>
              </a:defRPr>
            </a:lvl1pPr>
          </a:lstStyle>
          <a:p>
            <a:r>
              <a:rPr lang="en-US" dirty="0"/>
              <a:t>The Chapter Title Goes Here</a:t>
            </a:r>
          </a:p>
        </p:txBody>
      </p:sp>
      <p:sp>
        <p:nvSpPr>
          <p:cNvPr id="10" name="Text Placeholder 9"/>
          <p:cNvSpPr>
            <a:spLocks noGrp="1"/>
          </p:cNvSpPr>
          <p:nvPr>
            <p:ph type="body" sz="quarter" idx="10" hasCustomPrompt="1"/>
          </p:nvPr>
        </p:nvSpPr>
        <p:spPr>
          <a:xfrm>
            <a:off x="764976" y="2781300"/>
            <a:ext cx="10515600" cy="647700"/>
          </a:xfrm>
          <a:prstGeom prst="rect">
            <a:avLst/>
          </a:prstGeom>
        </p:spPr>
        <p:txBody>
          <a:bodyPr/>
          <a:lstStyle>
            <a:lvl1pPr marL="0" indent="0" algn="ctr">
              <a:buNone/>
              <a:defRPr sz="2000" b="1">
                <a:solidFill>
                  <a:schemeClr val="tx1">
                    <a:lumMod val="65000"/>
                    <a:lumOff val="35000"/>
                  </a:schemeClr>
                </a:solidFill>
              </a:defRPr>
            </a:lvl1pPr>
          </a:lstStyle>
          <a:p>
            <a:pPr lvl="0"/>
            <a:r>
              <a:rPr lang="en-US" dirty="0"/>
              <a:t>The Secondary Chapter Title Here</a:t>
            </a:r>
          </a:p>
        </p:txBody>
      </p:sp>
    </p:spTree>
    <p:extLst>
      <p:ext uri="{BB962C8B-B14F-4D97-AF65-F5344CB8AC3E}">
        <p14:creationId xmlns:p14="http://schemas.microsoft.com/office/powerpoint/2010/main" val="2478036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7.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Cover.png"/>
          <p:cNvPicPr>
            <a:picLocks noChangeAspect="1"/>
          </p:cNvPicPr>
          <p:nvPr/>
        </p:nvPicPr>
        <p:blipFill>
          <a:blip r:embed="rId3" cstate="print"/>
          <a:srcRect t="63542"/>
          <a:stretch>
            <a:fillRect/>
          </a:stretch>
        </p:blipFill>
        <p:spPr>
          <a:xfrm>
            <a:off x="1641" y="4357694"/>
            <a:ext cx="12188729" cy="2500306"/>
          </a:xfrm>
          <a:prstGeom prst="rect">
            <a:avLst/>
          </a:prstGeom>
        </p:spPr>
      </p:pic>
      <p:pic>
        <p:nvPicPr>
          <p:cNvPr id="3" name="Picture 2" descr="Cover.png"/>
          <p:cNvPicPr>
            <a:picLocks noChangeAspect="1"/>
          </p:cNvPicPr>
          <p:nvPr/>
        </p:nvPicPr>
        <p:blipFill>
          <a:blip r:embed="rId4"/>
          <a:stretch>
            <a:fillRect/>
          </a:stretch>
        </p:blipFill>
        <p:spPr>
          <a:xfrm>
            <a:off x="3271" y="1306"/>
            <a:ext cx="12188728" cy="1617934"/>
          </a:xfrm>
          <a:prstGeom prst="rect">
            <a:avLst/>
          </a:prstGeom>
        </p:spPr>
      </p:pic>
      <p:pic>
        <p:nvPicPr>
          <p:cNvPr id="4"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857216" y="214290"/>
            <a:ext cx="2190765" cy="592720"/>
          </a:xfrm>
          <a:prstGeom prst="rect">
            <a:avLst/>
          </a:prstGeom>
          <a:noFill/>
        </p:spPr>
      </p:pic>
    </p:spTree>
    <p:extLst>
      <p:ext uri="{BB962C8B-B14F-4D97-AF65-F5344CB8AC3E}">
        <p14:creationId xmlns:p14="http://schemas.microsoft.com/office/powerpoint/2010/main" val="2056686554"/>
      </p:ext>
    </p:extLst>
  </p:cSld>
  <p:clrMap bg1="lt1" tx1="dk1" bg2="lt2" tx2="dk2" accent1="accent1" accent2="accent2" accent3="accent3" accent4="accent4" accent5="accent5" accent6="accent6" hlink="hlink" folHlink="folHlink"/>
  <p:sldLayoutIdLst>
    <p:sldLayoutId id="214748368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Body.png"/>
          <p:cNvPicPr>
            <a:picLocks noChangeAspect="1"/>
          </p:cNvPicPr>
          <p:nvPr/>
        </p:nvPicPr>
        <p:blipFill>
          <a:blip r:embed="rId5"/>
          <a:stretch>
            <a:fillRect/>
          </a:stretch>
        </p:blipFill>
        <p:spPr>
          <a:xfrm>
            <a:off x="1642" y="920"/>
            <a:ext cx="12188729" cy="6856160"/>
          </a:xfrm>
          <a:prstGeom prst="rect">
            <a:avLst/>
          </a:prstGeom>
        </p:spPr>
      </p:pic>
      <p:pic>
        <p:nvPicPr>
          <p:cNvPr id="4" name="Picture 3" descr="Cover.png"/>
          <p:cNvPicPr>
            <a:picLocks noChangeAspect="1"/>
          </p:cNvPicPr>
          <p:nvPr/>
        </p:nvPicPr>
        <p:blipFill>
          <a:blip r:embed="rId6"/>
          <a:stretch>
            <a:fillRect/>
          </a:stretch>
        </p:blipFill>
        <p:spPr>
          <a:xfrm>
            <a:off x="3271" y="1306"/>
            <a:ext cx="12188728" cy="1617934"/>
          </a:xfrm>
          <a:prstGeom prst="rect">
            <a:avLst/>
          </a:prstGeom>
        </p:spPr>
      </p:pic>
      <p:pic>
        <p:nvPicPr>
          <p:cNvPr id="5" name="Picture 3" descr="D:\ARTWORK\UNISA\BRAND BOOK\CDR\__MASTER TEMPLATE\TEMPLATE PPT\JPG\1,1.png"/>
          <p:cNvPicPr>
            <a:picLocks noChangeAspect="1" noChangeArrowheads="1"/>
          </p:cNvPicPr>
          <p:nvPr/>
        </p:nvPicPr>
        <p:blipFill>
          <a:blip r:embed="rId7" cstate="print"/>
          <a:srcRect/>
          <a:stretch>
            <a:fillRect/>
          </a:stretch>
        </p:blipFill>
        <p:spPr bwMode="auto">
          <a:xfrm>
            <a:off x="857216" y="214290"/>
            <a:ext cx="2190765" cy="592720"/>
          </a:xfrm>
          <a:prstGeom prst="rect">
            <a:avLst/>
          </a:prstGeom>
          <a:noFill/>
        </p:spPr>
      </p:pic>
    </p:spTree>
  </p:cSld>
  <p:clrMap bg1="lt1" tx1="dk1" bg2="lt2" tx2="dk2" accent1="accent1" accent2="accent2" accent3="accent3" accent4="accent4" accent5="accent5" accent6="accent6" hlink="hlink" folHlink="folHlink"/>
  <p:sldLayoutIdLst>
    <p:sldLayoutId id="2147483691" r:id="rId1"/>
    <p:sldLayoutId id="2147483692" r:id="rId2"/>
    <p:sldLayoutId id="214748369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3" descr="D:\ARTWORK\UNISA\BRAND BOOK\CDR\__MASTER TEMPLATE\TEMPLATE PPT\JPG\3.png"/>
          <p:cNvPicPr>
            <a:picLocks noChangeAspect="1" noChangeArrowheads="1"/>
          </p:cNvPicPr>
          <p:nvPr/>
        </p:nvPicPr>
        <p:blipFill>
          <a:blip r:embed="rId3"/>
          <a:srcRect/>
          <a:stretch>
            <a:fillRect/>
          </a:stretch>
        </p:blipFill>
        <p:spPr bwMode="auto">
          <a:xfrm>
            <a:off x="-1" y="0"/>
            <a:ext cx="12198412" cy="6858000"/>
          </a:xfrm>
          <a:prstGeom prst="rect">
            <a:avLst/>
          </a:prstGeom>
          <a:noFill/>
        </p:spPr>
      </p:pic>
      <p:pic>
        <p:nvPicPr>
          <p:cNvPr id="4" name="Picture 4" descr="D:\ARTWORK\UNISA\BRAND BOOK\CDR\__MASTER TEMPLATE\TEMPLATE PPT\JPG\4.png"/>
          <p:cNvPicPr>
            <a:picLocks noChangeAspect="1" noChangeArrowheads="1"/>
          </p:cNvPicPr>
          <p:nvPr/>
        </p:nvPicPr>
        <p:blipFill>
          <a:blip r:embed="rId4"/>
          <a:srcRect/>
          <a:stretch>
            <a:fillRect/>
          </a:stretch>
        </p:blipFill>
        <p:spPr bwMode="auto">
          <a:xfrm>
            <a:off x="4667240" y="2214554"/>
            <a:ext cx="2762269" cy="2363642"/>
          </a:xfrm>
          <a:prstGeom prst="rect">
            <a:avLst/>
          </a:prstGeom>
          <a:noFill/>
        </p:spPr>
      </p:pic>
    </p:spTree>
  </p:cSld>
  <p:clrMap bg1="lt1" tx1="dk1" bg2="lt2" tx2="dk2" accent1="accent1" accent2="accent2" accent3="accent3" accent4="accent4" accent5="accent5" accent6="accent6" hlink="hlink" folHlink="folHlink"/>
  <p:sldLayoutIdLst>
    <p:sldLayoutId id="214748369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pPr algn="ctr" eaLnBrk="1" hangingPunct="1"/>
            <a:r>
              <a:rPr lang="en-US" sz="3600" dirty="0">
                <a:latin typeface="Franklin Gothic Heavy" pitchFamily="34" charset="0"/>
                <a:ea typeface="Arial Unicode MS" pitchFamily="34" charset="-128"/>
                <a:cs typeface="Tahoma" pitchFamily="34" charset="0"/>
              </a:rPr>
              <a:t>PEMBUKA BELAJAR</a:t>
            </a:r>
            <a:endParaRPr lang="id-ID" sz="3600" dirty="0">
              <a:latin typeface="Franklin Gothic Heavy" pitchFamily="34" charset="0"/>
              <a:ea typeface="Arial Unicode MS" pitchFamily="34" charset="-128"/>
              <a:cs typeface="Tahoma" pitchFamily="34" charset="0"/>
            </a:endParaRPr>
          </a:p>
        </p:txBody>
      </p:sp>
      <p:sp>
        <p:nvSpPr>
          <p:cNvPr id="5" name="Rectangle 4"/>
          <p:cNvSpPr/>
          <p:nvPr/>
        </p:nvSpPr>
        <p:spPr>
          <a:xfrm>
            <a:off x="1274623" y="4668982"/>
            <a:ext cx="9753599" cy="1605396"/>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tx1"/>
                </a:solidFill>
                <a:latin typeface="Gill Sans MT Condensed" pitchFamily="34" charset="0"/>
              </a:rPr>
              <a:t>“</a:t>
            </a:r>
            <a:r>
              <a:rPr lang="en-US" sz="2800" dirty="0" err="1">
                <a:solidFill>
                  <a:schemeClr val="tx1"/>
                </a:solidFill>
                <a:latin typeface="Gill Sans MT Condensed" pitchFamily="34" charset="0"/>
              </a:rPr>
              <a:t>Kami</a:t>
            </a:r>
            <a:r>
              <a:rPr lang="en-US" sz="2800" dirty="0">
                <a:solidFill>
                  <a:schemeClr val="tx1"/>
                </a:solidFill>
                <a:latin typeface="Gill Sans MT Condensed" pitchFamily="34" charset="0"/>
              </a:rPr>
              <a:t> </a:t>
            </a:r>
            <a:r>
              <a:rPr lang="en-US" sz="2800" dirty="0" err="1">
                <a:solidFill>
                  <a:schemeClr val="tx1"/>
                </a:solidFill>
                <a:latin typeface="Gill Sans MT Condensed" pitchFamily="34" charset="0"/>
              </a:rPr>
              <a:t>ridho</a:t>
            </a:r>
            <a:r>
              <a:rPr lang="en-US" sz="2800" dirty="0">
                <a:solidFill>
                  <a:schemeClr val="tx1"/>
                </a:solidFill>
                <a:latin typeface="Gill Sans MT Condensed" pitchFamily="34" charset="0"/>
              </a:rPr>
              <a:t> Allah SWT </a:t>
            </a:r>
            <a:r>
              <a:rPr lang="en-US" sz="2800" dirty="0" err="1">
                <a:solidFill>
                  <a:schemeClr val="tx1"/>
                </a:solidFill>
                <a:latin typeface="Gill Sans MT Condensed" pitchFamily="34" charset="0"/>
              </a:rPr>
              <a:t>sebagai</a:t>
            </a:r>
            <a:r>
              <a:rPr lang="en-US" sz="2800" dirty="0">
                <a:solidFill>
                  <a:schemeClr val="tx1"/>
                </a:solidFill>
                <a:latin typeface="Gill Sans MT Condensed" pitchFamily="34" charset="0"/>
              </a:rPr>
              <a:t> </a:t>
            </a:r>
            <a:r>
              <a:rPr lang="en-US" sz="2800" dirty="0" err="1">
                <a:solidFill>
                  <a:schemeClr val="tx1"/>
                </a:solidFill>
                <a:latin typeface="Gill Sans MT Condensed" pitchFamily="34" charset="0"/>
              </a:rPr>
              <a:t>Tuhanku</a:t>
            </a:r>
            <a:r>
              <a:rPr lang="en-US" sz="2800" dirty="0">
                <a:solidFill>
                  <a:schemeClr val="tx1"/>
                </a:solidFill>
                <a:latin typeface="Gill Sans MT Condensed" pitchFamily="34" charset="0"/>
              </a:rPr>
              <a:t>, Islam </a:t>
            </a:r>
            <a:r>
              <a:rPr lang="en-US" sz="2800" dirty="0" err="1">
                <a:solidFill>
                  <a:schemeClr val="tx1"/>
                </a:solidFill>
                <a:latin typeface="Gill Sans MT Condensed" pitchFamily="34" charset="0"/>
              </a:rPr>
              <a:t>sebagai</a:t>
            </a:r>
            <a:r>
              <a:rPr lang="en-US" sz="2800" dirty="0">
                <a:solidFill>
                  <a:schemeClr val="tx1"/>
                </a:solidFill>
                <a:latin typeface="Gill Sans MT Condensed" pitchFamily="34" charset="0"/>
              </a:rPr>
              <a:t> </a:t>
            </a:r>
            <a:r>
              <a:rPr lang="en-US" sz="2800" dirty="0" err="1">
                <a:solidFill>
                  <a:schemeClr val="tx1"/>
                </a:solidFill>
                <a:latin typeface="Gill Sans MT Condensed" pitchFamily="34" charset="0"/>
              </a:rPr>
              <a:t>agamaku</a:t>
            </a:r>
            <a:r>
              <a:rPr lang="en-US" sz="2800" dirty="0">
                <a:solidFill>
                  <a:schemeClr val="tx1"/>
                </a:solidFill>
                <a:latin typeface="Gill Sans MT Condensed" pitchFamily="34" charset="0"/>
              </a:rPr>
              <a:t>, </a:t>
            </a:r>
            <a:r>
              <a:rPr lang="en-US" sz="2800" dirty="0" err="1">
                <a:solidFill>
                  <a:schemeClr val="tx1"/>
                </a:solidFill>
                <a:latin typeface="Gill Sans MT Condensed" pitchFamily="34" charset="0"/>
              </a:rPr>
              <a:t>dan</a:t>
            </a:r>
            <a:r>
              <a:rPr lang="en-US" sz="2800" dirty="0">
                <a:solidFill>
                  <a:schemeClr val="tx1"/>
                </a:solidFill>
                <a:latin typeface="Gill Sans MT Condensed" pitchFamily="34" charset="0"/>
              </a:rPr>
              <a:t> </a:t>
            </a:r>
            <a:r>
              <a:rPr lang="en-US" sz="2800" dirty="0" err="1">
                <a:solidFill>
                  <a:schemeClr val="tx1"/>
                </a:solidFill>
                <a:latin typeface="Gill Sans MT Condensed" pitchFamily="34" charset="0"/>
              </a:rPr>
              <a:t>Nabi</a:t>
            </a:r>
            <a:r>
              <a:rPr lang="en-US" sz="2800" dirty="0">
                <a:solidFill>
                  <a:schemeClr val="tx1"/>
                </a:solidFill>
                <a:latin typeface="Gill Sans MT Condensed" pitchFamily="34" charset="0"/>
              </a:rPr>
              <a:t> Muhammad </a:t>
            </a:r>
            <a:r>
              <a:rPr lang="en-US" sz="2800" dirty="0" err="1">
                <a:solidFill>
                  <a:schemeClr val="tx1"/>
                </a:solidFill>
                <a:latin typeface="Gill Sans MT Condensed" pitchFamily="34" charset="0"/>
              </a:rPr>
              <a:t>sebagai</a:t>
            </a:r>
            <a:r>
              <a:rPr lang="en-US" sz="2800" dirty="0">
                <a:solidFill>
                  <a:schemeClr val="tx1"/>
                </a:solidFill>
                <a:latin typeface="Gill Sans MT Condensed" pitchFamily="34" charset="0"/>
              </a:rPr>
              <a:t> </a:t>
            </a:r>
            <a:r>
              <a:rPr lang="en-US" sz="2800" dirty="0" err="1">
                <a:solidFill>
                  <a:schemeClr val="tx1"/>
                </a:solidFill>
                <a:latin typeface="Gill Sans MT Condensed" pitchFamily="34" charset="0"/>
              </a:rPr>
              <a:t>Nabi</a:t>
            </a:r>
            <a:r>
              <a:rPr lang="en-US" sz="2800" dirty="0">
                <a:solidFill>
                  <a:schemeClr val="tx1"/>
                </a:solidFill>
                <a:latin typeface="Gill Sans MT Condensed" pitchFamily="34" charset="0"/>
              </a:rPr>
              <a:t> </a:t>
            </a:r>
            <a:r>
              <a:rPr lang="en-US" sz="2800" dirty="0" err="1">
                <a:solidFill>
                  <a:schemeClr val="tx1"/>
                </a:solidFill>
                <a:latin typeface="Gill Sans MT Condensed" pitchFamily="34" charset="0"/>
              </a:rPr>
              <a:t>dan</a:t>
            </a:r>
            <a:r>
              <a:rPr lang="en-US" sz="2800" dirty="0">
                <a:solidFill>
                  <a:schemeClr val="tx1"/>
                </a:solidFill>
                <a:latin typeface="Gill Sans MT Condensed" pitchFamily="34" charset="0"/>
              </a:rPr>
              <a:t> </a:t>
            </a:r>
            <a:r>
              <a:rPr lang="en-US" sz="2800" dirty="0" err="1">
                <a:solidFill>
                  <a:schemeClr val="tx1"/>
                </a:solidFill>
                <a:latin typeface="Gill Sans MT Condensed" pitchFamily="34" charset="0"/>
              </a:rPr>
              <a:t>Rasul</a:t>
            </a:r>
            <a:r>
              <a:rPr lang="en-US" sz="2800" dirty="0">
                <a:solidFill>
                  <a:schemeClr val="tx1"/>
                </a:solidFill>
                <a:latin typeface="Gill Sans MT Condensed" pitchFamily="34" charset="0"/>
              </a:rPr>
              <a:t>, </a:t>
            </a:r>
            <a:r>
              <a:rPr lang="en-US" sz="2800" dirty="0" err="1">
                <a:solidFill>
                  <a:schemeClr val="tx1"/>
                </a:solidFill>
                <a:latin typeface="Gill Sans MT Condensed" pitchFamily="34" charset="0"/>
              </a:rPr>
              <a:t>Ya</a:t>
            </a:r>
            <a:r>
              <a:rPr lang="en-US" sz="2800" dirty="0">
                <a:solidFill>
                  <a:schemeClr val="tx1"/>
                </a:solidFill>
                <a:latin typeface="Gill Sans MT Condensed" pitchFamily="34" charset="0"/>
              </a:rPr>
              <a:t> Allah, </a:t>
            </a:r>
            <a:r>
              <a:rPr lang="en-US" sz="2800" dirty="0" err="1">
                <a:solidFill>
                  <a:schemeClr val="tx1"/>
                </a:solidFill>
                <a:latin typeface="Gill Sans MT Condensed" pitchFamily="34" charset="0"/>
              </a:rPr>
              <a:t>tambahkanlah</a:t>
            </a:r>
            <a:r>
              <a:rPr lang="en-US" sz="2800" dirty="0">
                <a:solidFill>
                  <a:schemeClr val="tx1"/>
                </a:solidFill>
                <a:latin typeface="Gill Sans MT Condensed" pitchFamily="34" charset="0"/>
              </a:rPr>
              <a:t> </a:t>
            </a:r>
            <a:r>
              <a:rPr lang="en-US" sz="2800" dirty="0" err="1">
                <a:solidFill>
                  <a:schemeClr val="tx1"/>
                </a:solidFill>
                <a:latin typeface="Gill Sans MT Condensed" pitchFamily="34" charset="0"/>
              </a:rPr>
              <a:t>kepadaku</a:t>
            </a:r>
            <a:r>
              <a:rPr lang="en-US" sz="2800" dirty="0">
                <a:solidFill>
                  <a:schemeClr val="tx1"/>
                </a:solidFill>
                <a:latin typeface="Gill Sans MT Condensed" pitchFamily="34" charset="0"/>
              </a:rPr>
              <a:t> </a:t>
            </a:r>
            <a:r>
              <a:rPr lang="en-US" sz="2800" dirty="0" err="1">
                <a:solidFill>
                  <a:schemeClr val="tx1"/>
                </a:solidFill>
                <a:latin typeface="Gill Sans MT Condensed" pitchFamily="34" charset="0"/>
              </a:rPr>
              <a:t>ilmu</a:t>
            </a:r>
            <a:r>
              <a:rPr lang="en-US" sz="2800" dirty="0">
                <a:solidFill>
                  <a:schemeClr val="tx1"/>
                </a:solidFill>
                <a:latin typeface="Gill Sans MT Condensed" pitchFamily="34" charset="0"/>
              </a:rPr>
              <a:t> </a:t>
            </a:r>
            <a:r>
              <a:rPr lang="en-US" sz="2800" dirty="0" err="1">
                <a:solidFill>
                  <a:schemeClr val="tx1"/>
                </a:solidFill>
                <a:latin typeface="Gill Sans MT Condensed" pitchFamily="34" charset="0"/>
              </a:rPr>
              <a:t>dan</a:t>
            </a:r>
            <a:r>
              <a:rPr lang="en-US" sz="2800" dirty="0">
                <a:solidFill>
                  <a:schemeClr val="tx1"/>
                </a:solidFill>
                <a:latin typeface="Gill Sans MT Condensed" pitchFamily="34" charset="0"/>
              </a:rPr>
              <a:t> </a:t>
            </a:r>
            <a:r>
              <a:rPr lang="en-US" sz="2800" dirty="0" err="1">
                <a:solidFill>
                  <a:schemeClr val="tx1"/>
                </a:solidFill>
                <a:latin typeface="Gill Sans MT Condensed" pitchFamily="34" charset="0"/>
              </a:rPr>
              <a:t>berikanlah</a:t>
            </a:r>
            <a:r>
              <a:rPr lang="en-US" sz="2800" dirty="0">
                <a:solidFill>
                  <a:schemeClr val="tx1"/>
                </a:solidFill>
                <a:latin typeface="Gill Sans MT Condensed" pitchFamily="34" charset="0"/>
              </a:rPr>
              <a:t> </a:t>
            </a:r>
            <a:r>
              <a:rPr lang="en-US" sz="2800" dirty="0" err="1">
                <a:solidFill>
                  <a:schemeClr val="tx1"/>
                </a:solidFill>
                <a:latin typeface="Gill Sans MT Condensed" pitchFamily="34" charset="0"/>
              </a:rPr>
              <a:t>aku</a:t>
            </a:r>
            <a:r>
              <a:rPr lang="en-US" sz="2800" dirty="0">
                <a:solidFill>
                  <a:schemeClr val="tx1"/>
                </a:solidFill>
                <a:latin typeface="Gill Sans MT Condensed" pitchFamily="34" charset="0"/>
              </a:rPr>
              <a:t> </a:t>
            </a:r>
            <a:r>
              <a:rPr lang="en-US" sz="2800" dirty="0" err="1">
                <a:solidFill>
                  <a:schemeClr val="tx1"/>
                </a:solidFill>
                <a:latin typeface="Gill Sans MT Condensed" pitchFamily="34" charset="0"/>
              </a:rPr>
              <a:t>kefahaman</a:t>
            </a:r>
            <a:r>
              <a:rPr lang="en-US" sz="2800" dirty="0">
                <a:solidFill>
                  <a:schemeClr val="tx1"/>
                </a:solidFill>
                <a:latin typeface="Gill Sans MT Condensed" pitchFamily="34" charset="0"/>
              </a:rPr>
              <a:t>”</a:t>
            </a:r>
          </a:p>
        </p:txBody>
      </p:sp>
      <p:pic>
        <p:nvPicPr>
          <p:cNvPr id="15364" name="Picture 5" descr="C:\Users\Suryani\Pictures\doa-belajar.jpg"/>
          <p:cNvPicPr>
            <a:picLocks noChangeAspect="1" noChangeArrowheads="1"/>
          </p:cNvPicPr>
          <p:nvPr/>
        </p:nvPicPr>
        <p:blipFill>
          <a:blip r:embed="rId2"/>
          <a:srcRect/>
          <a:stretch>
            <a:fillRect/>
          </a:stretch>
        </p:blipFill>
        <p:spPr bwMode="auto">
          <a:xfrm>
            <a:off x="831276" y="1390651"/>
            <a:ext cx="10432473" cy="2779568"/>
          </a:xfrm>
          <a:prstGeom prst="rect">
            <a:avLst/>
          </a:prstGeom>
          <a:noFill/>
          <a:ln w="9525">
            <a:noFill/>
            <a:miter lim="800000"/>
            <a:headEnd/>
            <a:tailEnd/>
          </a:ln>
        </p:spPr>
      </p:pic>
      <p:sp>
        <p:nvSpPr>
          <p:cNvPr id="6" name="Title 1"/>
          <p:cNvSpPr txBox="1">
            <a:spLocks/>
          </p:cNvSpPr>
          <p:nvPr/>
        </p:nvSpPr>
        <p:spPr>
          <a:xfrm>
            <a:off x="3796146" y="304799"/>
            <a:ext cx="7827818" cy="581891"/>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j-lt"/>
                <a:ea typeface="+mj-ea"/>
                <a:cs typeface="+mj-cs"/>
              </a:rPr>
              <a:t>        DOA BELAJAR</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335282"/>
            <a:ext cx="5181600" cy="680718"/>
          </a:xfrm>
        </p:spPr>
        <p:txBody>
          <a:bodyPr/>
          <a:lstStyle/>
          <a:p>
            <a:r>
              <a:rPr lang="en-US" sz="4000" b="1" dirty="0" err="1"/>
              <a:t>Rencana</a:t>
            </a:r>
            <a:r>
              <a:rPr lang="en-US" sz="4000" b="1" dirty="0"/>
              <a:t> </a:t>
            </a:r>
            <a:r>
              <a:rPr lang="en-US" sz="4000" b="1" dirty="0" err="1"/>
              <a:t>Tindak</a:t>
            </a:r>
            <a:r>
              <a:rPr lang="en-US" sz="4000" b="1" dirty="0"/>
              <a:t> </a:t>
            </a:r>
            <a:r>
              <a:rPr lang="en-US" sz="4000" b="1" dirty="0" err="1"/>
              <a:t>Lanjut</a:t>
            </a:r>
            <a:endParaRPr lang="en-US" sz="4000" b="1" dirty="0"/>
          </a:p>
        </p:txBody>
      </p:sp>
      <p:sp>
        <p:nvSpPr>
          <p:cNvPr id="3" name="Content Placeholder 2"/>
          <p:cNvSpPr>
            <a:spLocks noGrp="1"/>
          </p:cNvSpPr>
          <p:nvPr>
            <p:ph sz="quarter" idx="10"/>
          </p:nvPr>
        </p:nvSpPr>
        <p:spPr>
          <a:xfrm>
            <a:off x="1295403" y="1371600"/>
            <a:ext cx="10081684" cy="5081588"/>
          </a:xfrm>
        </p:spPr>
        <p:txBody>
          <a:bodyPr/>
          <a:lstStyle/>
          <a:p>
            <a:pPr>
              <a:buNone/>
            </a:pPr>
            <a:r>
              <a:rPr lang="id-ID" sz="3600" b="1" dirty="0"/>
              <a:t>NEXT MEETING </a:t>
            </a:r>
          </a:p>
          <a:p>
            <a:pPr>
              <a:buNone/>
            </a:pPr>
            <a:r>
              <a:rPr lang="id-ID" sz="5400" b="1" dirty="0"/>
              <a:t>MEMILIH ISU ADVOKASI</a:t>
            </a:r>
            <a:endParaRPr lang="en-US" sz="54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3006437" y="1138670"/>
            <a:ext cx="5714424" cy="431800"/>
          </a:xfrm>
        </p:spPr>
        <p:txBody>
          <a:bodyPr>
            <a:noAutofit/>
          </a:bodyPr>
          <a:lstStyle/>
          <a:p>
            <a:pPr algn="ctr" eaLnBrk="1" hangingPunct="1"/>
            <a:r>
              <a:rPr lang="en-US" sz="4000" b="1" dirty="0">
                <a:latin typeface="Berlin Sans FB Demi" pitchFamily="34" charset="0"/>
                <a:ea typeface="SimSun" pitchFamily="2" charset="-122"/>
                <a:cs typeface="Tahoma" pitchFamily="34" charset="0"/>
              </a:rPr>
              <a:t>PENUTUP BELAJAR</a:t>
            </a:r>
            <a:br>
              <a:rPr lang="en-US" sz="4000" b="1" dirty="0">
                <a:latin typeface="Berlin Sans FB Demi" pitchFamily="34" charset="0"/>
                <a:ea typeface="Arial Unicode MS" pitchFamily="34" charset="-128"/>
                <a:cs typeface="Tahoma" pitchFamily="34" charset="0"/>
              </a:rPr>
            </a:br>
            <a:endParaRPr lang="en-US" sz="4000" b="1" dirty="0">
              <a:latin typeface="Berlin Sans FB Demi" pitchFamily="34" charset="0"/>
              <a:ea typeface="Arial Unicode MS" pitchFamily="34" charset="-128"/>
              <a:cs typeface="Tahoma" pitchFamily="34" charset="0"/>
            </a:endParaRPr>
          </a:p>
        </p:txBody>
      </p:sp>
      <p:sp>
        <p:nvSpPr>
          <p:cNvPr id="58371" name="Content Placeholder 2"/>
          <p:cNvSpPr>
            <a:spLocks noGrp="1"/>
          </p:cNvSpPr>
          <p:nvPr>
            <p:ph idx="4294967295"/>
          </p:nvPr>
        </p:nvSpPr>
        <p:spPr>
          <a:xfrm>
            <a:off x="1219199" y="2143125"/>
            <a:ext cx="9975273" cy="3571875"/>
          </a:xfrm>
          <a:prstGeom prst="rect">
            <a:avLst/>
          </a:prstGeom>
        </p:spPr>
        <p:txBody>
          <a:bodyPr>
            <a:normAutofit fontScale="92500" lnSpcReduction="10000"/>
          </a:bodyPr>
          <a:lstStyle/>
          <a:p>
            <a:pPr algn="ctr" eaLnBrk="1" hangingPunct="1">
              <a:buFontTx/>
              <a:buNone/>
            </a:pPr>
            <a:r>
              <a:rPr lang="ar-AE" sz="2400" b="1" dirty="0">
                <a:latin typeface="Gill Sans MT Condensed" pitchFamily="34" charset="0"/>
                <a:ea typeface="Arial Unicode MS" pitchFamily="34" charset="-128"/>
                <a:cs typeface="Tahoma" pitchFamily="34" charset="0"/>
              </a:rPr>
              <a:t>بِسْمِ اللَّهِ الرَّحْمَنِ الرَّحِيمِ</a:t>
            </a:r>
            <a:endParaRPr lang="en-US" sz="2400" b="1" dirty="0">
              <a:latin typeface="Gill Sans MT Condensed" pitchFamily="34" charset="0"/>
              <a:ea typeface="Arial Unicode MS" pitchFamily="34" charset="-128"/>
              <a:cs typeface="Tahoma" pitchFamily="34" charset="0"/>
            </a:endParaRPr>
          </a:p>
          <a:p>
            <a:pPr algn="ctr" eaLnBrk="1" hangingPunct="1"/>
            <a:endParaRPr lang="ar-AE" sz="2400" b="1" dirty="0">
              <a:latin typeface="Gill Sans MT Condensed" pitchFamily="34" charset="0"/>
              <a:ea typeface="Arial Unicode MS" pitchFamily="34" charset="-128"/>
              <a:cs typeface="Tahoma" pitchFamily="34" charset="0"/>
            </a:endParaRPr>
          </a:p>
          <a:p>
            <a:pPr algn="ctr" eaLnBrk="1" hangingPunct="1">
              <a:buFontTx/>
              <a:buNone/>
            </a:pPr>
            <a:r>
              <a:rPr lang="ar-AE" sz="2400" b="1" dirty="0">
                <a:latin typeface="Gill Sans MT Condensed" pitchFamily="34" charset="0"/>
                <a:ea typeface="Arial Unicode MS" pitchFamily="34" charset="-128"/>
                <a:cs typeface="Tahoma" pitchFamily="34" charset="0"/>
              </a:rPr>
              <a:t>اَللَّهُمَّ أَرِنَا الْحَقَّ حَقًّا وَارْزُقْنَا اتِّـبَاعَه ُ وَأَرِنَا الْبَاطِلَ بَاطِلاً وَارْزُقْنَا اجْتِنَابَهُ</a:t>
            </a:r>
            <a:endParaRPr lang="en-US" sz="2400" b="1" dirty="0">
              <a:latin typeface="Gill Sans MT Condensed" pitchFamily="34" charset="0"/>
              <a:ea typeface="Arial Unicode MS" pitchFamily="34" charset="-128"/>
              <a:cs typeface="Tahoma" pitchFamily="34" charset="0"/>
            </a:endParaRPr>
          </a:p>
          <a:p>
            <a:pPr algn="ctr" eaLnBrk="1" hangingPunct="1"/>
            <a:endParaRPr lang="en-US" sz="2400" b="1" dirty="0">
              <a:latin typeface="Gill Sans MT Condensed" pitchFamily="34" charset="0"/>
              <a:ea typeface="Arial Unicode MS" pitchFamily="34" charset="-128"/>
              <a:cs typeface="Tahoma" pitchFamily="34" charset="0"/>
            </a:endParaRPr>
          </a:p>
          <a:p>
            <a:pPr algn="ctr" eaLnBrk="1" hangingPunct="1"/>
            <a:endParaRPr lang="ar-AE" sz="2400" b="1" dirty="0">
              <a:latin typeface="Gill Sans MT Condensed" pitchFamily="34" charset="0"/>
              <a:ea typeface="Arial Unicode MS" pitchFamily="34" charset="-128"/>
              <a:cs typeface="Tahoma" pitchFamily="34" charset="0"/>
            </a:endParaRPr>
          </a:p>
          <a:p>
            <a:pPr algn="ctr" eaLnBrk="1" hangingPunct="1">
              <a:buFontTx/>
              <a:buNone/>
            </a:pPr>
            <a:r>
              <a:rPr lang="en-US" sz="3600" dirty="0" err="1">
                <a:latin typeface="Gill Sans MT Condensed" pitchFamily="34" charset="0"/>
                <a:ea typeface="Arial Unicode MS" pitchFamily="34" charset="-128"/>
                <a:cs typeface="Tahoma" pitchFamily="34" charset="0"/>
              </a:rPr>
              <a:t>Ya</a:t>
            </a:r>
            <a:r>
              <a:rPr lang="en-US" sz="3600" dirty="0">
                <a:latin typeface="Gill Sans MT Condensed" pitchFamily="34" charset="0"/>
                <a:ea typeface="Arial Unicode MS" pitchFamily="34" charset="-128"/>
                <a:cs typeface="Tahoma" pitchFamily="34" charset="0"/>
              </a:rPr>
              <a:t> Allah </a:t>
            </a:r>
            <a:r>
              <a:rPr lang="en-US" sz="3600" dirty="0" err="1">
                <a:latin typeface="Gill Sans MT Condensed" pitchFamily="34" charset="0"/>
                <a:ea typeface="Arial Unicode MS" pitchFamily="34" charset="-128"/>
                <a:cs typeface="Tahoma" pitchFamily="34" charset="0"/>
              </a:rPr>
              <a:t>Tunjukkanlah</a:t>
            </a:r>
            <a:r>
              <a:rPr lang="en-US" sz="3600" dirty="0">
                <a:latin typeface="Gill Sans MT Condensed" pitchFamily="34" charset="0"/>
                <a:ea typeface="Arial Unicode MS" pitchFamily="34" charset="-128"/>
                <a:cs typeface="Tahoma" pitchFamily="34" charset="0"/>
              </a:rPr>
              <a:t> </a:t>
            </a:r>
            <a:r>
              <a:rPr lang="en-US" sz="3600" dirty="0" err="1">
                <a:latin typeface="Gill Sans MT Condensed" pitchFamily="34" charset="0"/>
                <a:ea typeface="Arial Unicode MS" pitchFamily="34" charset="-128"/>
                <a:cs typeface="Tahoma" pitchFamily="34" charset="0"/>
              </a:rPr>
              <a:t>kepada</a:t>
            </a:r>
            <a:r>
              <a:rPr lang="en-US" sz="3600" dirty="0">
                <a:latin typeface="Gill Sans MT Condensed" pitchFamily="34" charset="0"/>
                <a:ea typeface="Arial Unicode MS" pitchFamily="34" charset="-128"/>
                <a:cs typeface="Tahoma" pitchFamily="34" charset="0"/>
              </a:rPr>
              <a:t> </a:t>
            </a:r>
            <a:r>
              <a:rPr lang="en-US" sz="3600" dirty="0" err="1">
                <a:latin typeface="Gill Sans MT Condensed" pitchFamily="34" charset="0"/>
                <a:ea typeface="Arial Unicode MS" pitchFamily="34" charset="-128"/>
                <a:cs typeface="Tahoma" pitchFamily="34" charset="0"/>
              </a:rPr>
              <a:t>kami</a:t>
            </a:r>
            <a:r>
              <a:rPr lang="en-US" sz="3600" dirty="0">
                <a:latin typeface="Gill Sans MT Condensed" pitchFamily="34" charset="0"/>
                <a:ea typeface="Arial Unicode MS" pitchFamily="34" charset="-128"/>
                <a:cs typeface="Tahoma" pitchFamily="34" charset="0"/>
              </a:rPr>
              <a:t> </a:t>
            </a:r>
            <a:r>
              <a:rPr lang="en-US" sz="3600" dirty="0" err="1">
                <a:latin typeface="Gill Sans MT Condensed" pitchFamily="34" charset="0"/>
                <a:ea typeface="Arial Unicode MS" pitchFamily="34" charset="-128"/>
                <a:cs typeface="Tahoma" pitchFamily="34" charset="0"/>
              </a:rPr>
              <a:t>kebenaran</a:t>
            </a:r>
            <a:r>
              <a:rPr lang="en-US" sz="3600" dirty="0">
                <a:latin typeface="Gill Sans MT Condensed" pitchFamily="34" charset="0"/>
                <a:ea typeface="Arial Unicode MS" pitchFamily="34" charset="-128"/>
                <a:cs typeface="Tahoma" pitchFamily="34" charset="0"/>
              </a:rPr>
              <a:t> </a:t>
            </a:r>
            <a:r>
              <a:rPr lang="en-US" sz="3600" dirty="0" err="1">
                <a:latin typeface="Gill Sans MT Condensed" pitchFamily="34" charset="0"/>
                <a:ea typeface="Arial Unicode MS" pitchFamily="34" charset="-128"/>
                <a:cs typeface="Tahoma" pitchFamily="34" charset="0"/>
              </a:rPr>
              <a:t>sehinggga</a:t>
            </a:r>
            <a:r>
              <a:rPr lang="en-US" sz="3600" dirty="0">
                <a:latin typeface="Gill Sans MT Condensed" pitchFamily="34" charset="0"/>
                <a:ea typeface="Arial Unicode MS" pitchFamily="34" charset="-128"/>
                <a:cs typeface="Tahoma" pitchFamily="34" charset="0"/>
              </a:rPr>
              <a:t> </a:t>
            </a:r>
            <a:r>
              <a:rPr lang="en-US" sz="3600" dirty="0" err="1">
                <a:latin typeface="Gill Sans MT Condensed" pitchFamily="34" charset="0"/>
                <a:ea typeface="Arial Unicode MS" pitchFamily="34" charset="-128"/>
                <a:cs typeface="Tahoma" pitchFamily="34" charset="0"/>
              </a:rPr>
              <a:t>kami</a:t>
            </a:r>
            <a:r>
              <a:rPr lang="en-US" sz="3600" dirty="0">
                <a:latin typeface="Gill Sans MT Condensed" pitchFamily="34" charset="0"/>
                <a:ea typeface="Arial Unicode MS" pitchFamily="34" charset="-128"/>
                <a:cs typeface="Tahoma" pitchFamily="34" charset="0"/>
              </a:rPr>
              <a:t> </a:t>
            </a:r>
            <a:r>
              <a:rPr lang="en-US" sz="3600" dirty="0" err="1">
                <a:latin typeface="Gill Sans MT Condensed" pitchFamily="34" charset="0"/>
                <a:ea typeface="Arial Unicode MS" pitchFamily="34" charset="-128"/>
                <a:cs typeface="Tahoma" pitchFamily="34" charset="0"/>
              </a:rPr>
              <a:t>dapat</a:t>
            </a:r>
            <a:r>
              <a:rPr lang="en-US" sz="3600" dirty="0">
                <a:latin typeface="Gill Sans MT Condensed" pitchFamily="34" charset="0"/>
                <a:ea typeface="Arial Unicode MS" pitchFamily="34" charset="-128"/>
                <a:cs typeface="Tahoma" pitchFamily="34" charset="0"/>
              </a:rPr>
              <a:t> </a:t>
            </a:r>
            <a:r>
              <a:rPr lang="en-US" sz="3600" dirty="0" err="1">
                <a:latin typeface="Gill Sans MT Condensed" pitchFamily="34" charset="0"/>
                <a:ea typeface="Arial Unicode MS" pitchFamily="34" charset="-128"/>
                <a:cs typeface="Tahoma" pitchFamily="34" charset="0"/>
              </a:rPr>
              <a:t>mengikutinya</a:t>
            </a:r>
            <a:r>
              <a:rPr lang="en-US" sz="3600" dirty="0">
                <a:latin typeface="Gill Sans MT Condensed" pitchFamily="34" charset="0"/>
                <a:ea typeface="Arial Unicode MS" pitchFamily="34" charset="-128"/>
                <a:cs typeface="Tahoma" pitchFamily="34" charset="0"/>
              </a:rPr>
              <a:t>, </a:t>
            </a:r>
          </a:p>
          <a:p>
            <a:pPr algn="ctr" eaLnBrk="1" hangingPunct="1">
              <a:buFontTx/>
              <a:buNone/>
            </a:pPr>
            <a:r>
              <a:rPr lang="en-US" sz="3600" dirty="0">
                <a:latin typeface="Gill Sans MT Condensed" pitchFamily="34" charset="0"/>
                <a:ea typeface="Arial Unicode MS" pitchFamily="34" charset="-128"/>
                <a:cs typeface="Tahoma" pitchFamily="34" charset="0"/>
              </a:rPr>
              <a:t>Dan </a:t>
            </a:r>
            <a:r>
              <a:rPr lang="en-US" sz="3600" dirty="0" err="1">
                <a:latin typeface="Gill Sans MT Condensed" pitchFamily="34" charset="0"/>
                <a:ea typeface="Arial Unicode MS" pitchFamily="34" charset="-128"/>
                <a:cs typeface="Tahoma" pitchFamily="34" charset="0"/>
              </a:rPr>
              <a:t>tunjukkanlah</a:t>
            </a:r>
            <a:r>
              <a:rPr lang="en-US" sz="3600" dirty="0">
                <a:latin typeface="Gill Sans MT Condensed" pitchFamily="34" charset="0"/>
                <a:ea typeface="Arial Unicode MS" pitchFamily="34" charset="-128"/>
                <a:cs typeface="Tahoma" pitchFamily="34" charset="0"/>
              </a:rPr>
              <a:t> </a:t>
            </a:r>
            <a:r>
              <a:rPr lang="en-US" sz="3600" dirty="0" err="1">
                <a:latin typeface="Gill Sans MT Condensed" pitchFamily="34" charset="0"/>
                <a:ea typeface="Arial Unicode MS" pitchFamily="34" charset="-128"/>
                <a:cs typeface="Tahoma" pitchFamily="34" charset="0"/>
              </a:rPr>
              <a:t>kepada</a:t>
            </a:r>
            <a:r>
              <a:rPr lang="en-US" sz="3600" dirty="0">
                <a:latin typeface="Gill Sans MT Condensed" pitchFamily="34" charset="0"/>
                <a:ea typeface="Arial Unicode MS" pitchFamily="34" charset="-128"/>
                <a:cs typeface="Tahoma" pitchFamily="34" charset="0"/>
              </a:rPr>
              <a:t> </a:t>
            </a:r>
            <a:r>
              <a:rPr lang="en-US" sz="3600" dirty="0" err="1">
                <a:latin typeface="Gill Sans MT Condensed" pitchFamily="34" charset="0"/>
                <a:ea typeface="Arial Unicode MS" pitchFamily="34" charset="-128"/>
                <a:cs typeface="Tahoma" pitchFamily="34" charset="0"/>
              </a:rPr>
              <a:t>kami</a:t>
            </a:r>
            <a:r>
              <a:rPr lang="en-US" sz="3600" dirty="0">
                <a:latin typeface="Gill Sans MT Condensed" pitchFamily="34" charset="0"/>
                <a:ea typeface="Arial Unicode MS" pitchFamily="34" charset="-128"/>
                <a:cs typeface="Tahoma" pitchFamily="34" charset="0"/>
              </a:rPr>
              <a:t> </a:t>
            </a:r>
            <a:r>
              <a:rPr lang="en-US" sz="3600" dirty="0" err="1">
                <a:latin typeface="Gill Sans MT Condensed" pitchFamily="34" charset="0"/>
                <a:ea typeface="Arial Unicode MS" pitchFamily="34" charset="-128"/>
                <a:cs typeface="Tahoma" pitchFamily="34" charset="0"/>
              </a:rPr>
              <a:t>keburukan</a:t>
            </a:r>
            <a:r>
              <a:rPr lang="en-US" sz="3600" dirty="0">
                <a:latin typeface="Gill Sans MT Condensed" pitchFamily="34" charset="0"/>
                <a:ea typeface="Arial Unicode MS" pitchFamily="34" charset="-128"/>
                <a:cs typeface="Tahoma" pitchFamily="34" charset="0"/>
              </a:rPr>
              <a:t> </a:t>
            </a:r>
            <a:r>
              <a:rPr lang="en-US" sz="3600" dirty="0" err="1">
                <a:latin typeface="Gill Sans MT Condensed" pitchFamily="34" charset="0"/>
                <a:ea typeface="Arial Unicode MS" pitchFamily="34" charset="-128"/>
                <a:cs typeface="Tahoma" pitchFamily="34" charset="0"/>
              </a:rPr>
              <a:t>sehingga</a:t>
            </a:r>
            <a:r>
              <a:rPr lang="en-US" sz="3600" dirty="0">
                <a:latin typeface="Gill Sans MT Condensed" pitchFamily="34" charset="0"/>
                <a:ea typeface="Arial Unicode MS" pitchFamily="34" charset="-128"/>
                <a:cs typeface="Tahoma" pitchFamily="34" charset="0"/>
              </a:rPr>
              <a:t> </a:t>
            </a:r>
            <a:r>
              <a:rPr lang="en-US" sz="3600" dirty="0" err="1">
                <a:latin typeface="Gill Sans MT Condensed" pitchFamily="34" charset="0"/>
                <a:ea typeface="Arial Unicode MS" pitchFamily="34" charset="-128"/>
                <a:cs typeface="Tahoma" pitchFamily="34" charset="0"/>
              </a:rPr>
              <a:t>kami</a:t>
            </a:r>
            <a:r>
              <a:rPr lang="en-US" sz="3600" dirty="0">
                <a:latin typeface="Gill Sans MT Condensed" pitchFamily="34" charset="0"/>
                <a:ea typeface="Arial Unicode MS" pitchFamily="34" charset="-128"/>
                <a:cs typeface="Tahoma" pitchFamily="34" charset="0"/>
              </a:rPr>
              <a:t> </a:t>
            </a:r>
            <a:r>
              <a:rPr lang="en-US" sz="3600" dirty="0" err="1">
                <a:latin typeface="Gill Sans MT Condensed" pitchFamily="34" charset="0"/>
                <a:ea typeface="Arial Unicode MS" pitchFamily="34" charset="-128"/>
                <a:cs typeface="Tahoma" pitchFamily="34" charset="0"/>
              </a:rPr>
              <a:t>dapat</a:t>
            </a:r>
            <a:r>
              <a:rPr lang="en-US" sz="3600" dirty="0">
                <a:latin typeface="Gill Sans MT Condensed" pitchFamily="34" charset="0"/>
                <a:ea typeface="Arial Unicode MS" pitchFamily="34" charset="-128"/>
                <a:cs typeface="Tahoma" pitchFamily="34" charset="0"/>
              </a:rPr>
              <a:t> </a:t>
            </a:r>
            <a:r>
              <a:rPr lang="en-US" sz="3600" dirty="0" err="1">
                <a:latin typeface="Gill Sans MT Condensed" pitchFamily="34" charset="0"/>
                <a:ea typeface="Arial Unicode MS" pitchFamily="34" charset="-128"/>
                <a:cs typeface="Tahoma" pitchFamily="34" charset="0"/>
              </a:rPr>
              <a:t>menjauhinya</a:t>
            </a:r>
            <a:r>
              <a:rPr lang="en-US" sz="3600" dirty="0">
                <a:latin typeface="Gill Sans MT Condensed" pitchFamily="34" charset="0"/>
                <a:ea typeface="Arial Unicode MS" pitchFamily="34" charset="-128"/>
                <a:cs typeface="Tahoma" pitchFamily="34" charset="0"/>
              </a:rPr>
              <a:t>.</a:t>
            </a:r>
          </a:p>
          <a:p>
            <a:pPr eaLnBrk="1" hangingPunct="1"/>
            <a:endParaRPr lang="en-US" sz="2400" dirty="0">
              <a:latin typeface="Gill Sans MT Condensed" pitchFamily="34" charset="0"/>
              <a:ea typeface="Arial Unicode MS" pitchFamily="34" charset="-128"/>
              <a:cs typeface="Tahoma"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927" y="1748385"/>
            <a:ext cx="11304545" cy="1736428"/>
          </a:xfrm>
        </p:spPr>
        <p:txBody>
          <a:bodyPr/>
          <a:lstStyle/>
          <a:p>
            <a:pPr>
              <a:defRPr/>
            </a:pPr>
            <a:br>
              <a:rPr lang="en-US" sz="8000" dirty="0">
                <a:solidFill>
                  <a:schemeClr val="tx1"/>
                </a:solidFill>
                <a:latin typeface="Corbel" pitchFamily="34" charset="0"/>
                <a:cs typeface="Arial" charset="0"/>
              </a:rPr>
            </a:br>
            <a:r>
              <a:rPr lang="id-ID" sz="4400" dirty="0"/>
              <a:t>PRINSIP &amp; BENTUK ADVOKASI</a:t>
            </a:r>
            <a:endParaRPr lang="en-US" sz="8000" dirty="0">
              <a:latin typeface="Gill Sans MT Condensed" pitchFamily="34" charset="0"/>
              <a:ea typeface="Arial Unicode MS" pitchFamily="34" charset="-128"/>
              <a:cs typeface="Tahoma" pitchFamily="34" charset="0"/>
            </a:endParaRPr>
          </a:p>
        </p:txBody>
      </p:sp>
      <p:sp>
        <p:nvSpPr>
          <p:cNvPr id="5" name="Text Placeholder 4"/>
          <p:cNvSpPr>
            <a:spLocks noGrp="1"/>
          </p:cNvSpPr>
          <p:nvPr>
            <p:ph type="body" sz="quarter" idx="10"/>
          </p:nvPr>
        </p:nvSpPr>
        <p:spPr>
          <a:xfrm>
            <a:off x="914400" y="4973782"/>
            <a:ext cx="10515600" cy="1219200"/>
          </a:xfrm>
        </p:spPr>
        <p:txBody>
          <a:bodyPr/>
          <a:lstStyle/>
          <a:p>
            <a:r>
              <a:rPr lang="id-ID" sz="1600" dirty="0">
                <a:latin typeface="Berlin Sans FB Demi" pitchFamily="34" charset="0"/>
              </a:rPr>
              <a:t>MUHAMMAD KHOZIN, S.IP, MPA</a:t>
            </a:r>
            <a:endParaRPr lang="en-US" sz="1600" dirty="0">
              <a:latin typeface="Berlin Sans FB Demi" pitchFamily="34" charset="0"/>
            </a:endParaRPr>
          </a:p>
          <a:p>
            <a:r>
              <a:rPr lang="en-US" sz="1600" dirty="0" err="1">
                <a:latin typeface="Berlin Sans FB Demi" pitchFamily="34" charset="0"/>
              </a:rPr>
              <a:t>Disampaikan</a:t>
            </a:r>
            <a:r>
              <a:rPr lang="en-US" sz="1600" dirty="0">
                <a:latin typeface="Berlin Sans FB Demi" pitchFamily="34" charset="0"/>
              </a:rPr>
              <a:t> </a:t>
            </a:r>
            <a:r>
              <a:rPr lang="en-US" sz="1600" dirty="0" err="1">
                <a:latin typeface="Berlin Sans FB Demi" pitchFamily="34" charset="0"/>
              </a:rPr>
              <a:t>pada</a:t>
            </a:r>
            <a:r>
              <a:rPr lang="en-US" sz="1600" dirty="0">
                <a:latin typeface="Berlin Sans FB Demi" pitchFamily="34" charset="0"/>
              </a:rPr>
              <a:t> </a:t>
            </a:r>
            <a:r>
              <a:rPr lang="en-US" sz="1600" dirty="0" err="1">
                <a:latin typeface="Berlin Sans FB Demi" pitchFamily="34" charset="0"/>
              </a:rPr>
              <a:t>Kuliah</a:t>
            </a:r>
            <a:r>
              <a:rPr lang="en-US" sz="1600" dirty="0">
                <a:latin typeface="Berlin Sans FB Demi" pitchFamily="34" charset="0"/>
              </a:rPr>
              <a:t> MK </a:t>
            </a:r>
            <a:r>
              <a:rPr lang="id-ID" sz="1600" dirty="0">
                <a:latin typeface="Berlin Sans FB Demi" pitchFamily="34" charset="0"/>
              </a:rPr>
              <a:t>Komunikasi &amp; Advokasi Kebijakan Publik</a:t>
            </a:r>
            <a:endParaRPr lang="en-US" sz="1600" dirty="0">
              <a:latin typeface="Berlin Sans FB Demi" pitchFamily="34" charset="0"/>
            </a:endParaRPr>
          </a:p>
          <a:p>
            <a:r>
              <a:rPr lang="en-US" sz="1600" dirty="0">
                <a:latin typeface="Berlin Sans FB Demi" pitchFamily="34" charset="0"/>
              </a:rPr>
              <a:t>2</a:t>
            </a:r>
            <a:r>
              <a:rPr lang="id-ID" sz="1600" dirty="0">
                <a:latin typeface="Berlin Sans FB Demi" pitchFamily="34" charset="0"/>
              </a:rPr>
              <a:t>0</a:t>
            </a:r>
            <a:r>
              <a:rPr lang="en-US" sz="1600" dirty="0">
                <a:latin typeface="Berlin Sans FB Demi" pitchFamily="34" charset="0"/>
              </a:rPr>
              <a:t>21</a:t>
            </a:r>
          </a:p>
        </p:txBody>
      </p:sp>
    </p:spTree>
    <p:extLst>
      <p:ext uri="{BB962C8B-B14F-4D97-AF65-F5344CB8AC3E}">
        <p14:creationId xmlns:p14="http://schemas.microsoft.com/office/powerpoint/2010/main" val="1707744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393" y="1845196"/>
            <a:ext cx="3250407" cy="4059215"/>
          </a:xfrm>
          <a:solidFill>
            <a:srgbClr val="00FF00"/>
          </a:solidFill>
          <a:ln>
            <a:solidFill>
              <a:schemeClr val="bg1"/>
            </a:solidFill>
          </a:ln>
        </p:spPr>
        <p:txBody>
          <a:bodyPr/>
          <a:lstStyle/>
          <a:p>
            <a:pPr algn="ctr"/>
            <a:br>
              <a:rPr lang="id-ID" sz="2800" b="1" dirty="0"/>
            </a:br>
            <a:br>
              <a:rPr lang="id-ID" sz="2800" b="1" dirty="0"/>
            </a:br>
            <a:br>
              <a:rPr lang="id-ID" sz="2800" b="1" dirty="0"/>
            </a:br>
            <a:r>
              <a:rPr lang="id-ID" sz="2800" b="1" dirty="0"/>
              <a:t>PRINSIP-PRINSIP ADVOKASI</a:t>
            </a:r>
          </a:p>
        </p:txBody>
      </p:sp>
      <p:graphicFrame>
        <p:nvGraphicFramePr>
          <p:cNvPr id="7" name="Content Placeholder 6"/>
          <p:cNvGraphicFramePr>
            <a:graphicFrameLocks noGrp="1"/>
          </p:cNvGraphicFramePr>
          <p:nvPr>
            <p:ph sz="quarter" idx="10"/>
            <p:extLst>
              <p:ext uri="{D42A27DB-BD31-4B8C-83A1-F6EECF244321}">
                <p14:modId xmlns:p14="http://schemas.microsoft.com/office/powerpoint/2010/main" val="2745816727"/>
              </p:ext>
            </p:extLst>
          </p:nvPr>
        </p:nvGraphicFramePr>
        <p:xfrm>
          <a:off x="4012474" y="1845196"/>
          <a:ext cx="7169331" cy="4319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1295403" y="6021140"/>
            <a:ext cx="9080795" cy="432048"/>
          </a:xfrm>
          <a:prstGeom prst="rect">
            <a:avLst/>
          </a:prstGeom>
        </p:spPr>
        <p:txBody>
          <a:bodyPr/>
          <a:lstStyle>
            <a:lvl1pPr algn="l" defTabSz="914400" rtl="0" eaLnBrk="1" latinLnBrk="0" hangingPunct="1">
              <a:spcBef>
                <a:spcPct val="0"/>
              </a:spcBef>
              <a:buNone/>
              <a:defRPr sz="2400" kern="1200">
                <a:solidFill>
                  <a:schemeClr val="tx1">
                    <a:lumMod val="65000"/>
                    <a:lumOff val="35000"/>
                  </a:schemeClr>
                </a:solidFill>
                <a:latin typeface="+mj-lt"/>
                <a:ea typeface="+mj-ea"/>
                <a:cs typeface="+mj-cs"/>
              </a:defRPr>
            </a:lvl1pPr>
          </a:lstStyle>
          <a:p>
            <a:r>
              <a:rPr lang="id-ID" sz="1400" dirty="0"/>
              <a:t>SUMBER : </a:t>
            </a:r>
          </a:p>
          <a:p>
            <a:r>
              <a:rPr lang="id-ID" sz="1400" dirty="0"/>
              <a:t>Suharto,Edi.PhD. 2006. FILOSOFI DAN PERAN ADVOKASI (DALAM MENDUKUNG PROGRAM PEMBERDAYAAN MASYARAKAT</a:t>
            </a:r>
          </a:p>
        </p:txBody>
      </p:sp>
    </p:spTree>
    <p:extLst>
      <p:ext uri="{BB962C8B-B14F-4D97-AF65-F5344CB8AC3E}">
        <p14:creationId xmlns:p14="http://schemas.microsoft.com/office/powerpoint/2010/main" val="519585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1556791"/>
            <a:ext cx="2401322" cy="4804820"/>
          </a:xfrm>
          <a:solidFill>
            <a:srgbClr val="00FF00"/>
          </a:solidFill>
        </p:spPr>
        <p:txBody>
          <a:bodyPr/>
          <a:lstStyle/>
          <a:p>
            <a:pPr algn="ctr"/>
            <a:br>
              <a:rPr lang="id-ID" sz="2000" b="1" dirty="0">
                <a:solidFill>
                  <a:schemeClr val="tx1">
                    <a:lumMod val="95000"/>
                    <a:lumOff val="5000"/>
                  </a:schemeClr>
                </a:solidFill>
              </a:rPr>
            </a:br>
            <a:br>
              <a:rPr lang="id-ID" sz="2000" b="1" dirty="0">
                <a:solidFill>
                  <a:schemeClr val="tx1">
                    <a:lumMod val="95000"/>
                    <a:lumOff val="5000"/>
                  </a:schemeClr>
                </a:solidFill>
              </a:rPr>
            </a:br>
            <a:br>
              <a:rPr lang="id-ID" sz="2000" b="1" dirty="0">
                <a:solidFill>
                  <a:schemeClr val="tx1">
                    <a:lumMod val="95000"/>
                    <a:lumOff val="5000"/>
                  </a:schemeClr>
                </a:solidFill>
              </a:rPr>
            </a:br>
            <a:r>
              <a:rPr lang="id-ID" sz="4000" b="1" dirty="0">
                <a:solidFill>
                  <a:schemeClr val="tx1">
                    <a:lumMod val="95000"/>
                    <a:lumOff val="5000"/>
                  </a:schemeClr>
                </a:solidFill>
              </a:rPr>
              <a:t>REALISTIS</a:t>
            </a:r>
            <a:br>
              <a:rPr lang="id-ID" sz="2000" b="1" dirty="0">
                <a:solidFill>
                  <a:schemeClr val="tx1">
                    <a:lumMod val="95000"/>
                    <a:lumOff val="5000"/>
                  </a:schemeClr>
                </a:solidFill>
              </a:rPr>
            </a:br>
            <a:r>
              <a:rPr lang="id-ID" sz="2000" dirty="0"/>
              <a:t>Advokasi yang berhasil bersandar pada isu dan agenda yang spesifik, jelas dan terukur (measurable)</a:t>
            </a:r>
            <a:endParaRPr lang="id-ID" sz="2000" b="1" dirty="0">
              <a:solidFill>
                <a:schemeClr val="tx1">
                  <a:lumMod val="95000"/>
                  <a:lumOff val="5000"/>
                </a:schemeClr>
              </a:solidFill>
            </a:endParaRPr>
          </a:p>
        </p:txBody>
      </p:sp>
      <p:sp>
        <p:nvSpPr>
          <p:cNvPr id="3" name="Content Placeholder 2"/>
          <p:cNvSpPr>
            <a:spLocks noGrp="1"/>
          </p:cNvSpPr>
          <p:nvPr>
            <p:ph sz="quarter" idx="10"/>
          </p:nvPr>
        </p:nvSpPr>
        <p:spPr>
          <a:xfrm>
            <a:off x="3840480" y="1556790"/>
            <a:ext cx="7549670" cy="4804821"/>
          </a:xfrm>
          <a:solidFill>
            <a:srgbClr val="FFC000"/>
          </a:solidFill>
        </p:spPr>
        <p:txBody>
          <a:bodyPr/>
          <a:lstStyle/>
          <a:p>
            <a:r>
              <a:rPr lang="id-ID" sz="2400" dirty="0"/>
              <a:t>Karena kita tidak mungkin melakukan segala hal, kita harus menyeleksi pilihan-pilihan dan membuat keputusan prioritas. </a:t>
            </a:r>
          </a:p>
          <a:p>
            <a:r>
              <a:rPr lang="id-ID" sz="2400" dirty="0"/>
              <a:t>Pilihlah isu dan agenda yang realistis dan karenanya dapat dicapai (achievable) dalam kurun waktu tertentu (time-bound). </a:t>
            </a:r>
          </a:p>
          <a:p>
            <a:r>
              <a:rPr lang="id-ID" sz="2400" dirty="0"/>
              <a:t>Jangan buang energi dan waktu kita dengan pilihan yang tidak mungkin dicapai. </a:t>
            </a:r>
          </a:p>
          <a:p>
            <a:r>
              <a:rPr lang="id-ID" sz="2400" dirty="0"/>
              <a:t>Gagas kemenangan-kemanangan kecil namun konsisten.</a:t>
            </a:r>
          </a:p>
          <a:p>
            <a:r>
              <a:rPr lang="id-ID" sz="2400" dirty="0"/>
              <a:t> Sekecil apapun, keberhasilan senantiasa memberi motivasi. </a:t>
            </a:r>
          </a:p>
          <a:p>
            <a:r>
              <a:rPr lang="id-ID" sz="2400" dirty="0"/>
              <a:t>Kegagalan biasanya ditemani frustrasi.</a:t>
            </a:r>
          </a:p>
        </p:txBody>
      </p:sp>
    </p:spTree>
    <p:extLst>
      <p:ext uri="{BB962C8B-B14F-4D97-AF65-F5344CB8AC3E}">
        <p14:creationId xmlns:p14="http://schemas.microsoft.com/office/powerpoint/2010/main" val="2303465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1556791"/>
            <a:ext cx="2401322" cy="4804820"/>
          </a:xfrm>
          <a:solidFill>
            <a:srgbClr val="00B0F0"/>
          </a:solidFill>
        </p:spPr>
        <p:txBody>
          <a:bodyPr/>
          <a:lstStyle/>
          <a:p>
            <a:pPr algn="ctr"/>
            <a:br>
              <a:rPr lang="id-ID" sz="2000" b="1" dirty="0">
                <a:solidFill>
                  <a:schemeClr val="tx1">
                    <a:lumMod val="95000"/>
                    <a:lumOff val="5000"/>
                  </a:schemeClr>
                </a:solidFill>
              </a:rPr>
            </a:br>
            <a:br>
              <a:rPr lang="id-ID" sz="2000" b="1" dirty="0">
                <a:solidFill>
                  <a:schemeClr val="tx1">
                    <a:lumMod val="95000"/>
                    <a:lumOff val="5000"/>
                  </a:schemeClr>
                </a:solidFill>
              </a:rPr>
            </a:br>
            <a:br>
              <a:rPr lang="id-ID" sz="1800" b="1" dirty="0">
                <a:solidFill>
                  <a:schemeClr val="tx1">
                    <a:lumMod val="95000"/>
                    <a:lumOff val="5000"/>
                  </a:schemeClr>
                </a:solidFill>
              </a:rPr>
            </a:br>
            <a:r>
              <a:rPr lang="id-ID" sz="3600" b="1" dirty="0">
                <a:solidFill>
                  <a:schemeClr val="tx1">
                    <a:lumMod val="95000"/>
                    <a:lumOff val="5000"/>
                  </a:schemeClr>
                </a:solidFill>
              </a:rPr>
              <a:t>SISTEMATIS</a:t>
            </a:r>
            <a:br>
              <a:rPr lang="id-ID" sz="3600" b="1" dirty="0">
                <a:solidFill>
                  <a:schemeClr val="tx1">
                    <a:lumMod val="95000"/>
                    <a:lumOff val="5000"/>
                  </a:schemeClr>
                </a:solidFill>
              </a:rPr>
            </a:br>
            <a:r>
              <a:rPr lang="en-US" sz="2000" dirty="0" err="1"/>
              <a:t>Advokasi</a:t>
            </a:r>
            <a:r>
              <a:rPr lang="en-US" sz="2000" dirty="0"/>
              <a:t> </a:t>
            </a:r>
            <a:r>
              <a:rPr lang="en-US" sz="2000" dirty="0" err="1"/>
              <a:t>memerlukan</a:t>
            </a:r>
            <a:r>
              <a:rPr lang="en-US" sz="2000" dirty="0"/>
              <a:t> </a:t>
            </a:r>
            <a:r>
              <a:rPr lang="en-US" sz="2000" dirty="0" err="1"/>
              <a:t>perencanaan</a:t>
            </a:r>
            <a:r>
              <a:rPr lang="en-US" sz="2000" dirty="0"/>
              <a:t> yang </a:t>
            </a:r>
            <a:r>
              <a:rPr lang="en-US" sz="2000" dirty="0" err="1"/>
              <a:t>akurat</a:t>
            </a:r>
            <a:r>
              <a:rPr lang="en-US" sz="2000" dirty="0"/>
              <a:t>. </a:t>
            </a:r>
            <a:r>
              <a:rPr lang="en-US" sz="2000" i="1" dirty="0"/>
              <a:t>“If we fail to plan, we plan to fail,”</a:t>
            </a:r>
            <a:r>
              <a:rPr lang="en-US" sz="2000" dirty="0"/>
              <a:t> </a:t>
            </a:r>
            <a:endParaRPr lang="id-ID" sz="2000" b="1" dirty="0">
              <a:solidFill>
                <a:schemeClr val="tx1">
                  <a:lumMod val="95000"/>
                  <a:lumOff val="5000"/>
                </a:schemeClr>
              </a:solidFill>
            </a:endParaRPr>
          </a:p>
        </p:txBody>
      </p:sp>
      <p:sp>
        <p:nvSpPr>
          <p:cNvPr id="3" name="Content Placeholder 2"/>
          <p:cNvSpPr>
            <a:spLocks noGrp="1"/>
          </p:cNvSpPr>
          <p:nvPr>
            <p:ph sz="quarter" idx="10"/>
          </p:nvPr>
        </p:nvSpPr>
        <p:spPr>
          <a:xfrm>
            <a:off x="3840480" y="1556790"/>
            <a:ext cx="7549670" cy="4804821"/>
          </a:xfrm>
          <a:solidFill>
            <a:srgbClr val="3333CC"/>
          </a:solidFill>
        </p:spPr>
        <p:txBody>
          <a:bodyPr/>
          <a:lstStyle/>
          <a:p>
            <a:r>
              <a:rPr lang="id-ID" sz="2400" dirty="0">
                <a:solidFill>
                  <a:schemeClr val="bg1"/>
                </a:solidFill>
              </a:rPr>
              <a:t>jika kita gagal merencanakan, maka itu berarti kita sedang merencanakan kegagalan. </a:t>
            </a:r>
          </a:p>
          <a:p>
            <a:r>
              <a:rPr lang="id-ID" sz="2400" dirty="0">
                <a:solidFill>
                  <a:schemeClr val="bg1"/>
                </a:solidFill>
              </a:rPr>
              <a:t>Kemas informasi semenarik mungkin. </a:t>
            </a:r>
          </a:p>
          <a:p>
            <a:r>
              <a:rPr lang="id-ID" sz="2400" dirty="0">
                <a:solidFill>
                  <a:schemeClr val="bg1"/>
                </a:solidFill>
              </a:rPr>
              <a:t>Libatkan media secara efektif. </a:t>
            </a:r>
          </a:p>
          <a:p>
            <a:r>
              <a:rPr lang="id-ID" sz="2400" dirty="0">
                <a:solidFill>
                  <a:schemeClr val="bg1"/>
                </a:solidFill>
              </a:rPr>
              <a:t>Proses advokasi dapat dimulai dengan memilih dan mendefinisikan isu strategis, membangun opini dan mendukungnya dengan fakta, memahami sistem kebijakan publik, membangun koalisi, merancang sasaran dan taktik, mempengaruhi pembuat kebijakan, dan memantau serta menilai gerakan atau program yang dilakukan.</a:t>
            </a:r>
          </a:p>
        </p:txBody>
      </p:sp>
    </p:spTree>
    <p:extLst>
      <p:ext uri="{BB962C8B-B14F-4D97-AF65-F5344CB8AC3E}">
        <p14:creationId xmlns:p14="http://schemas.microsoft.com/office/powerpoint/2010/main" val="2027881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1556791"/>
            <a:ext cx="2401322" cy="4804820"/>
          </a:xfrm>
          <a:solidFill>
            <a:srgbClr val="FF0000"/>
          </a:solidFill>
        </p:spPr>
        <p:txBody>
          <a:bodyPr/>
          <a:lstStyle/>
          <a:p>
            <a:pPr algn="ctr"/>
            <a:br>
              <a:rPr lang="id-ID" sz="2000" b="1" dirty="0">
                <a:solidFill>
                  <a:schemeClr val="bg1"/>
                </a:solidFill>
              </a:rPr>
            </a:br>
            <a:br>
              <a:rPr lang="id-ID" sz="2000" b="1" dirty="0">
                <a:solidFill>
                  <a:schemeClr val="bg1"/>
                </a:solidFill>
              </a:rPr>
            </a:br>
            <a:br>
              <a:rPr lang="id-ID" sz="2000" b="1" dirty="0">
                <a:solidFill>
                  <a:schemeClr val="bg1"/>
                </a:solidFill>
              </a:rPr>
            </a:br>
            <a:br>
              <a:rPr lang="id-ID" sz="2000" b="1" dirty="0">
                <a:solidFill>
                  <a:schemeClr val="bg1"/>
                </a:solidFill>
              </a:rPr>
            </a:br>
            <a:r>
              <a:rPr lang="id-ID" sz="4800" b="1" dirty="0">
                <a:solidFill>
                  <a:schemeClr val="bg1"/>
                </a:solidFill>
              </a:rPr>
              <a:t>Taktis</a:t>
            </a:r>
            <a:r>
              <a:rPr lang="id-ID" sz="2000" dirty="0">
                <a:solidFill>
                  <a:schemeClr val="bg1"/>
                </a:solidFill>
              </a:rPr>
              <a:t>.</a:t>
            </a:r>
            <a:br>
              <a:rPr lang="id-ID" sz="2000" dirty="0">
                <a:solidFill>
                  <a:schemeClr val="bg1"/>
                </a:solidFill>
              </a:rPr>
            </a:br>
            <a:r>
              <a:rPr lang="id-ID" sz="2000" i="1" dirty="0">
                <a:solidFill>
                  <a:schemeClr val="bg1"/>
                </a:solidFill>
              </a:rPr>
              <a:t>Ingat</a:t>
            </a:r>
            <a:r>
              <a:rPr lang="id-ID" sz="2000" dirty="0">
                <a:solidFill>
                  <a:schemeClr val="bg1"/>
                </a:solidFill>
              </a:rPr>
              <a:t>, kita tidak mungkin melakukan advokasi sendirian. </a:t>
            </a:r>
            <a:endParaRPr lang="id-ID" sz="2000" b="1" dirty="0">
              <a:solidFill>
                <a:schemeClr val="bg1"/>
              </a:solidFill>
            </a:endParaRPr>
          </a:p>
        </p:txBody>
      </p:sp>
      <p:sp>
        <p:nvSpPr>
          <p:cNvPr id="3" name="Content Placeholder 2"/>
          <p:cNvSpPr>
            <a:spLocks noGrp="1"/>
          </p:cNvSpPr>
          <p:nvPr>
            <p:ph sz="quarter" idx="10"/>
          </p:nvPr>
        </p:nvSpPr>
        <p:spPr>
          <a:xfrm>
            <a:off x="3840480" y="1556790"/>
            <a:ext cx="7549670" cy="4804821"/>
          </a:xfrm>
          <a:solidFill>
            <a:schemeClr val="accent6">
              <a:lumMod val="75000"/>
            </a:schemeClr>
          </a:solidFill>
        </p:spPr>
        <p:txBody>
          <a:bodyPr/>
          <a:lstStyle/>
          <a:p>
            <a:r>
              <a:rPr lang="id-ID" sz="2400" dirty="0">
                <a:solidFill>
                  <a:schemeClr val="bg1"/>
                </a:solidFill>
              </a:rPr>
              <a:t>Pekerja sosial harus membangun koalisi atau aliansi atau sekutu dengan pihak lain</a:t>
            </a:r>
          </a:p>
          <a:p>
            <a:r>
              <a:rPr lang="id-ID" sz="2400" dirty="0">
                <a:solidFill>
                  <a:schemeClr val="bg1"/>
                </a:solidFill>
              </a:rPr>
              <a:t>Sekutu dibangun berdasarkan kesamaan kepentingan dan saling percaya (trust). Sekutu terdiri dari sekutu dekat dan sekutu jauh. </a:t>
            </a:r>
          </a:p>
          <a:p>
            <a:r>
              <a:rPr lang="id-ID" sz="2400" dirty="0">
                <a:solidFill>
                  <a:schemeClr val="bg1"/>
                </a:solidFill>
              </a:rPr>
              <a:t>Sekutu dekat biasanya dinamakan pemrakarsa, penggerak dan pengendali utama seluruh kegiatan advokasi’ (Topatimasang, et al 2000:53). </a:t>
            </a:r>
          </a:p>
          <a:p>
            <a:r>
              <a:rPr lang="id-ID" sz="2400" dirty="0">
                <a:solidFill>
                  <a:schemeClr val="bg1"/>
                </a:solidFill>
              </a:rPr>
              <a:t>Sekutu jauh adalah pihak-pihak lain yang mendukung kita, namun tidak terlibat dalam gerakan advokasi secara langsung. Lingkar inti biasanya disatukan atau bersatu atas dasar kesamaan visi dan ideologis</a:t>
            </a:r>
          </a:p>
        </p:txBody>
      </p:sp>
    </p:spTree>
    <p:extLst>
      <p:ext uri="{BB962C8B-B14F-4D97-AF65-F5344CB8AC3E}">
        <p14:creationId xmlns:p14="http://schemas.microsoft.com/office/powerpoint/2010/main" val="4196025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1280160"/>
            <a:ext cx="2401322" cy="5081451"/>
          </a:xfrm>
          <a:solidFill>
            <a:srgbClr val="FFFF00"/>
          </a:solidFill>
        </p:spPr>
        <p:txBody>
          <a:bodyPr/>
          <a:lstStyle/>
          <a:p>
            <a:pPr algn="ctr"/>
            <a:br>
              <a:rPr lang="id-ID" sz="2000" b="1" dirty="0">
                <a:solidFill>
                  <a:schemeClr val="tx1">
                    <a:lumMod val="95000"/>
                    <a:lumOff val="5000"/>
                  </a:schemeClr>
                </a:solidFill>
              </a:rPr>
            </a:br>
            <a:br>
              <a:rPr lang="id-ID" sz="2000" b="1" dirty="0">
                <a:solidFill>
                  <a:schemeClr val="tx1">
                    <a:lumMod val="95000"/>
                    <a:lumOff val="5000"/>
                  </a:schemeClr>
                </a:solidFill>
              </a:rPr>
            </a:br>
            <a:br>
              <a:rPr lang="id-ID" sz="1800" b="1" dirty="0">
                <a:solidFill>
                  <a:schemeClr val="tx1">
                    <a:lumMod val="95000"/>
                    <a:lumOff val="5000"/>
                  </a:schemeClr>
                </a:solidFill>
              </a:rPr>
            </a:br>
            <a:r>
              <a:rPr lang="id-ID" sz="4800" b="1" dirty="0"/>
              <a:t>Strategis</a:t>
            </a:r>
            <a:r>
              <a:rPr lang="id-ID" sz="2000" dirty="0"/>
              <a:t> </a:t>
            </a:r>
            <a:br>
              <a:rPr lang="id-ID" sz="2000" dirty="0"/>
            </a:br>
            <a:r>
              <a:rPr lang="id-ID" sz="2000" dirty="0"/>
              <a:t>Advokasi melibatkan penggunaan kekuasaan atau power.</a:t>
            </a:r>
            <a:endParaRPr lang="id-ID" sz="2000" b="1" dirty="0">
              <a:solidFill>
                <a:schemeClr val="tx1">
                  <a:lumMod val="95000"/>
                  <a:lumOff val="5000"/>
                </a:schemeClr>
              </a:solidFill>
            </a:endParaRPr>
          </a:p>
        </p:txBody>
      </p:sp>
      <p:sp>
        <p:nvSpPr>
          <p:cNvPr id="3" name="Content Placeholder 2"/>
          <p:cNvSpPr>
            <a:spLocks noGrp="1"/>
          </p:cNvSpPr>
          <p:nvPr>
            <p:ph sz="quarter" idx="10"/>
          </p:nvPr>
        </p:nvSpPr>
        <p:spPr>
          <a:xfrm>
            <a:off x="3840480" y="1280160"/>
            <a:ext cx="7549670" cy="5081451"/>
          </a:xfrm>
          <a:solidFill>
            <a:srgbClr val="00B050"/>
          </a:solidFill>
        </p:spPr>
        <p:txBody>
          <a:bodyPr/>
          <a:lstStyle/>
          <a:p>
            <a:r>
              <a:rPr lang="id-ID" dirty="0"/>
              <a:t>Adalah penting untuk mempelajari diri kita, lembaga kita dan anggotanya untuk mengetahui jenis kekuasaan yang dimiliki. </a:t>
            </a:r>
          </a:p>
          <a:p>
            <a:r>
              <a:rPr lang="id-ID" dirty="0"/>
              <a:t>Kekuasaan intinya menyangkut kemampuan untuk mempengaruhi dan membuat orang berperilaku seperti yang kita harapkan. </a:t>
            </a:r>
          </a:p>
          <a:p>
            <a:r>
              <a:rPr lang="id-ID" dirty="0"/>
              <a:t>Kita tidak mungkin memiliki semua kekuasaan seperti yang diinginkan, tetapi tidak perlu meremehkan kekuasaan yang kita miliki. </a:t>
            </a:r>
          </a:p>
          <a:p>
            <a:r>
              <a:rPr lang="id-ID" dirty="0"/>
              <a:t>Sadari bahwa advokasi dapat membuat perbedaan. </a:t>
            </a:r>
          </a:p>
          <a:p>
            <a:r>
              <a:rPr lang="id-ID" dirty="0"/>
              <a:t>Kita dapat melakukan perubahan-perubahan dalam hukum, kebijakan dan program yang bermanfaat bagi masyarakat. </a:t>
            </a:r>
          </a:p>
          <a:p>
            <a:r>
              <a:rPr lang="id-ID" dirty="0"/>
              <a:t>Melakukan perubahan tidaklah mudah, tetapi bukan hal yang mustahil. Yang terpenting adalah kita bisa memetakan dan mengidentifikasi kekuatan kita dan kekuatan ‘lawan’ atau pihak oposisi secara strategis. </a:t>
            </a:r>
          </a:p>
          <a:p>
            <a:r>
              <a:rPr lang="id-ID" dirty="0"/>
              <a:t>Kemas informasi semenarik mungkin.</a:t>
            </a:r>
            <a:endParaRPr lang="id-ID" dirty="0">
              <a:solidFill>
                <a:schemeClr val="bg1"/>
              </a:solidFill>
            </a:endParaRPr>
          </a:p>
        </p:txBody>
      </p:sp>
    </p:spTree>
    <p:extLst>
      <p:ext uri="{BB962C8B-B14F-4D97-AF65-F5344CB8AC3E}">
        <p14:creationId xmlns:p14="http://schemas.microsoft.com/office/powerpoint/2010/main" val="3848313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1556791"/>
            <a:ext cx="2401322" cy="4804820"/>
          </a:xfrm>
          <a:solidFill>
            <a:srgbClr val="FFFF00"/>
          </a:solidFill>
        </p:spPr>
        <p:txBody>
          <a:bodyPr/>
          <a:lstStyle/>
          <a:p>
            <a:pPr algn="ctr"/>
            <a:br>
              <a:rPr lang="id-ID" sz="2000" b="1" dirty="0">
                <a:solidFill>
                  <a:schemeClr val="bg1"/>
                </a:solidFill>
              </a:rPr>
            </a:br>
            <a:br>
              <a:rPr lang="id-ID" sz="2000" b="1" dirty="0">
                <a:solidFill>
                  <a:schemeClr val="bg1"/>
                </a:solidFill>
              </a:rPr>
            </a:br>
            <a:br>
              <a:rPr lang="id-ID" sz="2000" b="1" dirty="0">
                <a:solidFill>
                  <a:schemeClr val="bg1"/>
                </a:solidFill>
              </a:rPr>
            </a:br>
            <a:br>
              <a:rPr lang="id-ID" sz="2000" b="1" dirty="0">
                <a:solidFill>
                  <a:schemeClr val="bg1"/>
                </a:solidFill>
              </a:rPr>
            </a:br>
            <a:r>
              <a:rPr lang="id-ID" sz="4800" b="1" dirty="0"/>
              <a:t>Berani</a:t>
            </a:r>
            <a:br>
              <a:rPr lang="id-ID" sz="4800" dirty="0"/>
            </a:br>
            <a:r>
              <a:rPr lang="en-US" sz="2000" i="1" dirty="0"/>
              <a:t>Trust your hopes, not fear</a:t>
            </a:r>
            <a:r>
              <a:rPr lang="id-ID" sz="2000" dirty="0">
                <a:solidFill>
                  <a:schemeClr val="bg1"/>
                </a:solidFill>
              </a:rPr>
              <a:t> </a:t>
            </a:r>
            <a:endParaRPr lang="id-ID" sz="2000" b="1" dirty="0">
              <a:solidFill>
                <a:schemeClr val="bg1"/>
              </a:solidFill>
            </a:endParaRPr>
          </a:p>
        </p:txBody>
      </p:sp>
      <p:sp>
        <p:nvSpPr>
          <p:cNvPr id="3" name="Content Placeholder 2"/>
          <p:cNvSpPr>
            <a:spLocks noGrp="1"/>
          </p:cNvSpPr>
          <p:nvPr>
            <p:ph sz="quarter" idx="10"/>
          </p:nvPr>
        </p:nvSpPr>
        <p:spPr>
          <a:xfrm>
            <a:off x="3840480" y="1556790"/>
            <a:ext cx="7549670" cy="4804821"/>
          </a:xfrm>
          <a:solidFill>
            <a:srgbClr val="00B050"/>
          </a:solidFill>
        </p:spPr>
        <p:txBody>
          <a:bodyPr/>
          <a:lstStyle/>
          <a:p>
            <a:r>
              <a:rPr lang="id-ID" sz="2800" dirty="0">
                <a:solidFill>
                  <a:schemeClr val="bg1"/>
                </a:solidFill>
              </a:rPr>
              <a:t>Advokasi menyentuh perubahan dan rekayasa sosial secara bertahap.</a:t>
            </a:r>
          </a:p>
          <a:p>
            <a:r>
              <a:rPr lang="id-ID" sz="2800" dirty="0">
                <a:solidFill>
                  <a:schemeClr val="bg1"/>
                </a:solidFill>
              </a:rPr>
              <a:t>Jangan tergesa-gesa. </a:t>
            </a:r>
          </a:p>
          <a:p>
            <a:r>
              <a:rPr lang="id-ID" sz="2800" dirty="0">
                <a:solidFill>
                  <a:schemeClr val="bg1"/>
                </a:solidFill>
              </a:rPr>
              <a:t>Tidak perlu menakut-nakuti pihak lawan, tetapi tidak perlu pula menjadi penakut. </a:t>
            </a:r>
          </a:p>
          <a:p>
            <a:r>
              <a:rPr lang="id-ID" sz="2800" dirty="0">
                <a:solidFill>
                  <a:schemeClr val="bg1"/>
                </a:solidFill>
              </a:rPr>
              <a:t>Jadikan isu dan strategi yang telah dilakukan sebagai motor gerakan dan tetaplah berpijak pada agenda bersama. </a:t>
            </a:r>
          </a:p>
          <a:p>
            <a:r>
              <a:rPr lang="id-ID" sz="2800" dirty="0">
                <a:solidFill>
                  <a:schemeClr val="bg1"/>
                </a:solidFill>
              </a:rPr>
              <a:t>Pragmatis tanpa harus opportunis.</a:t>
            </a:r>
          </a:p>
        </p:txBody>
      </p:sp>
    </p:spTree>
    <p:extLst>
      <p:ext uri="{BB962C8B-B14F-4D97-AF65-F5344CB8AC3E}">
        <p14:creationId xmlns:p14="http://schemas.microsoft.com/office/powerpoint/2010/main" val="2282357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967" y="1243283"/>
            <a:ext cx="10081120" cy="432048"/>
          </a:xfrm>
        </p:spPr>
        <p:txBody>
          <a:bodyPr/>
          <a:lstStyle/>
          <a:p>
            <a:pPr algn="ctr"/>
            <a:r>
              <a:rPr lang="id-ID" sz="3200" b="1" dirty="0"/>
              <a:t>BENTUK – BENTUK KEGIATAN ADVOKASI</a:t>
            </a:r>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1625124822"/>
              </p:ext>
            </p:extLst>
          </p:nvPr>
        </p:nvGraphicFramePr>
        <p:xfrm>
          <a:off x="1295400" y="2133600"/>
          <a:ext cx="10082213" cy="4319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0513655"/>
      </p:ext>
    </p:extLst>
  </p:cSld>
  <p:clrMapOvr>
    <a:masterClrMapping/>
  </p:clrMapOvr>
</p:sld>
</file>

<file path=ppt/theme/theme1.xml><?xml version="1.0" encoding="utf-8"?>
<a:theme xmlns:a="http://schemas.openxmlformats.org/drawingml/2006/main" name="Presentation UNISA_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sentation UNISA_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PPT VER. 1_template</Template>
  <TotalTime>3408</TotalTime>
  <Words>497</Words>
  <Application>Microsoft Office PowerPoint</Application>
  <PresentationFormat>Widescreen</PresentationFormat>
  <Paragraphs>64</Paragraphs>
  <Slides>12</Slides>
  <Notes>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12</vt:i4>
      </vt:variant>
    </vt:vector>
  </HeadingPairs>
  <TitlesOfParts>
    <vt:vector size="25" baseType="lpstr">
      <vt:lpstr>SimSun</vt:lpstr>
      <vt:lpstr>Arial</vt:lpstr>
      <vt:lpstr>Arial Unicode MS</vt:lpstr>
      <vt:lpstr>Berlin Sans FB Demi</vt:lpstr>
      <vt:lpstr>Calibri</vt:lpstr>
      <vt:lpstr>Corbel</vt:lpstr>
      <vt:lpstr>Franklin Gothic Heavy</vt:lpstr>
      <vt:lpstr>Gill Sans MT Condensed</vt:lpstr>
      <vt:lpstr>Tahoma</vt:lpstr>
      <vt:lpstr>Presentation UNISA_01</vt:lpstr>
      <vt:lpstr>1_Presentation UNISA_01</vt:lpstr>
      <vt:lpstr>1_Office Theme</vt:lpstr>
      <vt:lpstr>2_Office Theme</vt:lpstr>
      <vt:lpstr>PEMBUKA BELAJAR</vt:lpstr>
      <vt:lpstr> PRINSIP &amp; BENTUK ADVOKASI</vt:lpstr>
      <vt:lpstr>   PRINSIP-PRINSIP ADVOKASI</vt:lpstr>
      <vt:lpstr>   REALISTIS Advokasi yang berhasil bersandar pada isu dan agenda yang spesifik, jelas dan terukur (measurable)</vt:lpstr>
      <vt:lpstr>   SISTEMATIS Advokasi memerlukan perencanaan yang akurat. “If we fail to plan, we plan to fail,” </vt:lpstr>
      <vt:lpstr>    Taktis. Ingat, kita tidak mungkin melakukan advokasi sendirian. </vt:lpstr>
      <vt:lpstr>   Strategis  Advokasi melibatkan penggunaan kekuasaan atau power.</vt:lpstr>
      <vt:lpstr>    Berani Trust your hopes, not fear </vt:lpstr>
      <vt:lpstr>BENTUK – BENTUK KEGIATAN ADVOKASI</vt:lpstr>
      <vt:lpstr>Rencana Tindak Lanjut</vt:lpstr>
      <vt:lpstr>PENUTUP BELAJAR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BUZZ GROUP (Kelompok Studi Kecil)</dc:title>
  <dc:creator>Windows User</dc:creator>
  <cp:lastModifiedBy>User</cp:lastModifiedBy>
  <cp:revision>155</cp:revision>
  <dcterms:created xsi:type="dcterms:W3CDTF">2017-11-21T07:01:38Z</dcterms:created>
  <dcterms:modified xsi:type="dcterms:W3CDTF">2021-03-15T00:03:49Z</dcterms:modified>
</cp:coreProperties>
</file>