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88" r:id="rId2"/>
    <p:sldMasterId id="2147483690" r:id="rId3"/>
    <p:sldMasterId id="2147483693" r:id="rId4"/>
  </p:sldMasterIdLst>
  <p:notesMasterIdLst>
    <p:notesMasterId r:id="rId22"/>
  </p:notesMasterIdLst>
  <p:sldIdLst>
    <p:sldId id="578" r:id="rId5"/>
    <p:sldId id="307" r:id="rId6"/>
    <p:sldId id="619" r:id="rId7"/>
    <p:sldId id="625" r:id="rId8"/>
    <p:sldId id="626" r:id="rId9"/>
    <p:sldId id="628" r:id="rId10"/>
    <p:sldId id="627" r:id="rId11"/>
    <p:sldId id="629" r:id="rId12"/>
    <p:sldId id="630" r:id="rId13"/>
    <p:sldId id="631" r:id="rId14"/>
    <p:sldId id="632" r:id="rId15"/>
    <p:sldId id="633" r:id="rId16"/>
    <p:sldId id="635" r:id="rId17"/>
    <p:sldId id="634" r:id="rId18"/>
    <p:sldId id="575" r:id="rId19"/>
    <p:sldId id="564" r:id="rId20"/>
    <p:sldId id="32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59AECF-AC4B-43FA-93E3-9832A15AE419}" type="doc">
      <dgm:prSet loTypeId="urn:microsoft.com/office/officeart/2005/8/layout/process5" loCatId="process" qsTypeId="urn:microsoft.com/office/officeart/2005/8/quickstyle/simple1" qsCatId="simple" csTypeId="urn:microsoft.com/office/officeart/2005/8/colors/colorful5" csCatId="colorful" phldr="1"/>
      <dgm:spPr/>
      <dgm:t>
        <a:bodyPr/>
        <a:lstStyle/>
        <a:p>
          <a:endParaRPr lang="en-US"/>
        </a:p>
      </dgm:t>
    </dgm:pt>
    <dgm:pt modelId="{016D1502-A942-4D92-86C6-CFBC276867BF}">
      <dgm:prSet phldrT="[Text]"/>
      <dgm:spPr/>
      <dgm:t>
        <a:bodyPr/>
        <a:lstStyle/>
        <a:p>
          <a:r>
            <a:rPr lang="id-ID" dirty="0"/>
            <a:t>Partisipasi </a:t>
          </a:r>
          <a:endParaRPr lang="en-US" dirty="0"/>
        </a:p>
      </dgm:t>
    </dgm:pt>
    <dgm:pt modelId="{0964F7F8-D0E3-4612-962D-71F5FF202776}" type="parTrans" cxnId="{84512B13-E312-4881-8AD0-543783EDB1E5}">
      <dgm:prSet/>
      <dgm:spPr/>
      <dgm:t>
        <a:bodyPr/>
        <a:lstStyle/>
        <a:p>
          <a:endParaRPr lang="en-US"/>
        </a:p>
      </dgm:t>
    </dgm:pt>
    <dgm:pt modelId="{1C26A7E8-133E-44CE-8A18-9102D527DE90}" type="sibTrans" cxnId="{84512B13-E312-4881-8AD0-543783EDB1E5}">
      <dgm:prSet/>
      <dgm:spPr/>
      <dgm:t>
        <a:bodyPr/>
        <a:lstStyle/>
        <a:p>
          <a:endParaRPr lang="en-US"/>
        </a:p>
      </dgm:t>
    </dgm:pt>
    <dgm:pt modelId="{C1BEDC13-3601-4646-932E-1EF918CA175D}">
      <dgm:prSet phldrT="[Text]"/>
      <dgm:spPr/>
      <dgm:t>
        <a:bodyPr/>
        <a:lstStyle/>
        <a:p>
          <a:r>
            <a:rPr lang="id-ID" dirty="0"/>
            <a:t>Mobilisasi</a:t>
          </a:r>
          <a:endParaRPr lang="en-US" dirty="0"/>
        </a:p>
      </dgm:t>
    </dgm:pt>
    <dgm:pt modelId="{B257E2D6-73E8-4587-8142-4FB160A2EFEE}" type="parTrans" cxnId="{31B71D3F-B9B3-45AE-9093-89CA258A79DF}">
      <dgm:prSet/>
      <dgm:spPr/>
      <dgm:t>
        <a:bodyPr/>
        <a:lstStyle/>
        <a:p>
          <a:endParaRPr lang="en-US"/>
        </a:p>
      </dgm:t>
    </dgm:pt>
    <dgm:pt modelId="{CB57F7EF-3AB6-4789-81D4-64EAB92BFBA2}" type="sibTrans" cxnId="{31B71D3F-B9B3-45AE-9093-89CA258A79DF}">
      <dgm:prSet/>
      <dgm:spPr/>
      <dgm:t>
        <a:bodyPr/>
        <a:lstStyle/>
        <a:p>
          <a:endParaRPr lang="en-US"/>
        </a:p>
      </dgm:t>
    </dgm:pt>
    <dgm:pt modelId="{A6652F6D-B4EF-4B7C-BF4C-04F25290DEEC}">
      <dgm:prSet phldrT="[Text]"/>
      <dgm:spPr/>
      <dgm:t>
        <a:bodyPr/>
        <a:lstStyle/>
        <a:p>
          <a:r>
            <a:rPr lang="id-ID" dirty="0"/>
            <a:t>Empowerment</a:t>
          </a:r>
          <a:endParaRPr lang="en-US" dirty="0"/>
        </a:p>
      </dgm:t>
    </dgm:pt>
    <dgm:pt modelId="{E9B52C07-4F11-494C-9B99-E591793FEF42}" type="parTrans" cxnId="{48D41C30-3B24-40D9-83E9-5CC8FC88E072}">
      <dgm:prSet/>
      <dgm:spPr/>
      <dgm:t>
        <a:bodyPr/>
        <a:lstStyle/>
        <a:p>
          <a:endParaRPr lang="en-US"/>
        </a:p>
      </dgm:t>
    </dgm:pt>
    <dgm:pt modelId="{5B0147E8-CFD8-45FC-BBFF-2CEE198A1329}" type="sibTrans" cxnId="{48D41C30-3B24-40D9-83E9-5CC8FC88E072}">
      <dgm:prSet/>
      <dgm:spPr/>
      <dgm:t>
        <a:bodyPr/>
        <a:lstStyle/>
        <a:p>
          <a:endParaRPr lang="en-US"/>
        </a:p>
      </dgm:t>
    </dgm:pt>
    <dgm:pt modelId="{6B2B5DE0-6612-450E-A469-5C2EE934F8A6}">
      <dgm:prSet phldrT="[Text]"/>
      <dgm:spPr/>
      <dgm:t>
        <a:bodyPr/>
        <a:lstStyle/>
        <a:p>
          <a:r>
            <a:rPr lang="id-ID" dirty="0"/>
            <a:t>Enablement (membuat mampu)</a:t>
          </a:r>
          <a:endParaRPr lang="en-US" dirty="0"/>
        </a:p>
      </dgm:t>
    </dgm:pt>
    <dgm:pt modelId="{EC571F90-94AC-4B08-800F-DDBD918C1EE5}" type="parTrans" cxnId="{28651B21-44A4-4294-9A8E-35C5CD6A038F}">
      <dgm:prSet/>
      <dgm:spPr/>
      <dgm:t>
        <a:bodyPr/>
        <a:lstStyle/>
        <a:p>
          <a:endParaRPr lang="en-US"/>
        </a:p>
      </dgm:t>
    </dgm:pt>
    <dgm:pt modelId="{523EFAA1-3277-48A2-9787-9672477AC53B}" type="sibTrans" cxnId="{28651B21-44A4-4294-9A8E-35C5CD6A038F}">
      <dgm:prSet/>
      <dgm:spPr/>
      <dgm:t>
        <a:bodyPr/>
        <a:lstStyle/>
        <a:p>
          <a:endParaRPr lang="en-US"/>
        </a:p>
      </dgm:t>
    </dgm:pt>
    <dgm:pt modelId="{1F4E8B57-C807-4F41-8227-951B067CE92B}">
      <dgm:prSet phldrT="[Text]"/>
      <dgm:spPr/>
      <dgm:t>
        <a:bodyPr/>
        <a:lstStyle/>
        <a:p>
          <a:r>
            <a:rPr lang="id-ID" b="1" dirty="0">
              <a:solidFill>
                <a:schemeClr val="tx1"/>
              </a:solidFill>
            </a:rPr>
            <a:t>Collection Learning</a:t>
          </a:r>
          <a:endParaRPr lang="en-US" b="1" dirty="0">
            <a:solidFill>
              <a:schemeClr val="tx1"/>
            </a:solidFill>
          </a:endParaRPr>
        </a:p>
      </dgm:t>
    </dgm:pt>
    <dgm:pt modelId="{DCDCF6C5-AD9D-4139-9C67-7233C755C425}" type="parTrans" cxnId="{EC5E0868-CBB5-4E81-94D9-B0DB521CDCDC}">
      <dgm:prSet/>
      <dgm:spPr/>
      <dgm:t>
        <a:bodyPr/>
        <a:lstStyle/>
        <a:p>
          <a:endParaRPr lang="en-US"/>
        </a:p>
      </dgm:t>
    </dgm:pt>
    <dgm:pt modelId="{702D3C73-1E89-4299-9D0E-4C55C4FF88D6}" type="sibTrans" cxnId="{EC5E0868-CBB5-4E81-94D9-B0DB521CDCDC}">
      <dgm:prSet/>
      <dgm:spPr/>
      <dgm:t>
        <a:bodyPr/>
        <a:lstStyle/>
        <a:p>
          <a:endParaRPr lang="en-US"/>
        </a:p>
      </dgm:t>
    </dgm:pt>
    <dgm:pt modelId="{8681E0EE-E047-4F67-963C-77134CB91C0C}">
      <dgm:prSet phldrT="[Text]"/>
      <dgm:spPr/>
      <dgm:t>
        <a:bodyPr/>
        <a:lstStyle/>
        <a:p>
          <a:r>
            <a:rPr lang="id-ID" dirty="0"/>
            <a:t>PERUBAHAN</a:t>
          </a:r>
          <a:endParaRPr lang="en-US" dirty="0"/>
        </a:p>
      </dgm:t>
    </dgm:pt>
    <dgm:pt modelId="{B28C9397-CD79-4AB9-95D3-667FEECF425D}" type="parTrans" cxnId="{AF47F7D3-02FF-440D-923B-7FC7023B1FC7}">
      <dgm:prSet/>
      <dgm:spPr/>
      <dgm:t>
        <a:bodyPr/>
        <a:lstStyle/>
        <a:p>
          <a:endParaRPr lang="en-US"/>
        </a:p>
      </dgm:t>
    </dgm:pt>
    <dgm:pt modelId="{093BB1B2-A833-44E9-A453-0D73DC9B95BD}" type="sibTrans" cxnId="{AF47F7D3-02FF-440D-923B-7FC7023B1FC7}">
      <dgm:prSet/>
      <dgm:spPr/>
      <dgm:t>
        <a:bodyPr/>
        <a:lstStyle/>
        <a:p>
          <a:endParaRPr lang="en-US"/>
        </a:p>
      </dgm:t>
    </dgm:pt>
    <dgm:pt modelId="{CD4AA18A-35BC-40C1-B96C-09D2C2CAD1C0}" type="pres">
      <dgm:prSet presAssocID="{1759AECF-AC4B-43FA-93E3-9832A15AE419}" presName="diagram" presStyleCnt="0">
        <dgm:presLayoutVars>
          <dgm:dir/>
          <dgm:resizeHandles val="exact"/>
        </dgm:presLayoutVars>
      </dgm:prSet>
      <dgm:spPr/>
    </dgm:pt>
    <dgm:pt modelId="{B34DD131-C4D7-44BE-AE82-A418968E8F3B}" type="pres">
      <dgm:prSet presAssocID="{016D1502-A942-4D92-86C6-CFBC276867BF}" presName="node" presStyleLbl="node1" presStyleIdx="0" presStyleCnt="6">
        <dgm:presLayoutVars>
          <dgm:bulletEnabled val="1"/>
        </dgm:presLayoutVars>
      </dgm:prSet>
      <dgm:spPr/>
    </dgm:pt>
    <dgm:pt modelId="{D4BD44BE-8510-4E9F-A14B-48D76D2A97AA}" type="pres">
      <dgm:prSet presAssocID="{1C26A7E8-133E-44CE-8A18-9102D527DE90}" presName="sibTrans" presStyleLbl="sibTrans2D1" presStyleIdx="0" presStyleCnt="5"/>
      <dgm:spPr/>
    </dgm:pt>
    <dgm:pt modelId="{9F648D30-A3EB-4249-88FB-92DB30E45A54}" type="pres">
      <dgm:prSet presAssocID="{1C26A7E8-133E-44CE-8A18-9102D527DE90}" presName="connectorText" presStyleLbl="sibTrans2D1" presStyleIdx="0" presStyleCnt="5"/>
      <dgm:spPr/>
    </dgm:pt>
    <dgm:pt modelId="{AE14E553-44E8-4445-91A3-9F8A132B8BAC}" type="pres">
      <dgm:prSet presAssocID="{C1BEDC13-3601-4646-932E-1EF918CA175D}" presName="node" presStyleLbl="node1" presStyleIdx="1" presStyleCnt="6">
        <dgm:presLayoutVars>
          <dgm:bulletEnabled val="1"/>
        </dgm:presLayoutVars>
      </dgm:prSet>
      <dgm:spPr/>
    </dgm:pt>
    <dgm:pt modelId="{284C39F9-F605-4E28-A29A-394626B55186}" type="pres">
      <dgm:prSet presAssocID="{CB57F7EF-3AB6-4789-81D4-64EAB92BFBA2}" presName="sibTrans" presStyleLbl="sibTrans2D1" presStyleIdx="1" presStyleCnt="5"/>
      <dgm:spPr/>
    </dgm:pt>
    <dgm:pt modelId="{0AE5510A-6459-496C-99B9-DB89CA71D1C5}" type="pres">
      <dgm:prSet presAssocID="{CB57F7EF-3AB6-4789-81D4-64EAB92BFBA2}" presName="connectorText" presStyleLbl="sibTrans2D1" presStyleIdx="1" presStyleCnt="5"/>
      <dgm:spPr/>
    </dgm:pt>
    <dgm:pt modelId="{705610EB-09AD-472B-8F49-9EDE65ABCA9A}" type="pres">
      <dgm:prSet presAssocID="{A6652F6D-B4EF-4B7C-BF4C-04F25290DEEC}" presName="node" presStyleLbl="node1" presStyleIdx="2" presStyleCnt="6">
        <dgm:presLayoutVars>
          <dgm:bulletEnabled val="1"/>
        </dgm:presLayoutVars>
      </dgm:prSet>
      <dgm:spPr/>
    </dgm:pt>
    <dgm:pt modelId="{8CB4091E-33A7-434D-B6E6-F091A61FAC33}" type="pres">
      <dgm:prSet presAssocID="{5B0147E8-CFD8-45FC-BBFF-2CEE198A1329}" presName="sibTrans" presStyleLbl="sibTrans2D1" presStyleIdx="2" presStyleCnt="5"/>
      <dgm:spPr/>
    </dgm:pt>
    <dgm:pt modelId="{0794C619-4708-4549-A1C6-3CAD4EDF86AE}" type="pres">
      <dgm:prSet presAssocID="{5B0147E8-CFD8-45FC-BBFF-2CEE198A1329}" presName="connectorText" presStyleLbl="sibTrans2D1" presStyleIdx="2" presStyleCnt="5"/>
      <dgm:spPr/>
    </dgm:pt>
    <dgm:pt modelId="{F2CED0BD-B54B-455A-9879-CEED73C06B8D}" type="pres">
      <dgm:prSet presAssocID="{6B2B5DE0-6612-450E-A469-5C2EE934F8A6}" presName="node" presStyleLbl="node1" presStyleIdx="3" presStyleCnt="6">
        <dgm:presLayoutVars>
          <dgm:bulletEnabled val="1"/>
        </dgm:presLayoutVars>
      </dgm:prSet>
      <dgm:spPr/>
    </dgm:pt>
    <dgm:pt modelId="{1A61F709-6FC4-413D-9367-C8D92B2C1151}" type="pres">
      <dgm:prSet presAssocID="{523EFAA1-3277-48A2-9787-9672477AC53B}" presName="sibTrans" presStyleLbl="sibTrans2D1" presStyleIdx="3" presStyleCnt="5"/>
      <dgm:spPr/>
    </dgm:pt>
    <dgm:pt modelId="{52B50642-0A4F-4BFE-B712-6F7B0A163129}" type="pres">
      <dgm:prSet presAssocID="{523EFAA1-3277-48A2-9787-9672477AC53B}" presName="connectorText" presStyleLbl="sibTrans2D1" presStyleIdx="3" presStyleCnt="5"/>
      <dgm:spPr/>
    </dgm:pt>
    <dgm:pt modelId="{02FCDB19-7FB2-4631-8135-CF1F7B58F910}" type="pres">
      <dgm:prSet presAssocID="{1F4E8B57-C807-4F41-8227-951B067CE92B}" presName="node" presStyleLbl="node1" presStyleIdx="4" presStyleCnt="6">
        <dgm:presLayoutVars>
          <dgm:bulletEnabled val="1"/>
        </dgm:presLayoutVars>
      </dgm:prSet>
      <dgm:spPr/>
    </dgm:pt>
    <dgm:pt modelId="{568929C8-767C-42BB-85C1-6DA63DF82574}" type="pres">
      <dgm:prSet presAssocID="{702D3C73-1E89-4299-9D0E-4C55C4FF88D6}" presName="sibTrans" presStyleLbl="sibTrans2D1" presStyleIdx="4" presStyleCnt="5"/>
      <dgm:spPr/>
    </dgm:pt>
    <dgm:pt modelId="{C4562ACF-2D17-4818-B2F4-0D17F9D0895F}" type="pres">
      <dgm:prSet presAssocID="{702D3C73-1E89-4299-9D0E-4C55C4FF88D6}" presName="connectorText" presStyleLbl="sibTrans2D1" presStyleIdx="4" presStyleCnt="5"/>
      <dgm:spPr/>
    </dgm:pt>
    <dgm:pt modelId="{4A3C33D9-76A3-4B81-BCDD-7AC072269E6D}" type="pres">
      <dgm:prSet presAssocID="{8681E0EE-E047-4F67-963C-77134CB91C0C}" presName="node" presStyleLbl="node1" presStyleIdx="5" presStyleCnt="6">
        <dgm:presLayoutVars>
          <dgm:bulletEnabled val="1"/>
        </dgm:presLayoutVars>
      </dgm:prSet>
      <dgm:spPr/>
    </dgm:pt>
  </dgm:ptLst>
  <dgm:cxnLst>
    <dgm:cxn modelId="{8EE85E0C-17A8-4942-B3EC-8C8AE7993254}" type="presOf" srcId="{016D1502-A942-4D92-86C6-CFBC276867BF}" destId="{B34DD131-C4D7-44BE-AE82-A418968E8F3B}" srcOrd="0" destOrd="0" presId="urn:microsoft.com/office/officeart/2005/8/layout/process5"/>
    <dgm:cxn modelId="{84512B13-E312-4881-8AD0-543783EDB1E5}" srcId="{1759AECF-AC4B-43FA-93E3-9832A15AE419}" destId="{016D1502-A942-4D92-86C6-CFBC276867BF}" srcOrd="0" destOrd="0" parTransId="{0964F7F8-D0E3-4612-962D-71F5FF202776}" sibTransId="{1C26A7E8-133E-44CE-8A18-9102D527DE90}"/>
    <dgm:cxn modelId="{28651B21-44A4-4294-9A8E-35C5CD6A038F}" srcId="{1759AECF-AC4B-43FA-93E3-9832A15AE419}" destId="{6B2B5DE0-6612-450E-A469-5C2EE934F8A6}" srcOrd="3" destOrd="0" parTransId="{EC571F90-94AC-4B08-800F-DDBD918C1EE5}" sibTransId="{523EFAA1-3277-48A2-9787-9672477AC53B}"/>
    <dgm:cxn modelId="{F39D2926-EC9E-45B6-8437-767C88A9E616}" type="presOf" srcId="{CB57F7EF-3AB6-4789-81D4-64EAB92BFBA2}" destId="{0AE5510A-6459-496C-99B9-DB89CA71D1C5}" srcOrd="1" destOrd="0" presId="urn:microsoft.com/office/officeart/2005/8/layout/process5"/>
    <dgm:cxn modelId="{48D41C30-3B24-40D9-83E9-5CC8FC88E072}" srcId="{1759AECF-AC4B-43FA-93E3-9832A15AE419}" destId="{A6652F6D-B4EF-4B7C-BF4C-04F25290DEEC}" srcOrd="2" destOrd="0" parTransId="{E9B52C07-4F11-494C-9B99-E591793FEF42}" sibTransId="{5B0147E8-CFD8-45FC-BBFF-2CEE198A1329}"/>
    <dgm:cxn modelId="{31B71D3F-B9B3-45AE-9093-89CA258A79DF}" srcId="{1759AECF-AC4B-43FA-93E3-9832A15AE419}" destId="{C1BEDC13-3601-4646-932E-1EF918CA175D}" srcOrd="1" destOrd="0" parTransId="{B257E2D6-73E8-4587-8142-4FB160A2EFEE}" sibTransId="{CB57F7EF-3AB6-4789-81D4-64EAB92BFBA2}"/>
    <dgm:cxn modelId="{BEFDAA42-9355-44FD-A2C3-EB1EFB839607}" type="presOf" srcId="{5B0147E8-CFD8-45FC-BBFF-2CEE198A1329}" destId="{8CB4091E-33A7-434D-B6E6-F091A61FAC33}" srcOrd="0" destOrd="0" presId="urn:microsoft.com/office/officeart/2005/8/layout/process5"/>
    <dgm:cxn modelId="{35AE1546-F7EC-4958-916F-CF343DEAB614}" type="presOf" srcId="{1759AECF-AC4B-43FA-93E3-9832A15AE419}" destId="{CD4AA18A-35BC-40C1-B96C-09D2C2CAD1C0}" srcOrd="0" destOrd="0" presId="urn:microsoft.com/office/officeart/2005/8/layout/process5"/>
    <dgm:cxn modelId="{5962BE66-B8B1-4ECA-BE26-ACBD33BD4240}" type="presOf" srcId="{523EFAA1-3277-48A2-9787-9672477AC53B}" destId="{52B50642-0A4F-4BFE-B712-6F7B0A163129}" srcOrd="1" destOrd="0" presId="urn:microsoft.com/office/officeart/2005/8/layout/process5"/>
    <dgm:cxn modelId="{976FDA47-41A9-4409-ADFE-0049336EFA84}" type="presOf" srcId="{523EFAA1-3277-48A2-9787-9672477AC53B}" destId="{1A61F709-6FC4-413D-9367-C8D92B2C1151}" srcOrd="0" destOrd="0" presId="urn:microsoft.com/office/officeart/2005/8/layout/process5"/>
    <dgm:cxn modelId="{EC5E0868-CBB5-4E81-94D9-B0DB521CDCDC}" srcId="{1759AECF-AC4B-43FA-93E3-9832A15AE419}" destId="{1F4E8B57-C807-4F41-8227-951B067CE92B}" srcOrd="4" destOrd="0" parTransId="{DCDCF6C5-AD9D-4139-9C67-7233C755C425}" sibTransId="{702D3C73-1E89-4299-9D0E-4C55C4FF88D6}"/>
    <dgm:cxn modelId="{5B001871-FAFF-4B6F-8AD2-88E9047361CF}" type="presOf" srcId="{702D3C73-1E89-4299-9D0E-4C55C4FF88D6}" destId="{568929C8-767C-42BB-85C1-6DA63DF82574}" srcOrd="0" destOrd="0" presId="urn:microsoft.com/office/officeart/2005/8/layout/process5"/>
    <dgm:cxn modelId="{205C3883-D967-48CB-9E0D-72424BED687F}" type="presOf" srcId="{A6652F6D-B4EF-4B7C-BF4C-04F25290DEEC}" destId="{705610EB-09AD-472B-8F49-9EDE65ABCA9A}" srcOrd="0" destOrd="0" presId="urn:microsoft.com/office/officeart/2005/8/layout/process5"/>
    <dgm:cxn modelId="{4A580488-FE6C-4E74-8485-B65DD91C2EE7}" type="presOf" srcId="{1C26A7E8-133E-44CE-8A18-9102D527DE90}" destId="{9F648D30-A3EB-4249-88FB-92DB30E45A54}" srcOrd="1" destOrd="0" presId="urn:microsoft.com/office/officeart/2005/8/layout/process5"/>
    <dgm:cxn modelId="{8B61E299-B3E5-4FE5-9828-A6618D7374B2}" type="presOf" srcId="{C1BEDC13-3601-4646-932E-1EF918CA175D}" destId="{AE14E553-44E8-4445-91A3-9F8A132B8BAC}" srcOrd="0" destOrd="0" presId="urn:microsoft.com/office/officeart/2005/8/layout/process5"/>
    <dgm:cxn modelId="{278780A8-233B-42F2-9352-32044EC26D55}" type="presOf" srcId="{5B0147E8-CFD8-45FC-BBFF-2CEE198A1329}" destId="{0794C619-4708-4549-A1C6-3CAD4EDF86AE}" srcOrd="1" destOrd="0" presId="urn:microsoft.com/office/officeart/2005/8/layout/process5"/>
    <dgm:cxn modelId="{7B51AAC1-C2DB-457D-9D93-32FAA03401A3}" type="presOf" srcId="{702D3C73-1E89-4299-9D0E-4C55C4FF88D6}" destId="{C4562ACF-2D17-4818-B2F4-0D17F9D0895F}" srcOrd="1" destOrd="0" presId="urn:microsoft.com/office/officeart/2005/8/layout/process5"/>
    <dgm:cxn modelId="{64A537D0-1F5D-48F4-8FD0-3282A571F926}" type="presOf" srcId="{6B2B5DE0-6612-450E-A469-5C2EE934F8A6}" destId="{F2CED0BD-B54B-455A-9879-CEED73C06B8D}" srcOrd="0" destOrd="0" presId="urn:microsoft.com/office/officeart/2005/8/layout/process5"/>
    <dgm:cxn modelId="{AF47F7D3-02FF-440D-923B-7FC7023B1FC7}" srcId="{1759AECF-AC4B-43FA-93E3-9832A15AE419}" destId="{8681E0EE-E047-4F67-963C-77134CB91C0C}" srcOrd="5" destOrd="0" parTransId="{B28C9397-CD79-4AB9-95D3-667FEECF425D}" sibTransId="{093BB1B2-A833-44E9-A453-0D73DC9B95BD}"/>
    <dgm:cxn modelId="{4AB114EA-8E0C-49A7-B82A-476464CEFAAF}" type="presOf" srcId="{1C26A7E8-133E-44CE-8A18-9102D527DE90}" destId="{D4BD44BE-8510-4E9F-A14B-48D76D2A97AA}" srcOrd="0" destOrd="0" presId="urn:microsoft.com/office/officeart/2005/8/layout/process5"/>
    <dgm:cxn modelId="{B1E92FF1-4D59-4ADC-B618-F4BEEA12A6D5}" type="presOf" srcId="{1F4E8B57-C807-4F41-8227-951B067CE92B}" destId="{02FCDB19-7FB2-4631-8135-CF1F7B58F910}" srcOrd="0" destOrd="0" presId="urn:microsoft.com/office/officeart/2005/8/layout/process5"/>
    <dgm:cxn modelId="{1E634BF8-0813-4D9B-ABC2-23EE3780FF2A}" type="presOf" srcId="{8681E0EE-E047-4F67-963C-77134CB91C0C}" destId="{4A3C33D9-76A3-4B81-BCDD-7AC072269E6D}" srcOrd="0" destOrd="0" presId="urn:microsoft.com/office/officeart/2005/8/layout/process5"/>
    <dgm:cxn modelId="{396D20FD-ADA3-4BC0-8E49-107EA76BB033}" type="presOf" srcId="{CB57F7EF-3AB6-4789-81D4-64EAB92BFBA2}" destId="{284C39F9-F605-4E28-A29A-394626B55186}" srcOrd="0" destOrd="0" presId="urn:microsoft.com/office/officeart/2005/8/layout/process5"/>
    <dgm:cxn modelId="{0EBC3A43-3CA7-40A4-A002-E00A4615121F}" type="presParOf" srcId="{CD4AA18A-35BC-40C1-B96C-09D2C2CAD1C0}" destId="{B34DD131-C4D7-44BE-AE82-A418968E8F3B}" srcOrd="0" destOrd="0" presId="urn:microsoft.com/office/officeart/2005/8/layout/process5"/>
    <dgm:cxn modelId="{DB8638DF-8974-463C-AEE9-91AEA8D7D68A}" type="presParOf" srcId="{CD4AA18A-35BC-40C1-B96C-09D2C2CAD1C0}" destId="{D4BD44BE-8510-4E9F-A14B-48D76D2A97AA}" srcOrd="1" destOrd="0" presId="urn:microsoft.com/office/officeart/2005/8/layout/process5"/>
    <dgm:cxn modelId="{E5FDC844-9CC1-449E-8370-2AC18675EC44}" type="presParOf" srcId="{D4BD44BE-8510-4E9F-A14B-48D76D2A97AA}" destId="{9F648D30-A3EB-4249-88FB-92DB30E45A54}" srcOrd="0" destOrd="0" presId="urn:microsoft.com/office/officeart/2005/8/layout/process5"/>
    <dgm:cxn modelId="{569CE841-AF91-4318-BFFA-E9DB7BB30796}" type="presParOf" srcId="{CD4AA18A-35BC-40C1-B96C-09D2C2CAD1C0}" destId="{AE14E553-44E8-4445-91A3-9F8A132B8BAC}" srcOrd="2" destOrd="0" presId="urn:microsoft.com/office/officeart/2005/8/layout/process5"/>
    <dgm:cxn modelId="{290E2FCD-17F4-4BBF-9DCD-CDD8D3B6E91A}" type="presParOf" srcId="{CD4AA18A-35BC-40C1-B96C-09D2C2CAD1C0}" destId="{284C39F9-F605-4E28-A29A-394626B55186}" srcOrd="3" destOrd="0" presId="urn:microsoft.com/office/officeart/2005/8/layout/process5"/>
    <dgm:cxn modelId="{C74A2706-C720-4C1F-9E21-5939F5C6FC1F}" type="presParOf" srcId="{284C39F9-F605-4E28-A29A-394626B55186}" destId="{0AE5510A-6459-496C-99B9-DB89CA71D1C5}" srcOrd="0" destOrd="0" presId="urn:microsoft.com/office/officeart/2005/8/layout/process5"/>
    <dgm:cxn modelId="{C316259A-3794-417D-BE06-1E7A2BD61163}" type="presParOf" srcId="{CD4AA18A-35BC-40C1-B96C-09D2C2CAD1C0}" destId="{705610EB-09AD-472B-8F49-9EDE65ABCA9A}" srcOrd="4" destOrd="0" presId="urn:microsoft.com/office/officeart/2005/8/layout/process5"/>
    <dgm:cxn modelId="{59B4B3C9-2179-4B22-AD6B-C35875A49654}" type="presParOf" srcId="{CD4AA18A-35BC-40C1-B96C-09D2C2CAD1C0}" destId="{8CB4091E-33A7-434D-B6E6-F091A61FAC33}" srcOrd="5" destOrd="0" presId="urn:microsoft.com/office/officeart/2005/8/layout/process5"/>
    <dgm:cxn modelId="{88686C57-5DED-4347-812E-B5CD5F0A0CB2}" type="presParOf" srcId="{8CB4091E-33A7-434D-B6E6-F091A61FAC33}" destId="{0794C619-4708-4549-A1C6-3CAD4EDF86AE}" srcOrd="0" destOrd="0" presId="urn:microsoft.com/office/officeart/2005/8/layout/process5"/>
    <dgm:cxn modelId="{CEC737FF-C824-4AD0-8E34-940E5C9B4864}" type="presParOf" srcId="{CD4AA18A-35BC-40C1-B96C-09D2C2CAD1C0}" destId="{F2CED0BD-B54B-455A-9879-CEED73C06B8D}" srcOrd="6" destOrd="0" presId="urn:microsoft.com/office/officeart/2005/8/layout/process5"/>
    <dgm:cxn modelId="{9CDEEF62-3BBD-435D-A075-1F51A4F7F699}" type="presParOf" srcId="{CD4AA18A-35BC-40C1-B96C-09D2C2CAD1C0}" destId="{1A61F709-6FC4-413D-9367-C8D92B2C1151}" srcOrd="7" destOrd="0" presId="urn:microsoft.com/office/officeart/2005/8/layout/process5"/>
    <dgm:cxn modelId="{AE691635-9AE5-4CA3-8C60-DF947EA93107}" type="presParOf" srcId="{1A61F709-6FC4-413D-9367-C8D92B2C1151}" destId="{52B50642-0A4F-4BFE-B712-6F7B0A163129}" srcOrd="0" destOrd="0" presId="urn:microsoft.com/office/officeart/2005/8/layout/process5"/>
    <dgm:cxn modelId="{7DF019B7-EEBE-440C-AADD-87F390DC242F}" type="presParOf" srcId="{CD4AA18A-35BC-40C1-B96C-09D2C2CAD1C0}" destId="{02FCDB19-7FB2-4631-8135-CF1F7B58F910}" srcOrd="8" destOrd="0" presId="urn:microsoft.com/office/officeart/2005/8/layout/process5"/>
    <dgm:cxn modelId="{41D11DA3-1521-4A6C-8932-24C44329A142}" type="presParOf" srcId="{CD4AA18A-35BC-40C1-B96C-09D2C2CAD1C0}" destId="{568929C8-767C-42BB-85C1-6DA63DF82574}" srcOrd="9" destOrd="0" presId="urn:microsoft.com/office/officeart/2005/8/layout/process5"/>
    <dgm:cxn modelId="{5D3DCB33-0506-43E8-B088-9C505803701B}" type="presParOf" srcId="{568929C8-767C-42BB-85C1-6DA63DF82574}" destId="{C4562ACF-2D17-4818-B2F4-0D17F9D0895F}" srcOrd="0" destOrd="0" presId="urn:microsoft.com/office/officeart/2005/8/layout/process5"/>
    <dgm:cxn modelId="{502D0301-FEAE-481D-B43B-524BFCB83B23}" type="presParOf" srcId="{CD4AA18A-35BC-40C1-B96C-09D2C2CAD1C0}" destId="{4A3C33D9-76A3-4B81-BCDD-7AC072269E6D}"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AEFD9E-905D-4869-A2C6-EB7C42363F72}" type="doc">
      <dgm:prSet loTypeId="urn:microsoft.com/office/officeart/2011/layout/CircleProcess" loCatId="process" qsTypeId="urn:microsoft.com/office/officeart/2005/8/quickstyle/3d5" qsCatId="3D" csTypeId="urn:microsoft.com/office/officeart/2005/8/colors/colorful5" csCatId="colorful" phldr="1"/>
      <dgm:spPr/>
      <dgm:t>
        <a:bodyPr/>
        <a:lstStyle/>
        <a:p>
          <a:endParaRPr lang="en-US"/>
        </a:p>
      </dgm:t>
    </dgm:pt>
    <dgm:pt modelId="{D76BCA13-7332-46E1-9A4F-76540CE191AE}">
      <dgm:prSet phldrT="[Text]" custT="1"/>
      <dgm:spPr/>
      <dgm:t>
        <a:bodyPr/>
        <a:lstStyle/>
        <a:p>
          <a:r>
            <a:rPr lang="id-ID" sz="2400" b="1" dirty="0"/>
            <a:t>PERSONAL/KOMUNITAS</a:t>
          </a:r>
          <a:endParaRPr lang="en-US" sz="2400" b="1" dirty="0"/>
        </a:p>
      </dgm:t>
    </dgm:pt>
    <dgm:pt modelId="{59188850-6269-4F53-BDBB-F987876018F4}" type="parTrans" cxnId="{2CAF7ABA-B138-411F-A3B5-7EF24D19F8C6}">
      <dgm:prSet/>
      <dgm:spPr/>
      <dgm:t>
        <a:bodyPr/>
        <a:lstStyle/>
        <a:p>
          <a:endParaRPr lang="en-US"/>
        </a:p>
      </dgm:t>
    </dgm:pt>
    <dgm:pt modelId="{84AA6EAB-733B-4A60-93EF-CF934A3DC011}" type="sibTrans" cxnId="{2CAF7ABA-B138-411F-A3B5-7EF24D19F8C6}">
      <dgm:prSet/>
      <dgm:spPr/>
      <dgm:t>
        <a:bodyPr/>
        <a:lstStyle/>
        <a:p>
          <a:endParaRPr lang="en-US"/>
        </a:p>
      </dgm:t>
    </dgm:pt>
    <dgm:pt modelId="{A482B0C2-36D7-43E6-9095-5F44881C3DDA}">
      <dgm:prSet phldrT="[Text]" custT="1"/>
      <dgm:spPr/>
      <dgm:t>
        <a:bodyPr/>
        <a:lstStyle/>
        <a:p>
          <a:r>
            <a:rPr lang="id-ID" sz="1800" dirty="0"/>
            <a:t>PEMBERDAYAAN</a:t>
          </a:r>
          <a:endParaRPr lang="en-US" sz="1800" dirty="0"/>
        </a:p>
      </dgm:t>
    </dgm:pt>
    <dgm:pt modelId="{7827E82D-CED0-4B87-A0AA-446A8B35853C}" type="parTrans" cxnId="{5A2D08DC-9F89-4918-8888-18FE4A327DD3}">
      <dgm:prSet/>
      <dgm:spPr/>
      <dgm:t>
        <a:bodyPr/>
        <a:lstStyle/>
        <a:p>
          <a:endParaRPr lang="en-US"/>
        </a:p>
      </dgm:t>
    </dgm:pt>
    <dgm:pt modelId="{21B4823E-5BFE-4024-B857-9AAF9BAC71A3}" type="sibTrans" cxnId="{5A2D08DC-9F89-4918-8888-18FE4A327DD3}">
      <dgm:prSet/>
      <dgm:spPr/>
      <dgm:t>
        <a:bodyPr/>
        <a:lstStyle/>
        <a:p>
          <a:endParaRPr lang="en-US"/>
        </a:p>
      </dgm:t>
    </dgm:pt>
    <dgm:pt modelId="{3FDC3844-2204-4BCD-8186-0EE89E153D9F}">
      <dgm:prSet phldrT="[Text]" custT="1"/>
      <dgm:spPr/>
      <dgm:t>
        <a:bodyPr/>
        <a:lstStyle/>
        <a:p>
          <a:r>
            <a:rPr lang="id-ID" sz="2400" dirty="0"/>
            <a:t>PERUBAHAN</a:t>
          </a:r>
          <a:endParaRPr lang="en-US" sz="2400" dirty="0"/>
        </a:p>
      </dgm:t>
    </dgm:pt>
    <dgm:pt modelId="{D41AF877-5BE4-4C5B-8744-495D2474868E}" type="parTrans" cxnId="{C1E9ADBD-F0B1-4C79-90AA-A42E57E9CE4C}">
      <dgm:prSet/>
      <dgm:spPr/>
      <dgm:t>
        <a:bodyPr/>
        <a:lstStyle/>
        <a:p>
          <a:endParaRPr lang="en-US"/>
        </a:p>
      </dgm:t>
    </dgm:pt>
    <dgm:pt modelId="{CC120171-C956-44DB-BB96-30BDA9FB343D}" type="sibTrans" cxnId="{C1E9ADBD-F0B1-4C79-90AA-A42E57E9CE4C}">
      <dgm:prSet/>
      <dgm:spPr/>
      <dgm:t>
        <a:bodyPr/>
        <a:lstStyle/>
        <a:p>
          <a:endParaRPr lang="en-US"/>
        </a:p>
      </dgm:t>
    </dgm:pt>
    <dgm:pt modelId="{CE3DD2B1-D2D5-4C8A-9938-3CF23237AA2D}" type="pres">
      <dgm:prSet presAssocID="{F7AEFD9E-905D-4869-A2C6-EB7C42363F72}" presName="Name0" presStyleCnt="0">
        <dgm:presLayoutVars>
          <dgm:chMax val="11"/>
          <dgm:chPref val="11"/>
          <dgm:dir/>
          <dgm:resizeHandles/>
        </dgm:presLayoutVars>
      </dgm:prSet>
      <dgm:spPr/>
    </dgm:pt>
    <dgm:pt modelId="{829E863C-38FD-4F82-829D-9E59B0325D25}" type="pres">
      <dgm:prSet presAssocID="{3FDC3844-2204-4BCD-8186-0EE89E153D9F}" presName="Accent3" presStyleCnt="0"/>
      <dgm:spPr/>
    </dgm:pt>
    <dgm:pt modelId="{C6884448-31B6-4B0E-8D7D-9A94C8B79B67}" type="pres">
      <dgm:prSet presAssocID="{3FDC3844-2204-4BCD-8186-0EE89E153D9F}" presName="Accent" presStyleLbl="node1" presStyleIdx="0" presStyleCnt="3"/>
      <dgm:spPr/>
    </dgm:pt>
    <dgm:pt modelId="{B3342C72-90F7-4000-BF0E-D4BC40E69FD2}" type="pres">
      <dgm:prSet presAssocID="{3FDC3844-2204-4BCD-8186-0EE89E153D9F}" presName="ParentBackground3" presStyleCnt="0"/>
      <dgm:spPr/>
    </dgm:pt>
    <dgm:pt modelId="{AF3F62FA-0277-41C6-93A2-7245C397146D}" type="pres">
      <dgm:prSet presAssocID="{3FDC3844-2204-4BCD-8186-0EE89E153D9F}" presName="ParentBackground" presStyleLbl="fgAcc1" presStyleIdx="0" presStyleCnt="3"/>
      <dgm:spPr/>
    </dgm:pt>
    <dgm:pt modelId="{87FC763C-EE4F-4AA4-BD43-99CA052F713B}" type="pres">
      <dgm:prSet presAssocID="{3FDC3844-2204-4BCD-8186-0EE89E153D9F}" presName="Parent3" presStyleLbl="revTx" presStyleIdx="0" presStyleCnt="0">
        <dgm:presLayoutVars>
          <dgm:chMax val="1"/>
          <dgm:chPref val="1"/>
          <dgm:bulletEnabled val="1"/>
        </dgm:presLayoutVars>
      </dgm:prSet>
      <dgm:spPr/>
    </dgm:pt>
    <dgm:pt modelId="{74F81769-B4F7-4555-A23B-3A0A445052E0}" type="pres">
      <dgm:prSet presAssocID="{A482B0C2-36D7-43E6-9095-5F44881C3DDA}" presName="Accent2" presStyleCnt="0"/>
      <dgm:spPr/>
    </dgm:pt>
    <dgm:pt modelId="{9B6D1F7F-031D-4D4D-A376-21765A75EBD3}" type="pres">
      <dgm:prSet presAssocID="{A482B0C2-36D7-43E6-9095-5F44881C3DDA}" presName="Accent" presStyleLbl="node1" presStyleIdx="1" presStyleCnt="3"/>
      <dgm:spPr/>
    </dgm:pt>
    <dgm:pt modelId="{62EBB743-35F1-48EB-A9F1-8919095728B9}" type="pres">
      <dgm:prSet presAssocID="{A482B0C2-36D7-43E6-9095-5F44881C3DDA}" presName="ParentBackground2" presStyleCnt="0"/>
      <dgm:spPr/>
    </dgm:pt>
    <dgm:pt modelId="{CD37BAA4-467C-4493-A993-39C82B026A68}" type="pres">
      <dgm:prSet presAssocID="{A482B0C2-36D7-43E6-9095-5F44881C3DDA}" presName="ParentBackground" presStyleLbl="fgAcc1" presStyleIdx="1" presStyleCnt="3"/>
      <dgm:spPr/>
    </dgm:pt>
    <dgm:pt modelId="{9F9CD040-733E-4884-982D-5273D9512E45}" type="pres">
      <dgm:prSet presAssocID="{A482B0C2-36D7-43E6-9095-5F44881C3DDA}" presName="Parent2" presStyleLbl="revTx" presStyleIdx="0" presStyleCnt="0">
        <dgm:presLayoutVars>
          <dgm:chMax val="1"/>
          <dgm:chPref val="1"/>
          <dgm:bulletEnabled val="1"/>
        </dgm:presLayoutVars>
      </dgm:prSet>
      <dgm:spPr/>
    </dgm:pt>
    <dgm:pt modelId="{BCF9A62E-1A77-4E86-8ADF-74828470B16D}" type="pres">
      <dgm:prSet presAssocID="{D76BCA13-7332-46E1-9A4F-76540CE191AE}" presName="Accent1" presStyleCnt="0"/>
      <dgm:spPr/>
    </dgm:pt>
    <dgm:pt modelId="{B5E5B2D9-374B-4A7F-AD1F-6E75F7C752AB}" type="pres">
      <dgm:prSet presAssocID="{D76BCA13-7332-46E1-9A4F-76540CE191AE}" presName="Accent" presStyleLbl="node1" presStyleIdx="2" presStyleCnt="3"/>
      <dgm:spPr/>
    </dgm:pt>
    <dgm:pt modelId="{CBFB61D5-BD42-46EC-ADD1-95C4A3EEFA50}" type="pres">
      <dgm:prSet presAssocID="{D76BCA13-7332-46E1-9A4F-76540CE191AE}" presName="ParentBackground1" presStyleCnt="0"/>
      <dgm:spPr/>
    </dgm:pt>
    <dgm:pt modelId="{80EE1F4A-98EA-46EB-A74D-2DCE71D1ACC5}" type="pres">
      <dgm:prSet presAssocID="{D76BCA13-7332-46E1-9A4F-76540CE191AE}" presName="ParentBackground" presStyleLbl="fgAcc1" presStyleIdx="2" presStyleCnt="3"/>
      <dgm:spPr/>
    </dgm:pt>
    <dgm:pt modelId="{91162897-BFD8-46EA-BE2C-6D54AC86BD88}" type="pres">
      <dgm:prSet presAssocID="{D76BCA13-7332-46E1-9A4F-76540CE191AE}" presName="Parent1" presStyleLbl="revTx" presStyleIdx="0" presStyleCnt="0">
        <dgm:presLayoutVars>
          <dgm:chMax val="1"/>
          <dgm:chPref val="1"/>
          <dgm:bulletEnabled val="1"/>
        </dgm:presLayoutVars>
      </dgm:prSet>
      <dgm:spPr/>
    </dgm:pt>
  </dgm:ptLst>
  <dgm:cxnLst>
    <dgm:cxn modelId="{10F13405-9A7C-4578-952E-9392103F1646}" type="presOf" srcId="{A482B0C2-36D7-43E6-9095-5F44881C3DDA}" destId="{9F9CD040-733E-4884-982D-5273D9512E45}" srcOrd="1" destOrd="0" presId="urn:microsoft.com/office/officeart/2011/layout/CircleProcess"/>
    <dgm:cxn modelId="{DA43F621-4834-4A7B-AB0D-92A3CB78FAB3}" type="presOf" srcId="{3FDC3844-2204-4BCD-8186-0EE89E153D9F}" destId="{87FC763C-EE4F-4AA4-BD43-99CA052F713B}" srcOrd="1" destOrd="0" presId="urn:microsoft.com/office/officeart/2011/layout/CircleProcess"/>
    <dgm:cxn modelId="{82CF7677-130C-4FCA-8CD8-A1A89BD4A74B}" type="presOf" srcId="{F7AEFD9E-905D-4869-A2C6-EB7C42363F72}" destId="{CE3DD2B1-D2D5-4C8A-9938-3CF23237AA2D}" srcOrd="0" destOrd="0" presId="urn:microsoft.com/office/officeart/2011/layout/CircleProcess"/>
    <dgm:cxn modelId="{4608D29A-F08E-4BF4-B2A9-577410A8374F}" type="presOf" srcId="{3FDC3844-2204-4BCD-8186-0EE89E153D9F}" destId="{AF3F62FA-0277-41C6-93A2-7245C397146D}" srcOrd="0" destOrd="0" presId="urn:microsoft.com/office/officeart/2011/layout/CircleProcess"/>
    <dgm:cxn modelId="{2CAF7ABA-B138-411F-A3B5-7EF24D19F8C6}" srcId="{F7AEFD9E-905D-4869-A2C6-EB7C42363F72}" destId="{D76BCA13-7332-46E1-9A4F-76540CE191AE}" srcOrd="0" destOrd="0" parTransId="{59188850-6269-4F53-BDBB-F987876018F4}" sibTransId="{84AA6EAB-733B-4A60-93EF-CF934A3DC011}"/>
    <dgm:cxn modelId="{C1E9ADBD-F0B1-4C79-90AA-A42E57E9CE4C}" srcId="{F7AEFD9E-905D-4869-A2C6-EB7C42363F72}" destId="{3FDC3844-2204-4BCD-8186-0EE89E153D9F}" srcOrd="2" destOrd="0" parTransId="{D41AF877-5BE4-4C5B-8744-495D2474868E}" sibTransId="{CC120171-C956-44DB-BB96-30BDA9FB343D}"/>
    <dgm:cxn modelId="{6F0B1DBE-CD6A-4DEB-B63F-F31C9ED6F325}" type="presOf" srcId="{D76BCA13-7332-46E1-9A4F-76540CE191AE}" destId="{80EE1F4A-98EA-46EB-A74D-2DCE71D1ACC5}" srcOrd="0" destOrd="0" presId="urn:microsoft.com/office/officeart/2011/layout/CircleProcess"/>
    <dgm:cxn modelId="{5A2D08DC-9F89-4918-8888-18FE4A327DD3}" srcId="{F7AEFD9E-905D-4869-A2C6-EB7C42363F72}" destId="{A482B0C2-36D7-43E6-9095-5F44881C3DDA}" srcOrd="1" destOrd="0" parTransId="{7827E82D-CED0-4B87-A0AA-446A8B35853C}" sibTransId="{21B4823E-5BFE-4024-B857-9AAF9BAC71A3}"/>
    <dgm:cxn modelId="{22192FEC-BD95-4575-AD2E-6328F5F01612}" type="presOf" srcId="{D76BCA13-7332-46E1-9A4F-76540CE191AE}" destId="{91162897-BFD8-46EA-BE2C-6D54AC86BD88}" srcOrd="1" destOrd="0" presId="urn:microsoft.com/office/officeart/2011/layout/CircleProcess"/>
    <dgm:cxn modelId="{6CEF13F5-2D56-48FB-87FD-0E5FD57D4568}" type="presOf" srcId="{A482B0C2-36D7-43E6-9095-5F44881C3DDA}" destId="{CD37BAA4-467C-4493-A993-39C82B026A68}" srcOrd="0" destOrd="0" presId="urn:microsoft.com/office/officeart/2011/layout/CircleProcess"/>
    <dgm:cxn modelId="{A16AF54B-E543-49B0-A646-8B778C7ADE33}" type="presParOf" srcId="{CE3DD2B1-D2D5-4C8A-9938-3CF23237AA2D}" destId="{829E863C-38FD-4F82-829D-9E59B0325D25}" srcOrd="0" destOrd="0" presId="urn:microsoft.com/office/officeart/2011/layout/CircleProcess"/>
    <dgm:cxn modelId="{D316F3F2-3D89-4E25-8D2B-15281DCF7B31}" type="presParOf" srcId="{829E863C-38FD-4F82-829D-9E59B0325D25}" destId="{C6884448-31B6-4B0E-8D7D-9A94C8B79B67}" srcOrd="0" destOrd="0" presId="urn:microsoft.com/office/officeart/2011/layout/CircleProcess"/>
    <dgm:cxn modelId="{B72D6F85-C1E7-4F39-9262-4D91FE043D6A}" type="presParOf" srcId="{CE3DD2B1-D2D5-4C8A-9938-3CF23237AA2D}" destId="{B3342C72-90F7-4000-BF0E-D4BC40E69FD2}" srcOrd="1" destOrd="0" presId="urn:microsoft.com/office/officeart/2011/layout/CircleProcess"/>
    <dgm:cxn modelId="{2B8E163D-72FB-4FCF-9803-1D6894CF4A25}" type="presParOf" srcId="{B3342C72-90F7-4000-BF0E-D4BC40E69FD2}" destId="{AF3F62FA-0277-41C6-93A2-7245C397146D}" srcOrd="0" destOrd="0" presId="urn:microsoft.com/office/officeart/2011/layout/CircleProcess"/>
    <dgm:cxn modelId="{22B3BF1F-D9BA-43D8-8B42-C99FB34C4801}" type="presParOf" srcId="{CE3DD2B1-D2D5-4C8A-9938-3CF23237AA2D}" destId="{87FC763C-EE4F-4AA4-BD43-99CA052F713B}" srcOrd="2" destOrd="0" presId="urn:microsoft.com/office/officeart/2011/layout/CircleProcess"/>
    <dgm:cxn modelId="{0A0ACE51-3282-45BD-B267-0D75B4A726BC}" type="presParOf" srcId="{CE3DD2B1-D2D5-4C8A-9938-3CF23237AA2D}" destId="{74F81769-B4F7-4555-A23B-3A0A445052E0}" srcOrd="3" destOrd="0" presId="urn:microsoft.com/office/officeart/2011/layout/CircleProcess"/>
    <dgm:cxn modelId="{E7D7EF0E-31F3-444A-AA16-13FD659736E7}" type="presParOf" srcId="{74F81769-B4F7-4555-A23B-3A0A445052E0}" destId="{9B6D1F7F-031D-4D4D-A376-21765A75EBD3}" srcOrd="0" destOrd="0" presId="urn:microsoft.com/office/officeart/2011/layout/CircleProcess"/>
    <dgm:cxn modelId="{DC61BD1D-EF9E-4767-912C-C90744F0B5E3}" type="presParOf" srcId="{CE3DD2B1-D2D5-4C8A-9938-3CF23237AA2D}" destId="{62EBB743-35F1-48EB-A9F1-8919095728B9}" srcOrd="4" destOrd="0" presId="urn:microsoft.com/office/officeart/2011/layout/CircleProcess"/>
    <dgm:cxn modelId="{E33CE9B3-0681-461B-AC96-B75DAB50AA0A}" type="presParOf" srcId="{62EBB743-35F1-48EB-A9F1-8919095728B9}" destId="{CD37BAA4-467C-4493-A993-39C82B026A68}" srcOrd="0" destOrd="0" presId="urn:microsoft.com/office/officeart/2011/layout/CircleProcess"/>
    <dgm:cxn modelId="{B8635DFA-81AD-4912-9E74-42E5B2724728}" type="presParOf" srcId="{CE3DD2B1-D2D5-4C8A-9938-3CF23237AA2D}" destId="{9F9CD040-733E-4884-982D-5273D9512E45}" srcOrd="5" destOrd="0" presId="urn:microsoft.com/office/officeart/2011/layout/CircleProcess"/>
    <dgm:cxn modelId="{0321BC15-6DF1-4FA7-91B8-3A851A850D39}" type="presParOf" srcId="{CE3DD2B1-D2D5-4C8A-9938-3CF23237AA2D}" destId="{BCF9A62E-1A77-4E86-8ADF-74828470B16D}" srcOrd="6" destOrd="0" presId="urn:microsoft.com/office/officeart/2011/layout/CircleProcess"/>
    <dgm:cxn modelId="{8C20C7D3-DC61-44E8-8D62-0C54C0D32245}" type="presParOf" srcId="{BCF9A62E-1A77-4E86-8ADF-74828470B16D}" destId="{B5E5B2D9-374B-4A7F-AD1F-6E75F7C752AB}" srcOrd="0" destOrd="0" presId="urn:microsoft.com/office/officeart/2011/layout/CircleProcess"/>
    <dgm:cxn modelId="{E9F29654-D608-4F96-B946-5CBD6EA57DC2}" type="presParOf" srcId="{CE3DD2B1-D2D5-4C8A-9938-3CF23237AA2D}" destId="{CBFB61D5-BD42-46EC-ADD1-95C4A3EEFA50}" srcOrd="7" destOrd="0" presId="urn:microsoft.com/office/officeart/2011/layout/CircleProcess"/>
    <dgm:cxn modelId="{29B07136-BE60-40F4-A2DE-BC33D43D9667}" type="presParOf" srcId="{CBFB61D5-BD42-46EC-ADD1-95C4A3EEFA50}" destId="{80EE1F4A-98EA-46EB-A74D-2DCE71D1ACC5}" srcOrd="0" destOrd="0" presId="urn:microsoft.com/office/officeart/2011/layout/CircleProcess"/>
    <dgm:cxn modelId="{449BF9DC-69E5-47BC-AD89-1C9D60F71397}" type="presParOf" srcId="{CE3DD2B1-D2D5-4C8A-9938-3CF23237AA2D}" destId="{91162897-BFD8-46EA-BE2C-6D54AC86BD88}" srcOrd="8"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4DD131-C4D7-44BE-AE82-A418968E8F3B}">
      <dsp:nvSpPr>
        <dsp:cNvPr id="0" name=""/>
        <dsp:cNvSpPr/>
      </dsp:nvSpPr>
      <dsp:spPr>
        <a:xfrm>
          <a:off x="8861" y="40953"/>
          <a:ext cx="2648550" cy="158913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id-ID" sz="3000" kern="1200" dirty="0"/>
            <a:t>Partisipasi </a:t>
          </a:r>
          <a:endParaRPr lang="en-US" sz="3000" kern="1200" dirty="0"/>
        </a:p>
      </dsp:txBody>
      <dsp:txXfrm>
        <a:off x="55405" y="87497"/>
        <a:ext cx="2555462" cy="1496042"/>
      </dsp:txXfrm>
    </dsp:sp>
    <dsp:sp modelId="{D4BD44BE-8510-4E9F-A14B-48D76D2A97AA}">
      <dsp:nvSpPr>
        <dsp:cNvPr id="0" name=""/>
        <dsp:cNvSpPr/>
      </dsp:nvSpPr>
      <dsp:spPr>
        <a:xfrm>
          <a:off x="2890483" y="507098"/>
          <a:ext cx="561492" cy="656840"/>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2890483" y="638466"/>
        <a:ext cx="393044" cy="394104"/>
      </dsp:txXfrm>
    </dsp:sp>
    <dsp:sp modelId="{AE14E553-44E8-4445-91A3-9F8A132B8BAC}">
      <dsp:nvSpPr>
        <dsp:cNvPr id="0" name=""/>
        <dsp:cNvSpPr/>
      </dsp:nvSpPr>
      <dsp:spPr>
        <a:xfrm>
          <a:off x="3716831" y="40953"/>
          <a:ext cx="2648550" cy="1589130"/>
        </a:xfrm>
        <a:prstGeom prst="roundRect">
          <a:avLst>
            <a:gd name="adj" fmla="val 10000"/>
          </a:avLst>
        </a:prstGeom>
        <a:solidFill>
          <a:schemeClr val="accent5">
            <a:hueOff val="-1986775"/>
            <a:satOff val="7962"/>
            <a:lumOff val="1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id-ID" sz="3000" kern="1200" dirty="0"/>
            <a:t>Mobilisasi</a:t>
          </a:r>
          <a:endParaRPr lang="en-US" sz="3000" kern="1200" dirty="0"/>
        </a:p>
      </dsp:txBody>
      <dsp:txXfrm>
        <a:off x="3763375" y="87497"/>
        <a:ext cx="2555462" cy="1496042"/>
      </dsp:txXfrm>
    </dsp:sp>
    <dsp:sp modelId="{284C39F9-F605-4E28-A29A-394626B55186}">
      <dsp:nvSpPr>
        <dsp:cNvPr id="0" name=""/>
        <dsp:cNvSpPr/>
      </dsp:nvSpPr>
      <dsp:spPr>
        <a:xfrm>
          <a:off x="6598453" y="507098"/>
          <a:ext cx="561492" cy="656840"/>
        </a:xfrm>
        <a:prstGeom prst="rightArrow">
          <a:avLst>
            <a:gd name="adj1" fmla="val 60000"/>
            <a:gd name="adj2" fmla="val 50000"/>
          </a:avLst>
        </a:prstGeom>
        <a:solidFill>
          <a:schemeClr val="accent5">
            <a:hueOff val="-2483469"/>
            <a:satOff val="9953"/>
            <a:lumOff val="215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6598453" y="638466"/>
        <a:ext cx="393044" cy="394104"/>
      </dsp:txXfrm>
    </dsp:sp>
    <dsp:sp modelId="{705610EB-09AD-472B-8F49-9EDE65ABCA9A}">
      <dsp:nvSpPr>
        <dsp:cNvPr id="0" name=""/>
        <dsp:cNvSpPr/>
      </dsp:nvSpPr>
      <dsp:spPr>
        <a:xfrm>
          <a:off x="7424801" y="40953"/>
          <a:ext cx="2648550" cy="1589130"/>
        </a:xfrm>
        <a:prstGeom prst="roundRect">
          <a:avLst>
            <a:gd name="adj" fmla="val 10000"/>
          </a:avLst>
        </a:prstGeom>
        <a:solidFill>
          <a:schemeClr val="accent5">
            <a:hueOff val="-3973551"/>
            <a:satOff val="15924"/>
            <a:lumOff val="34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id-ID" sz="3000" kern="1200" dirty="0"/>
            <a:t>Empowerment</a:t>
          </a:r>
          <a:endParaRPr lang="en-US" sz="3000" kern="1200" dirty="0"/>
        </a:p>
      </dsp:txBody>
      <dsp:txXfrm>
        <a:off x="7471345" y="87497"/>
        <a:ext cx="2555462" cy="1496042"/>
      </dsp:txXfrm>
    </dsp:sp>
    <dsp:sp modelId="{8CB4091E-33A7-434D-B6E6-F091A61FAC33}">
      <dsp:nvSpPr>
        <dsp:cNvPr id="0" name=""/>
        <dsp:cNvSpPr/>
      </dsp:nvSpPr>
      <dsp:spPr>
        <a:xfrm rot="5400000">
          <a:off x="8468330" y="1815482"/>
          <a:ext cx="561492" cy="656840"/>
        </a:xfrm>
        <a:prstGeom prst="rightArrow">
          <a:avLst>
            <a:gd name="adj1" fmla="val 60000"/>
            <a:gd name="adj2" fmla="val 50000"/>
          </a:avLst>
        </a:prstGeom>
        <a:solidFill>
          <a:schemeClr val="accent5">
            <a:hueOff val="-4966938"/>
            <a:satOff val="19906"/>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rot="-5400000">
        <a:off x="8552024" y="1863156"/>
        <a:ext cx="394104" cy="393044"/>
      </dsp:txXfrm>
    </dsp:sp>
    <dsp:sp modelId="{F2CED0BD-B54B-455A-9879-CEED73C06B8D}">
      <dsp:nvSpPr>
        <dsp:cNvPr id="0" name=""/>
        <dsp:cNvSpPr/>
      </dsp:nvSpPr>
      <dsp:spPr>
        <a:xfrm>
          <a:off x="7424801" y="2689504"/>
          <a:ext cx="2648550" cy="1589130"/>
        </a:xfrm>
        <a:prstGeom prst="roundRect">
          <a:avLst>
            <a:gd name="adj" fmla="val 10000"/>
          </a:avLst>
        </a:prstGeom>
        <a:solidFill>
          <a:schemeClr val="accent5">
            <a:hueOff val="-5960326"/>
            <a:satOff val="23887"/>
            <a:lumOff val="5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id-ID" sz="3000" kern="1200" dirty="0"/>
            <a:t>Enablement (membuat mampu)</a:t>
          </a:r>
          <a:endParaRPr lang="en-US" sz="3000" kern="1200" dirty="0"/>
        </a:p>
      </dsp:txBody>
      <dsp:txXfrm>
        <a:off x="7471345" y="2736048"/>
        <a:ext cx="2555462" cy="1496042"/>
      </dsp:txXfrm>
    </dsp:sp>
    <dsp:sp modelId="{1A61F709-6FC4-413D-9367-C8D92B2C1151}">
      <dsp:nvSpPr>
        <dsp:cNvPr id="0" name=""/>
        <dsp:cNvSpPr/>
      </dsp:nvSpPr>
      <dsp:spPr>
        <a:xfrm rot="10800000">
          <a:off x="6630236" y="3155648"/>
          <a:ext cx="561492" cy="656840"/>
        </a:xfrm>
        <a:prstGeom prst="rightArrow">
          <a:avLst>
            <a:gd name="adj1" fmla="val 60000"/>
            <a:gd name="adj2" fmla="val 50000"/>
          </a:avLst>
        </a:prstGeom>
        <a:solidFill>
          <a:schemeClr val="accent5">
            <a:hueOff val="-7450407"/>
            <a:satOff val="29858"/>
            <a:lumOff val="647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rot="10800000">
        <a:off x="6798684" y="3287016"/>
        <a:ext cx="393044" cy="394104"/>
      </dsp:txXfrm>
    </dsp:sp>
    <dsp:sp modelId="{02FCDB19-7FB2-4631-8135-CF1F7B58F910}">
      <dsp:nvSpPr>
        <dsp:cNvPr id="0" name=""/>
        <dsp:cNvSpPr/>
      </dsp:nvSpPr>
      <dsp:spPr>
        <a:xfrm>
          <a:off x="3716831" y="2689504"/>
          <a:ext cx="2648550" cy="1589130"/>
        </a:xfrm>
        <a:prstGeom prst="roundRect">
          <a:avLst>
            <a:gd name="adj" fmla="val 10000"/>
          </a:avLst>
        </a:prstGeom>
        <a:solidFill>
          <a:schemeClr val="accent5">
            <a:hueOff val="-7947101"/>
            <a:satOff val="31849"/>
            <a:lumOff val="69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id-ID" sz="3000" b="1" kern="1200" dirty="0">
              <a:solidFill>
                <a:schemeClr val="tx1"/>
              </a:solidFill>
            </a:rPr>
            <a:t>Collection Learning</a:t>
          </a:r>
          <a:endParaRPr lang="en-US" sz="3000" b="1" kern="1200" dirty="0">
            <a:solidFill>
              <a:schemeClr val="tx1"/>
            </a:solidFill>
          </a:endParaRPr>
        </a:p>
      </dsp:txBody>
      <dsp:txXfrm>
        <a:off x="3763375" y="2736048"/>
        <a:ext cx="2555462" cy="1496042"/>
      </dsp:txXfrm>
    </dsp:sp>
    <dsp:sp modelId="{568929C8-767C-42BB-85C1-6DA63DF82574}">
      <dsp:nvSpPr>
        <dsp:cNvPr id="0" name=""/>
        <dsp:cNvSpPr/>
      </dsp:nvSpPr>
      <dsp:spPr>
        <a:xfrm rot="10800000">
          <a:off x="2922266" y="3155648"/>
          <a:ext cx="561492" cy="656840"/>
        </a:xfrm>
        <a:prstGeom prst="rightArrow">
          <a:avLst>
            <a:gd name="adj1" fmla="val 60000"/>
            <a:gd name="adj2" fmla="val 50000"/>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rot="10800000">
        <a:off x="3090714" y="3287016"/>
        <a:ext cx="393044" cy="394104"/>
      </dsp:txXfrm>
    </dsp:sp>
    <dsp:sp modelId="{4A3C33D9-76A3-4B81-BCDD-7AC072269E6D}">
      <dsp:nvSpPr>
        <dsp:cNvPr id="0" name=""/>
        <dsp:cNvSpPr/>
      </dsp:nvSpPr>
      <dsp:spPr>
        <a:xfrm>
          <a:off x="8861" y="2689504"/>
          <a:ext cx="2648550" cy="1589130"/>
        </a:xfrm>
        <a:prstGeom prst="roundRect">
          <a:avLst>
            <a:gd name="adj" fmla="val 1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id-ID" sz="3000" kern="1200" dirty="0"/>
            <a:t>PERUBAHAN</a:t>
          </a:r>
          <a:endParaRPr lang="en-US" sz="3000" kern="1200" dirty="0"/>
        </a:p>
      </dsp:txBody>
      <dsp:txXfrm>
        <a:off x="55405" y="2736048"/>
        <a:ext cx="2555462" cy="14960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884448-31B6-4B0E-8D7D-9A94C8B79B67}">
      <dsp:nvSpPr>
        <dsp:cNvPr id="0" name=""/>
        <dsp:cNvSpPr/>
      </dsp:nvSpPr>
      <dsp:spPr>
        <a:xfrm>
          <a:off x="6598790" y="935631"/>
          <a:ext cx="2448301" cy="2448754"/>
        </a:xfrm>
        <a:prstGeom prst="ellipse">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AF3F62FA-0277-41C6-93A2-7245C397146D}">
      <dsp:nvSpPr>
        <dsp:cNvPr id="0" name=""/>
        <dsp:cNvSpPr/>
      </dsp:nvSpPr>
      <dsp:spPr>
        <a:xfrm>
          <a:off x="6680081" y="1017270"/>
          <a:ext cx="2285719" cy="2285475"/>
        </a:xfrm>
        <a:prstGeom prst="ellipse">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id-ID" sz="2400" kern="1200" dirty="0"/>
            <a:t>PERUBAHAN</a:t>
          </a:r>
          <a:endParaRPr lang="en-US" sz="2400" kern="1200" dirty="0"/>
        </a:p>
      </dsp:txBody>
      <dsp:txXfrm>
        <a:off x="7006840" y="1343828"/>
        <a:ext cx="1632201" cy="1632359"/>
      </dsp:txXfrm>
    </dsp:sp>
    <dsp:sp modelId="{9B6D1F7F-031D-4D4D-A376-21765A75EBD3}">
      <dsp:nvSpPr>
        <dsp:cNvPr id="0" name=""/>
        <dsp:cNvSpPr/>
      </dsp:nvSpPr>
      <dsp:spPr>
        <a:xfrm rot="2700000">
          <a:off x="4071349" y="938591"/>
          <a:ext cx="2442404" cy="2442404"/>
        </a:xfrm>
        <a:prstGeom prst="teardrop">
          <a:avLst>
            <a:gd name="adj" fmla="val 100000"/>
          </a:avLst>
        </a:prstGeom>
        <a:solidFill>
          <a:schemeClr val="accent5">
            <a:hueOff val="-4966938"/>
            <a:satOff val="19906"/>
            <a:lumOff val="4314"/>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CD37BAA4-467C-4493-A993-39C82B026A68}">
      <dsp:nvSpPr>
        <dsp:cNvPr id="0" name=""/>
        <dsp:cNvSpPr/>
      </dsp:nvSpPr>
      <dsp:spPr>
        <a:xfrm>
          <a:off x="4149691" y="1017270"/>
          <a:ext cx="2285719" cy="2285475"/>
        </a:xfrm>
        <a:prstGeom prst="ellipse">
          <a:avLst/>
        </a:prstGeom>
        <a:solidFill>
          <a:schemeClr val="lt1">
            <a:alpha val="90000"/>
            <a:hueOff val="0"/>
            <a:satOff val="0"/>
            <a:lumOff val="0"/>
            <a:alphaOff val="0"/>
          </a:schemeClr>
        </a:solidFill>
        <a:ln w="9525" cap="flat" cmpd="sng" algn="ctr">
          <a:solidFill>
            <a:schemeClr val="accent5">
              <a:hueOff val="-4966938"/>
              <a:satOff val="19906"/>
              <a:lumOff val="4314"/>
              <a:alphaOff val="0"/>
            </a:schemeClr>
          </a:solidFill>
          <a:prstDash val="solid"/>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id-ID" sz="1800" kern="1200" dirty="0"/>
            <a:t>PEMBERDAYAAN</a:t>
          </a:r>
          <a:endParaRPr lang="en-US" sz="1800" kern="1200" dirty="0"/>
        </a:p>
      </dsp:txBody>
      <dsp:txXfrm>
        <a:off x="4476450" y="1343828"/>
        <a:ext cx="1632201" cy="1632359"/>
      </dsp:txXfrm>
    </dsp:sp>
    <dsp:sp modelId="{B5E5B2D9-374B-4A7F-AD1F-6E75F7C752AB}">
      <dsp:nvSpPr>
        <dsp:cNvPr id="0" name=""/>
        <dsp:cNvSpPr/>
      </dsp:nvSpPr>
      <dsp:spPr>
        <a:xfrm rot="2700000">
          <a:off x="1540959" y="938591"/>
          <a:ext cx="2442404" cy="2442404"/>
        </a:xfrm>
        <a:prstGeom prst="teardrop">
          <a:avLst>
            <a:gd name="adj" fmla="val 100000"/>
          </a:avLst>
        </a:prstGeom>
        <a:solidFill>
          <a:schemeClr val="accent5">
            <a:hueOff val="-9933876"/>
            <a:satOff val="39811"/>
            <a:lumOff val="8628"/>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80EE1F4A-98EA-46EB-A74D-2DCE71D1ACC5}">
      <dsp:nvSpPr>
        <dsp:cNvPr id="0" name=""/>
        <dsp:cNvSpPr/>
      </dsp:nvSpPr>
      <dsp:spPr>
        <a:xfrm>
          <a:off x="1619301" y="1017270"/>
          <a:ext cx="2285719" cy="2285475"/>
        </a:xfrm>
        <a:prstGeom prst="ellipse">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id-ID" sz="2400" b="1" kern="1200" dirty="0"/>
            <a:t>PERSONAL/KOMUNITAS</a:t>
          </a:r>
          <a:endParaRPr lang="en-US" sz="2400" b="1" kern="1200" dirty="0"/>
        </a:p>
      </dsp:txBody>
      <dsp:txXfrm>
        <a:off x="1946060" y="1343828"/>
        <a:ext cx="1632201" cy="1632359"/>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57784-342D-44BE-B767-95A842046E5E}" type="datetimeFigureOut">
              <a:rPr lang="en-US" smtClean="0"/>
              <a:pPr/>
              <a:t>3/8/2021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8EA17-E508-4A61-8A44-62AF7F55439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869160"/>
            <a:ext cx="10515600" cy="936104"/>
          </a:xfrm>
          <a:prstGeom prst="rect">
            <a:avLst/>
          </a:prstGeom>
        </p:spPr>
        <p:txBody>
          <a:bodyPr anchor="b" anchorCtr="0"/>
          <a:lstStyle>
            <a:lvl1pPr algn="l">
              <a:defRPr sz="2800" b="1" baseline="0">
                <a:solidFill>
                  <a:srgbClr val="326041"/>
                </a:solidFill>
              </a:defRPr>
            </a:lvl1pPr>
          </a:lstStyle>
          <a:p>
            <a:r>
              <a:rPr lang="en-US" dirty="0"/>
              <a:t>The </a:t>
            </a:r>
            <a:r>
              <a:rPr lang="en-US" dirty="0" err="1"/>
              <a:t>Powerpoint</a:t>
            </a:r>
            <a:r>
              <a:rPr lang="en-US" dirty="0"/>
              <a:t> Title Goes Here</a:t>
            </a:r>
          </a:p>
        </p:txBody>
      </p:sp>
      <p:sp>
        <p:nvSpPr>
          <p:cNvPr id="10" name="Text Placeholder 9"/>
          <p:cNvSpPr>
            <a:spLocks noGrp="1"/>
          </p:cNvSpPr>
          <p:nvPr>
            <p:ph type="body" sz="quarter" idx="10" hasCustomPrompt="1"/>
          </p:nvPr>
        </p:nvSpPr>
        <p:spPr>
          <a:xfrm>
            <a:off x="624417" y="5805488"/>
            <a:ext cx="10515600" cy="647700"/>
          </a:xfrm>
          <a:prstGeom prst="rect">
            <a:avLst/>
          </a:prstGeom>
        </p:spPr>
        <p:txBody>
          <a:bodyPr/>
          <a:lstStyle>
            <a:lvl1pPr marL="0" indent="0">
              <a:buNone/>
              <a:defRPr sz="2000" b="1">
                <a:solidFill>
                  <a:schemeClr val="tx1">
                    <a:lumMod val="65000"/>
                    <a:lumOff val="35000"/>
                  </a:schemeClr>
                </a:solidFill>
              </a:defRPr>
            </a:lvl1pPr>
          </a:lstStyle>
          <a:p>
            <a:pPr lvl="0"/>
            <a:r>
              <a:rPr lang="en-US" dirty="0"/>
              <a:t>Secondary Title Here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7"/>
            <a:ext cx="10058400" cy="1450757"/>
          </a:xfrm>
          <a:prstGeom prst="rect">
            <a:avLst/>
          </a:prstGeo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1097280" y="1845734"/>
            <a:ext cx="10058400" cy="402336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97285" y="6459791"/>
            <a:ext cx="2472271" cy="365125"/>
          </a:xfrm>
          <a:prstGeom prst="rect">
            <a:avLst/>
          </a:prstGeom>
        </p:spPr>
        <p:txBody>
          <a:bodyPr/>
          <a:lstStyle/>
          <a:p>
            <a:fld id="{ADCE2944-63AC-4794-98B7-F3081A371F1E}" type="datetimeFigureOut">
              <a:rPr lang="id-ID" smtClean="0"/>
              <a:pPr/>
              <a:t>08/03/2021</a:t>
            </a:fld>
            <a:endParaRPr lang="id-ID"/>
          </a:p>
        </p:txBody>
      </p:sp>
      <p:sp>
        <p:nvSpPr>
          <p:cNvPr id="5" name="Footer Placeholder 4"/>
          <p:cNvSpPr>
            <a:spLocks noGrp="1"/>
          </p:cNvSpPr>
          <p:nvPr>
            <p:ph type="ftr" sz="quarter" idx="11"/>
          </p:nvPr>
        </p:nvSpPr>
        <p:spPr>
          <a:xfrm>
            <a:off x="3686187" y="6459791"/>
            <a:ext cx="4822804" cy="365125"/>
          </a:xfrm>
          <a:prstGeom prst="rect">
            <a:avLst/>
          </a:prstGeom>
        </p:spPr>
        <p:txBody>
          <a:bodyPr/>
          <a:lstStyle/>
          <a:p>
            <a:endParaRPr lang="id-ID"/>
          </a:p>
        </p:txBody>
      </p:sp>
      <p:sp>
        <p:nvSpPr>
          <p:cNvPr id="6" name="Slide Number Placeholder 5"/>
          <p:cNvSpPr>
            <a:spLocks noGrp="1"/>
          </p:cNvSpPr>
          <p:nvPr>
            <p:ph type="sldNum" sz="quarter" idx="12"/>
          </p:nvPr>
        </p:nvSpPr>
        <p:spPr>
          <a:xfrm>
            <a:off x="9900462" y="6459791"/>
            <a:ext cx="1312025" cy="365125"/>
          </a:xfrm>
          <a:prstGeom prst="rect">
            <a:avLst/>
          </a:prstGeom>
        </p:spPr>
        <p:txBody>
          <a:bodyPr/>
          <a:lstStyle/>
          <a:p>
            <a:fld id="{517929AE-1FB3-475D-8916-B36598A6E668}" type="slidenum">
              <a:rPr lang="id-ID" smtClean="0"/>
              <a:pPr/>
              <a:t>‹#›</a:t>
            </a:fld>
            <a:endParaRPr lang="id-ID"/>
          </a:p>
        </p:txBody>
      </p:sp>
    </p:spTree>
    <p:extLst>
      <p:ext uri="{BB962C8B-B14F-4D97-AF65-F5344CB8AC3E}">
        <p14:creationId xmlns:p14="http://schemas.microsoft.com/office/powerpoint/2010/main" val="970233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007435" y="2636925"/>
            <a:ext cx="10515600" cy="1325563"/>
          </a:xfrm>
          <a:prstGeom prst="rect">
            <a:avLst/>
          </a:prstGeom>
        </p:spPr>
        <p:txBody>
          <a:bodyPr/>
          <a:lstStyle>
            <a:lvl1pPr>
              <a:defRPr sz="2800" b="1">
                <a:solidFill>
                  <a:schemeClr val="tx1">
                    <a:lumMod val="65000"/>
                    <a:lumOff val="35000"/>
                  </a:schemeClr>
                </a:solidFill>
              </a:defRPr>
            </a:lvl1pPr>
          </a:lstStyle>
          <a:p>
            <a:r>
              <a:rPr lang="en-US"/>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1556792"/>
            <a:ext cx="10081120" cy="432048"/>
          </a:xfrm>
          <a:prstGeom prst="rect">
            <a:avLst/>
          </a:prstGeom>
        </p:spPr>
        <p:txBody>
          <a:bodyPr/>
          <a:lstStyle>
            <a:lvl1pPr algn="l">
              <a:defRPr sz="2400">
                <a:solidFill>
                  <a:schemeClr val="tx1">
                    <a:lumMod val="65000"/>
                    <a:lumOff val="35000"/>
                  </a:schemeClr>
                </a:solidFill>
              </a:defRPr>
            </a:lvl1pPr>
          </a:lstStyle>
          <a:p>
            <a:r>
              <a:rPr lang="id-ID" sz="2000" b="1" dirty="0">
                <a:solidFill>
                  <a:schemeClr val="tx1">
                    <a:lumMod val="75000"/>
                    <a:lumOff val="25000"/>
                  </a:schemeClr>
                </a:solidFill>
              </a:rPr>
              <a:t>Lorem ipsum dolor sit amet</a:t>
            </a:r>
          </a:p>
        </p:txBody>
      </p:sp>
      <p:sp>
        <p:nvSpPr>
          <p:cNvPr id="4" name="Content Placeholder 3"/>
          <p:cNvSpPr>
            <a:spLocks noGrp="1"/>
          </p:cNvSpPr>
          <p:nvPr>
            <p:ph sz="quarter" idx="10"/>
          </p:nvPr>
        </p:nvSpPr>
        <p:spPr>
          <a:xfrm>
            <a:off x="1295403" y="2133600"/>
            <a:ext cx="10081684" cy="4319588"/>
          </a:xfrm>
          <a:prstGeom prst="rect">
            <a:avLst/>
          </a:prstGeom>
        </p:spPr>
        <p:txBody>
          <a:bodyPr/>
          <a:lstStyle>
            <a:lvl1pPr>
              <a:defRPr sz="2000">
                <a:solidFill>
                  <a:schemeClr val="tx1">
                    <a:lumMod val="65000"/>
                    <a:lumOff val="35000"/>
                  </a:schemeClr>
                </a:solidFill>
                <a:latin typeface="+mn-lt"/>
              </a:defRPr>
            </a:lvl1pPr>
            <a:lvl2pPr>
              <a:defRPr sz="2000">
                <a:solidFill>
                  <a:schemeClr val="tx1">
                    <a:lumMod val="65000"/>
                    <a:lumOff val="35000"/>
                  </a:schemeClr>
                </a:solidFill>
                <a:latin typeface="+mn-lt"/>
              </a:defRPr>
            </a:lvl2pPr>
            <a:lvl3pPr>
              <a:defRPr sz="2000">
                <a:solidFill>
                  <a:schemeClr val="tx1">
                    <a:lumMod val="65000"/>
                    <a:lumOff val="35000"/>
                  </a:schemeClr>
                </a:solidFill>
                <a:latin typeface="+mn-lt"/>
              </a:defRPr>
            </a:lvl3pPr>
            <a:lvl4pPr>
              <a:defRPr sz="2000">
                <a:solidFill>
                  <a:schemeClr val="tx1">
                    <a:lumMod val="65000"/>
                    <a:lumOff val="35000"/>
                  </a:schemeClr>
                </a:solidFill>
                <a:latin typeface="+mn-lt"/>
              </a:defRPr>
            </a:lvl4pPr>
            <a:lvl5pPr>
              <a:defRPr sz="2000">
                <a:solidFill>
                  <a:schemeClr val="tx1">
                    <a:lumMod val="65000"/>
                    <a:lumOff val="35000"/>
                  </a:schemeClr>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3.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4.xml"/><Relationship Id="rId1" Type="http://schemas.openxmlformats.org/officeDocument/2006/relationships/slideLayout" Target="../slideLayouts/slideLayout7.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5" r:id="rId1"/>
    <p:sldLayoutId id="2147483686"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Cover.png"/>
          <p:cNvPicPr>
            <a:picLocks noChangeAspect="1"/>
          </p:cNvPicPr>
          <p:nvPr/>
        </p:nvPicPr>
        <p:blipFill>
          <a:blip r:embed="rId3" cstate="print"/>
          <a:srcRect t="63542"/>
          <a:stretch>
            <a:fillRect/>
          </a:stretch>
        </p:blipFill>
        <p:spPr>
          <a:xfrm>
            <a:off x="1641" y="4357694"/>
            <a:ext cx="12188729" cy="2500306"/>
          </a:xfrm>
          <a:prstGeom prst="rect">
            <a:avLst/>
          </a:prstGeom>
        </p:spPr>
      </p:pic>
      <p:pic>
        <p:nvPicPr>
          <p:cNvPr id="3" name="Picture 2" descr="Cover.png"/>
          <p:cNvPicPr>
            <a:picLocks noChangeAspect="1"/>
          </p:cNvPicPr>
          <p:nvPr/>
        </p:nvPicPr>
        <p:blipFill>
          <a:blip r:embed="rId4"/>
          <a:stretch>
            <a:fillRect/>
          </a:stretch>
        </p:blipFill>
        <p:spPr>
          <a:xfrm>
            <a:off x="3271" y="1306"/>
            <a:ext cx="12188728" cy="1617934"/>
          </a:xfrm>
          <a:prstGeom prst="rect">
            <a:avLst/>
          </a:prstGeom>
        </p:spPr>
      </p:pic>
      <p:pic>
        <p:nvPicPr>
          <p:cNvPr id="4" name="Picture 3" descr="D:\ARTWORK\UNISA\BRAND BOOK\CDR\__MASTER TEMPLATE\TEMPLATE PPT\JPG\1,1.png"/>
          <p:cNvPicPr>
            <a:picLocks noChangeAspect="1" noChangeArrowheads="1"/>
          </p:cNvPicPr>
          <p:nvPr/>
        </p:nvPicPr>
        <p:blipFill>
          <a:blip r:embed="rId5" cstate="print"/>
          <a:srcRect/>
          <a:stretch>
            <a:fillRect/>
          </a:stretch>
        </p:blipFill>
        <p:spPr bwMode="auto">
          <a:xfrm>
            <a:off x="857216" y="214290"/>
            <a:ext cx="2190765" cy="592720"/>
          </a:xfrm>
          <a:prstGeom prst="rect">
            <a:avLst/>
          </a:prstGeom>
          <a:noFill/>
        </p:spPr>
      </p:pic>
    </p:spTree>
    <p:extLst>
      <p:ext uri="{BB962C8B-B14F-4D97-AF65-F5344CB8AC3E}">
        <p14:creationId xmlns:p14="http://schemas.microsoft.com/office/powerpoint/2010/main" val="2056686554"/>
      </p:ext>
    </p:extLst>
  </p:cSld>
  <p:clrMap bg1="lt1" tx1="dk1" bg2="lt2" tx2="dk2" accent1="accent1" accent2="accent2" accent3="accent3" accent4="accent4" accent5="accent5" accent6="accent6" hlink="hlink" folHlink="folHlink"/>
  <p:sldLayoutIdLst>
    <p:sldLayoutId id="21474836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ody.png"/>
          <p:cNvPicPr>
            <a:picLocks noChangeAspect="1"/>
          </p:cNvPicPr>
          <p:nvPr/>
        </p:nvPicPr>
        <p:blipFill>
          <a:blip r:embed="rId5"/>
          <a:stretch>
            <a:fillRect/>
          </a:stretch>
        </p:blipFill>
        <p:spPr>
          <a:xfrm>
            <a:off x="1642" y="920"/>
            <a:ext cx="12188729" cy="6856160"/>
          </a:xfrm>
          <a:prstGeom prst="rect">
            <a:avLst/>
          </a:prstGeom>
        </p:spPr>
      </p:pic>
      <p:pic>
        <p:nvPicPr>
          <p:cNvPr id="4" name="Picture 3" descr="Cover.png"/>
          <p:cNvPicPr>
            <a:picLocks noChangeAspect="1"/>
          </p:cNvPicPr>
          <p:nvPr/>
        </p:nvPicPr>
        <p:blipFill>
          <a:blip r:embed="rId6"/>
          <a:stretch>
            <a:fillRect/>
          </a:stretch>
        </p:blipFill>
        <p:spPr>
          <a:xfrm>
            <a:off x="3271" y="1306"/>
            <a:ext cx="12188728" cy="1617934"/>
          </a:xfrm>
          <a:prstGeom prst="rect">
            <a:avLst/>
          </a:prstGeom>
        </p:spPr>
      </p:pic>
      <p:pic>
        <p:nvPicPr>
          <p:cNvPr id="5" name="Picture 3" descr="D:\ARTWORK\UNISA\BRAND BOOK\CDR\__MASTER TEMPLATE\TEMPLATE PPT\JPG\1,1.png"/>
          <p:cNvPicPr>
            <a:picLocks noChangeAspect="1" noChangeArrowheads="1"/>
          </p:cNvPicPr>
          <p:nvPr/>
        </p:nvPicPr>
        <p:blipFill>
          <a:blip r:embed="rId7"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3" descr="D:\ARTWORK\UNISA\BRAND BOOK\CDR\__MASTER TEMPLATE\TEMPLATE PPT\JPG\3.png"/>
          <p:cNvPicPr>
            <a:picLocks noChangeAspect="1" noChangeArrowheads="1"/>
          </p:cNvPicPr>
          <p:nvPr/>
        </p:nvPicPr>
        <p:blipFill>
          <a:blip r:embed="rId3"/>
          <a:srcRect/>
          <a:stretch>
            <a:fillRect/>
          </a:stretch>
        </p:blipFill>
        <p:spPr bwMode="auto">
          <a:xfrm>
            <a:off x="-1" y="0"/>
            <a:ext cx="12198412" cy="6858000"/>
          </a:xfrm>
          <a:prstGeom prst="rect">
            <a:avLst/>
          </a:prstGeom>
          <a:noFill/>
        </p:spPr>
      </p:pic>
      <p:pic>
        <p:nvPicPr>
          <p:cNvPr id="4" name="Picture 4" descr="D:\ARTWORK\UNISA\BRAND BOOK\CDR\__MASTER TEMPLATE\TEMPLATE PPT\JPG\4.png"/>
          <p:cNvPicPr>
            <a:picLocks noChangeAspect="1" noChangeArrowheads="1"/>
          </p:cNvPicPr>
          <p:nvPr/>
        </p:nvPicPr>
        <p:blipFill>
          <a:blip r:embed="rId4"/>
          <a:srcRect/>
          <a:stretch>
            <a:fillRect/>
          </a:stretch>
        </p:blipFill>
        <p:spPr bwMode="auto">
          <a:xfrm>
            <a:off x="4667240" y="2214554"/>
            <a:ext cx="2762269" cy="2363642"/>
          </a:xfrm>
          <a:prstGeom prst="rect">
            <a:avLst/>
          </a:prstGeom>
          <a:noFill/>
        </p:spPr>
      </p:pic>
    </p:spTree>
  </p:cSld>
  <p:clrMap bg1="lt1" tx1="dk1" bg2="lt2" tx2="dk2" accent1="accent1" accent2="accent2" accent3="accent3" accent4="accent4" accent5="accent5" accent6="accent6" hlink="hlink" folHlink="folHlink"/>
  <p:sldLayoutIdLst>
    <p:sldLayoutId id="214748369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eaLnBrk="1" hangingPunct="1"/>
            <a:r>
              <a:rPr lang="en-US" sz="3600" dirty="0">
                <a:latin typeface="Franklin Gothic Heavy" pitchFamily="34" charset="0"/>
                <a:ea typeface="Arial Unicode MS" pitchFamily="34" charset="-128"/>
                <a:cs typeface="Tahoma" pitchFamily="34" charset="0"/>
              </a:rPr>
              <a:t>PEMBUKA BELAJAR</a:t>
            </a:r>
            <a:endParaRPr lang="id-ID" sz="3600" dirty="0">
              <a:latin typeface="Franklin Gothic Heavy" pitchFamily="34" charset="0"/>
              <a:ea typeface="Arial Unicode MS" pitchFamily="34" charset="-128"/>
              <a:cs typeface="Tahoma" pitchFamily="34" charset="0"/>
            </a:endParaRPr>
          </a:p>
        </p:txBody>
      </p:sp>
      <p:sp>
        <p:nvSpPr>
          <p:cNvPr id="5" name="Rectangle 4"/>
          <p:cNvSpPr/>
          <p:nvPr/>
        </p:nvSpPr>
        <p:spPr>
          <a:xfrm>
            <a:off x="1274623" y="4668982"/>
            <a:ext cx="9753599" cy="160539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Gill Sans MT Condensed" pitchFamily="34" charset="0"/>
              </a:rPr>
              <a:t>“</a:t>
            </a:r>
            <a:r>
              <a:rPr lang="en-US" sz="2800" dirty="0" err="1">
                <a:solidFill>
                  <a:schemeClr val="tx1"/>
                </a:solidFill>
                <a:latin typeface="Gill Sans MT Condensed" pitchFamily="34" charset="0"/>
              </a:rPr>
              <a:t>Kami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ridho</a:t>
            </a:r>
            <a:r>
              <a:rPr lang="en-US" sz="2800" dirty="0">
                <a:solidFill>
                  <a:schemeClr val="tx1"/>
                </a:solidFill>
                <a:latin typeface="Gill Sans MT Condensed" pitchFamily="34" charset="0"/>
              </a:rPr>
              <a:t> Allah SWT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Tuhanku</a:t>
            </a:r>
            <a:r>
              <a:rPr lang="en-US" sz="2800" dirty="0">
                <a:solidFill>
                  <a:schemeClr val="tx1"/>
                </a:solidFill>
                <a:latin typeface="Gill Sans MT Condensed" pitchFamily="34" charset="0"/>
              </a:rPr>
              <a:t>, Islam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agamaku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Muhammad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Rasul</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Ya</a:t>
            </a:r>
            <a:r>
              <a:rPr lang="en-US" sz="2800" dirty="0">
                <a:solidFill>
                  <a:schemeClr val="tx1"/>
                </a:solidFill>
                <a:latin typeface="Gill Sans MT Condensed" pitchFamily="34" charset="0"/>
              </a:rPr>
              <a:t> Allah, </a:t>
            </a:r>
            <a:r>
              <a:rPr lang="en-US" sz="2800" dirty="0" err="1">
                <a:solidFill>
                  <a:schemeClr val="tx1"/>
                </a:solidFill>
                <a:latin typeface="Gill Sans MT Condensed" pitchFamily="34" charset="0"/>
              </a:rPr>
              <a:t>tambahkanlah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kepadaku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ilmu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berikanlah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kefahaman</a:t>
            </a:r>
            <a:r>
              <a:rPr lang="en-US" sz="2800" dirty="0">
                <a:solidFill>
                  <a:schemeClr val="tx1"/>
                </a:solidFill>
                <a:latin typeface="Gill Sans MT Condensed" pitchFamily="34" charset="0"/>
              </a:rPr>
              <a:t>”</a:t>
            </a:r>
          </a:p>
        </p:txBody>
      </p:sp>
      <p:pic>
        <p:nvPicPr>
          <p:cNvPr id="15364" name="Picture 5" descr="C:\Users\Suryani\Pictures\doa-belajar.jpg"/>
          <p:cNvPicPr>
            <a:picLocks noChangeAspect="1" noChangeArrowheads="1"/>
          </p:cNvPicPr>
          <p:nvPr/>
        </p:nvPicPr>
        <p:blipFill>
          <a:blip r:embed="rId2"/>
          <a:srcRect/>
          <a:stretch>
            <a:fillRect/>
          </a:stretch>
        </p:blipFill>
        <p:spPr bwMode="auto">
          <a:xfrm>
            <a:off x="831276" y="1390651"/>
            <a:ext cx="10432473" cy="2779568"/>
          </a:xfrm>
          <a:prstGeom prst="rect">
            <a:avLst/>
          </a:prstGeom>
          <a:noFill/>
          <a:ln w="9525">
            <a:noFill/>
            <a:miter lim="800000"/>
            <a:headEnd/>
            <a:tailEnd/>
          </a:ln>
        </p:spPr>
      </p:pic>
      <p:sp>
        <p:nvSpPr>
          <p:cNvPr id="6" name="Title 1"/>
          <p:cNvSpPr txBox="1">
            <a:spLocks/>
          </p:cNvSpPr>
          <p:nvPr/>
        </p:nvSpPr>
        <p:spPr>
          <a:xfrm>
            <a:off x="3796146" y="304799"/>
            <a:ext cx="7827818"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j-lt"/>
                <a:ea typeface="+mj-ea"/>
                <a:cs typeface="+mj-cs"/>
              </a:rPr>
              <a:t>        DOA BELAJAR</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967" y="1177969"/>
            <a:ext cx="10081120" cy="432048"/>
          </a:xfrm>
        </p:spPr>
        <p:txBody>
          <a:bodyPr/>
          <a:lstStyle/>
          <a:p>
            <a:r>
              <a:rPr lang="id-ID" b="1" dirty="0"/>
              <a:t>LANGKAH2 PEMBERDAYAAN OLEH NGO</a:t>
            </a:r>
          </a:p>
        </p:txBody>
      </p:sp>
      <p:sp>
        <p:nvSpPr>
          <p:cNvPr id="3" name="Content Placeholder 2"/>
          <p:cNvSpPr>
            <a:spLocks noGrp="1"/>
          </p:cNvSpPr>
          <p:nvPr>
            <p:ph sz="quarter" idx="10"/>
          </p:nvPr>
        </p:nvSpPr>
        <p:spPr>
          <a:xfrm>
            <a:off x="1295967" y="1741714"/>
            <a:ext cx="10081684" cy="4319588"/>
          </a:xfrm>
        </p:spPr>
        <p:txBody>
          <a:bodyPr/>
          <a:lstStyle/>
          <a:p>
            <a:pPr marL="457200" indent="-457200">
              <a:buFont typeface="+mj-lt"/>
              <a:buAutoNum type="arabicPeriod"/>
            </a:pPr>
            <a:r>
              <a:rPr lang="id-ID" dirty="0"/>
              <a:t>Fakta bahwa ada masalah di masyarakat;</a:t>
            </a:r>
          </a:p>
          <a:p>
            <a:pPr marL="457200" indent="-457200">
              <a:buFont typeface="+mj-lt"/>
              <a:buAutoNum type="arabicPeriod"/>
            </a:pPr>
            <a:r>
              <a:rPr lang="id-ID" dirty="0"/>
              <a:t>NGO memutuskan untuk meresponnya, dan kemudian membuat keputusan program untuk itu; </a:t>
            </a:r>
          </a:p>
          <a:p>
            <a:pPr marL="457200" indent="-457200">
              <a:buFont typeface="+mj-lt"/>
              <a:buAutoNum type="arabicPeriod"/>
            </a:pPr>
            <a:r>
              <a:rPr lang="id-ID" dirty="0"/>
              <a:t>NGO melakukan berbagai intervensi kepada organisasi/kelompok masyarakat yang otonom; </a:t>
            </a:r>
          </a:p>
          <a:p>
            <a:pPr marL="457200" indent="-457200">
              <a:buFont typeface="+mj-lt"/>
              <a:buAutoNum type="arabicPeriod"/>
            </a:pPr>
            <a:r>
              <a:rPr lang="id-ID" dirty="0"/>
              <a:t>mendorong munculnya kesadaran kritis di kelompok tersebut; </a:t>
            </a:r>
          </a:p>
          <a:p>
            <a:pPr marL="457200" indent="-457200">
              <a:buFont typeface="+mj-lt"/>
              <a:buAutoNum type="arabicPeriod"/>
            </a:pPr>
            <a:r>
              <a:rPr lang="id-ID" dirty="0"/>
              <a:t>memfasilitasi peningkatan kapasitas untuk mereka terkait dengan perencanaan, monitoring dan evaluasi; </a:t>
            </a:r>
          </a:p>
          <a:p>
            <a:pPr marL="457200" indent="-457200">
              <a:buFont typeface="+mj-lt"/>
              <a:buAutoNum type="arabicPeriod"/>
            </a:pPr>
            <a:r>
              <a:rPr lang="id-ID" dirty="0"/>
              <a:t>membangun jaringan dengan banyak organisasi/kelompok lain; </a:t>
            </a:r>
          </a:p>
          <a:p>
            <a:pPr marL="457200" indent="-457200">
              <a:buFont typeface="+mj-lt"/>
              <a:buAutoNum type="arabicPeriod"/>
            </a:pPr>
            <a:r>
              <a:rPr lang="id-ID" dirty="0"/>
              <a:t>membuat kelompok/organisasi tersebut secara legal sebagai sebuah institusi (institutionalization). </a:t>
            </a:r>
          </a:p>
          <a:p>
            <a:pPr marL="457200" indent="-457200">
              <a:buFont typeface="+mj-lt"/>
              <a:buAutoNum type="arabicPeriod"/>
            </a:pPr>
            <a:r>
              <a:rPr lang="id-ID" dirty="0"/>
              <a:t>harapannya, ini akan memunculkan pemberdayaan dan Perubahan</a:t>
            </a:r>
          </a:p>
        </p:txBody>
      </p:sp>
    </p:spTree>
    <p:extLst>
      <p:ext uri="{BB962C8B-B14F-4D97-AF65-F5344CB8AC3E}">
        <p14:creationId xmlns:p14="http://schemas.microsoft.com/office/powerpoint/2010/main" val="2053921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ADVOKASI &amp; PEMBERDAYAAN</a:t>
            </a:r>
          </a:p>
        </p:txBody>
      </p:sp>
      <p:sp>
        <p:nvSpPr>
          <p:cNvPr id="3" name="Content Placeholder 2"/>
          <p:cNvSpPr>
            <a:spLocks noGrp="1"/>
          </p:cNvSpPr>
          <p:nvPr>
            <p:ph sz="quarter" idx="10"/>
          </p:nvPr>
        </p:nvSpPr>
        <p:spPr>
          <a:xfrm>
            <a:off x="1295403" y="2133600"/>
            <a:ext cx="10081684" cy="1341120"/>
          </a:xfrm>
        </p:spPr>
        <p:txBody>
          <a:bodyPr/>
          <a:lstStyle/>
          <a:p>
            <a:r>
              <a:rPr lang="id-ID" dirty="0"/>
              <a:t>Advokasi dibutuhkan oleh masyarakat sipil untuk meningkatkan kekuatannya sehingga mampu mempengaruhi dan menentukan kebijakan publik yang dibuat oleh Negara</a:t>
            </a:r>
          </a:p>
          <a:p>
            <a:r>
              <a:rPr lang="id-ID" dirty="0"/>
              <a:t>Hal ini sejalan dengan Tujuan Pemberdayaan yakti tercapainya sebuah perubahan.</a:t>
            </a:r>
          </a:p>
          <a:p>
            <a:r>
              <a:rPr lang="id-ID" dirty="0"/>
              <a:t>Pemberdayaan adalah salah satu strategi dalam melakukan advokasi</a:t>
            </a:r>
          </a:p>
        </p:txBody>
      </p:sp>
    </p:spTree>
    <p:extLst>
      <p:ext uri="{BB962C8B-B14F-4D97-AF65-F5344CB8AC3E}">
        <p14:creationId xmlns:p14="http://schemas.microsoft.com/office/powerpoint/2010/main" val="2419201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STRATEGI ADVOKASI oleh NGO</a:t>
            </a:r>
          </a:p>
        </p:txBody>
      </p:sp>
      <p:sp>
        <p:nvSpPr>
          <p:cNvPr id="3" name="Content Placeholder 2"/>
          <p:cNvSpPr>
            <a:spLocks noGrp="1"/>
          </p:cNvSpPr>
          <p:nvPr>
            <p:ph sz="quarter" idx="10"/>
          </p:nvPr>
        </p:nvSpPr>
        <p:spPr/>
        <p:txBody>
          <a:bodyPr/>
          <a:lstStyle/>
          <a:p>
            <a:r>
              <a:rPr lang="id-ID" dirty="0"/>
              <a:t>Dengan melakukan pendekatan kepentingan umum (</a:t>
            </a:r>
            <a:r>
              <a:rPr lang="id-ID" dirty="0">
                <a:solidFill>
                  <a:srgbClr val="FF0000"/>
                </a:solidFill>
              </a:rPr>
              <a:t>advocacy for</a:t>
            </a:r>
            <a:r>
              <a:rPr lang="id-ID" dirty="0"/>
              <a:t>). Untuk melakukan pendekatan ini, NGO cenderung menggunakan kaum professional dan pelobi ahli untuk melakukan advokasi, karena mereka mengganggap bahwa sistem politiknya terbuka dan adil. Sehingga, semua orang bisa mempengaruhi kebijakan publik. Orang miskin dan kelompok marginal hanya tidak memiliki kesempatan untuk ini, sehingga para professional bisa melakukannya untuk mereka; </a:t>
            </a:r>
          </a:p>
          <a:p>
            <a:r>
              <a:rPr lang="id-ID" dirty="0"/>
              <a:t>Dengan pendekatan tindakan warganegara (</a:t>
            </a:r>
            <a:r>
              <a:rPr lang="id-ID" dirty="0">
                <a:solidFill>
                  <a:srgbClr val="FF0000"/>
                </a:solidFill>
              </a:rPr>
              <a:t>advocacy with</a:t>
            </a:r>
            <a:r>
              <a:rPr lang="id-ID" dirty="0"/>
              <a:t>). Pendekatan ini beranggapan bahwa sistem pengambilan keputusan politik tidak adil dan kekuasaan yang ada didalamnya tidak seimbang. Sehingga, diperlukan tindakan warga Negara bersama NGO untuk mendesakkan kepentingannya dalam penentuan kebijakan publik; dan </a:t>
            </a:r>
          </a:p>
          <a:p>
            <a:r>
              <a:rPr lang="id-ID" dirty="0"/>
              <a:t>Dengan pendekatan transformasi (</a:t>
            </a:r>
            <a:r>
              <a:rPr lang="id-ID" dirty="0">
                <a:solidFill>
                  <a:srgbClr val="FF0000"/>
                </a:solidFill>
              </a:rPr>
              <a:t>advocacy by</a:t>
            </a:r>
            <a:r>
              <a:rPr lang="id-ID" dirty="0"/>
              <a:t>). Pendekatan ini dilakukan melalui </a:t>
            </a:r>
            <a:r>
              <a:rPr lang="id-ID" sz="2800" b="1" dirty="0">
                <a:solidFill>
                  <a:srgbClr val="0070C0"/>
                </a:solidFill>
              </a:rPr>
              <a:t>pendidikan</a:t>
            </a:r>
            <a:r>
              <a:rPr lang="id-ID" dirty="0"/>
              <a:t> untuk </a:t>
            </a:r>
            <a:r>
              <a:rPr lang="id-ID" sz="2800" b="1" dirty="0">
                <a:solidFill>
                  <a:srgbClr val="0070C0"/>
                </a:solidFill>
              </a:rPr>
              <a:t>mengembangkan</a:t>
            </a:r>
            <a:r>
              <a:rPr lang="id-ID" dirty="0"/>
              <a:t> alat berpikir kritis, sehingga masyarakat bisa melihat </a:t>
            </a:r>
            <a:r>
              <a:rPr lang="id-ID" sz="2800" b="1" dirty="0">
                <a:solidFill>
                  <a:srgbClr val="0070C0"/>
                </a:solidFill>
              </a:rPr>
              <a:t>secara kritis</a:t>
            </a:r>
          </a:p>
        </p:txBody>
      </p:sp>
    </p:spTree>
    <p:extLst>
      <p:ext uri="{BB962C8B-B14F-4D97-AF65-F5344CB8AC3E}">
        <p14:creationId xmlns:p14="http://schemas.microsoft.com/office/powerpoint/2010/main" val="315583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CARA MELAKUKAN ADVOKASI (Harold Sibanda, 1997 dan Jane Convey, 1997)</a:t>
            </a:r>
          </a:p>
        </p:txBody>
      </p:sp>
      <p:sp>
        <p:nvSpPr>
          <p:cNvPr id="3" name="Content Placeholder 2"/>
          <p:cNvSpPr>
            <a:spLocks noGrp="1"/>
          </p:cNvSpPr>
          <p:nvPr>
            <p:ph sz="quarter" idx="10"/>
          </p:nvPr>
        </p:nvSpPr>
        <p:spPr>
          <a:xfrm>
            <a:off x="1295403" y="2133600"/>
            <a:ext cx="10081684" cy="2908663"/>
          </a:xfrm>
        </p:spPr>
        <p:txBody>
          <a:bodyPr/>
          <a:lstStyle/>
          <a:p>
            <a:r>
              <a:rPr lang="id-ID" sz="2800" b="1" i="1" dirty="0"/>
              <a:t>Kolaborasi</a:t>
            </a:r>
            <a:r>
              <a:rPr lang="id-ID" sz="2400" dirty="0"/>
              <a:t> dengan cara bekerjasama dengan pemerintah; </a:t>
            </a:r>
          </a:p>
          <a:p>
            <a:r>
              <a:rPr lang="id-ID" sz="3200" b="1" i="1" dirty="0">
                <a:solidFill>
                  <a:srgbClr val="0070C0"/>
                </a:solidFill>
              </a:rPr>
              <a:t>Edukasi</a:t>
            </a:r>
            <a:r>
              <a:rPr lang="id-ID" sz="3200" dirty="0">
                <a:solidFill>
                  <a:srgbClr val="0070C0"/>
                </a:solidFill>
              </a:rPr>
              <a:t> </a:t>
            </a:r>
            <a:r>
              <a:rPr lang="id-ID" sz="2400" dirty="0"/>
              <a:t>dengan memberi pemerintah informasi, analisis dan alternatif kebijakan; </a:t>
            </a:r>
          </a:p>
          <a:p>
            <a:r>
              <a:rPr lang="id-ID" sz="2400" b="1" i="1" dirty="0"/>
              <a:t>Persuasi</a:t>
            </a:r>
            <a:r>
              <a:rPr lang="id-ID" sz="2400" dirty="0"/>
              <a:t>, yaitu sebagai kelompok penekan (pressure groups) untuk mendesak perubahan kebijakan dan menunjukkan dukungan public;</a:t>
            </a:r>
          </a:p>
          <a:p>
            <a:r>
              <a:rPr lang="id-ID" sz="2400" b="1" i="1" dirty="0"/>
              <a:t>Litigasi</a:t>
            </a:r>
            <a:r>
              <a:rPr lang="id-ID" sz="2400" dirty="0"/>
              <a:t> melalui tuntutan hukum di pengadilan; dan </a:t>
            </a:r>
          </a:p>
          <a:p>
            <a:r>
              <a:rPr lang="id-ID" sz="2400" b="1" i="1" dirty="0"/>
              <a:t>Konfrontasi</a:t>
            </a:r>
            <a:r>
              <a:rPr lang="id-ID" sz="2400" dirty="0"/>
              <a:t>, yaitu memprotes kebijakan pemerintah dengan berbagai cara, seperti demonstrasi, menghancurkan harta dll</a:t>
            </a:r>
          </a:p>
        </p:txBody>
      </p:sp>
    </p:spTree>
    <p:extLst>
      <p:ext uri="{BB962C8B-B14F-4D97-AF65-F5344CB8AC3E}">
        <p14:creationId xmlns:p14="http://schemas.microsoft.com/office/powerpoint/2010/main" val="2406444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solidFill>
                  <a:srgbClr val="FF0000"/>
                </a:solidFill>
              </a:rPr>
              <a:t>goals</a:t>
            </a:r>
          </a:p>
        </p:txBody>
      </p:sp>
      <p:sp>
        <p:nvSpPr>
          <p:cNvPr id="3" name="Content Placeholder 2"/>
          <p:cNvSpPr>
            <a:spLocks noGrp="1"/>
          </p:cNvSpPr>
          <p:nvPr>
            <p:ph sz="quarter" idx="10"/>
          </p:nvPr>
        </p:nvSpPr>
        <p:spPr>
          <a:xfrm>
            <a:off x="1295403" y="2133600"/>
            <a:ext cx="10081684" cy="1262743"/>
          </a:xfrm>
        </p:spPr>
        <p:txBody>
          <a:bodyPr/>
          <a:lstStyle/>
          <a:p>
            <a:r>
              <a:rPr lang="id-ID" dirty="0"/>
              <a:t>Pemberdayaan dan advokasi adalah bagaikan dua sisi mata uang. </a:t>
            </a:r>
          </a:p>
          <a:p>
            <a:r>
              <a:rPr lang="id-ID" dirty="0"/>
              <a:t>Keduanya memiliki tujuan akhir yang sama, yaitu perubahan sosial di masyarakat menuju masyarakat yang lebih bermartabat dan sejahtera</a:t>
            </a:r>
          </a:p>
        </p:txBody>
      </p:sp>
    </p:spTree>
    <p:extLst>
      <p:ext uri="{BB962C8B-B14F-4D97-AF65-F5344CB8AC3E}">
        <p14:creationId xmlns:p14="http://schemas.microsoft.com/office/powerpoint/2010/main" val="2238210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9800" y="335282"/>
            <a:ext cx="5181600" cy="680718"/>
          </a:xfrm>
        </p:spPr>
        <p:txBody>
          <a:bodyPr/>
          <a:lstStyle/>
          <a:p>
            <a:r>
              <a:rPr lang="en-US" sz="4000" b="1" dirty="0" err="1"/>
              <a:t>Rencana</a:t>
            </a:r>
            <a:r>
              <a:rPr lang="en-US" sz="4000" b="1" dirty="0"/>
              <a:t> </a:t>
            </a:r>
            <a:r>
              <a:rPr lang="en-US" sz="4000" b="1" dirty="0" err="1"/>
              <a:t>Tindak</a:t>
            </a:r>
            <a:r>
              <a:rPr lang="en-US" sz="4000" b="1" dirty="0"/>
              <a:t> </a:t>
            </a:r>
            <a:r>
              <a:rPr lang="en-US" sz="4000" b="1" dirty="0" err="1"/>
              <a:t>Lanjut</a:t>
            </a:r>
            <a:endParaRPr lang="en-US" sz="4000" b="1" dirty="0"/>
          </a:p>
        </p:txBody>
      </p:sp>
      <p:sp>
        <p:nvSpPr>
          <p:cNvPr id="3" name="Content Placeholder 2"/>
          <p:cNvSpPr>
            <a:spLocks noGrp="1"/>
          </p:cNvSpPr>
          <p:nvPr>
            <p:ph sz="quarter" idx="10"/>
          </p:nvPr>
        </p:nvSpPr>
        <p:spPr>
          <a:xfrm>
            <a:off x="1295403" y="1371600"/>
            <a:ext cx="10081684" cy="5081588"/>
          </a:xfrm>
        </p:spPr>
        <p:txBody>
          <a:bodyPr/>
          <a:lstStyle/>
          <a:p>
            <a:pPr>
              <a:buNone/>
            </a:pPr>
            <a:r>
              <a:rPr lang="id-ID" sz="3600" b="1" dirty="0"/>
              <a:t>NEXT MEETING </a:t>
            </a:r>
          </a:p>
          <a:p>
            <a:pPr>
              <a:buNone/>
            </a:pPr>
            <a:r>
              <a:rPr lang="id-ID" sz="5400" b="1" dirty="0"/>
              <a:t>PRINSIP DAN BENTUK ADVOKASI</a:t>
            </a:r>
            <a:endParaRPr lang="en-US" sz="54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006437" y="1138670"/>
            <a:ext cx="5714424" cy="431800"/>
          </a:xfrm>
        </p:spPr>
        <p:txBody>
          <a:bodyPr>
            <a:noAutofit/>
          </a:bodyPr>
          <a:lstStyle/>
          <a:p>
            <a:pPr algn="ctr" eaLnBrk="1" hangingPunct="1"/>
            <a:r>
              <a:rPr lang="en-US" sz="4000" b="1" dirty="0">
                <a:latin typeface="Berlin Sans FB Demi" pitchFamily="34" charset="0"/>
                <a:ea typeface="SimSun" pitchFamily="2" charset="-122"/>
                <a:cs typeface="Tahoma" pitchFamily="34" charset="0"/>
              </a:rPr>
              <a:t>PENUTUP BELAJAR</a:t>
            </a:r>
            <a:br>
              <a:rPr lang="en-US" sz="4000" b="1" dirty="0">
                <a:latin typeface="Berlin Sans FB Demi" pitchFamily="34" charset="0"/>
                <a:ea typeface="Arial Unicode MS" pitchFamily="34" charset="-128"/>
                <a:cs typeface="Tahoma" pitchFamily="34" charset="0"/>
              </a:rPr>
            </a:br>
            <a:endParaRPr lang="en-US" sz="4000" b="1" dirty="0">
              <a:latin typeface="Berlin Sans FB Demi" pitchFamily="34" charset="0"/>
              <a:ea typeface="Arial Unicode MS" pitchFamily="34" charset="-128"/>
              <a:cs typeface="Tahoma" pitchFamily="34" charset="0"/>
            </a:endParaRPr>
          </a:p>
        </p:txBody>
      </p:sp>
      <p:sp>
        <p:nvSpPr>
          <p:cNvPr id="58371" name="Content Placeholder 2"/>
          <p:cNvSpPr>
            <a:spLocks noGrp="1"/>
          </p:cNvSpPr>
          <p:nvPr>
            <p:ph idx="4294967295"/>
          </p:nvPr>
        </p:nvSpPr>
        <p:spPr>
          <a:xfrm>
            <a:off x="1219199" y="2143125"/>
            <a:ext cx="9975273" cy="3571875"/>
          </a:xfrm>
          <a:prstGeom prst="rect">
            <a:avLst/>
          </a:prstGeom>
        </p:spPr>
        <p:txBody>
          <a:bodyPr>
            <a:normAutofit fontScale="92500" lnSpcReduction="10000"/>
          </a:bodyPr>
          <a:lstStyle/>
          <a:p>
            <a:pPr algn="ctr" eaLnBrk="1" hangingPunct="1">
              <a:buFontTx/>
              <a:buNone/>
            </a:pPr>
            <a:r>
              <a:rPr lang="ar-AE" sz="2400" b="1" dirty="0">
                <a:latin typeface="Gill Sans MT Condensed" pitchFamily="34" charset="0"/>
                <a:ea typeface="Arial Unicode MS" pitchFamily="34" charset="-128"/>
                <a:cs typeface="Tahoma" pitchFamily="34" charset="0"/>
              </a:rPr>
              <a:t>بِسْمِ اللَّهِ الرَّحْمَنِ الرَّحِيمِ</a:t>
            </a:r>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ar-AE" sz="2400" b="1" dirty="0">
                <a:latin typeface="Gill Sans MT Condensed" pitchFamily="34" charset="0"/>
                <a:ea typeface="Arial Unicode MS" pitchFamily="34" charset="-128"/>
                <a:cs typeface="Tahoma" pitchFamily="34" charset="0"/>
              </a:rPr>
              <a:t>اَللَّهُمَّ أَرِنَا الْحَقَّ حَقًّا وَارْزُقْنَا اتِّـبَاعَه ُ وَأَرِنَا الْبَاطِلَ بَاطِلاً وَارْزُقْنَا اجْتِنَابَهُ</a:t>
            </a:r>
            <a:endParaRPr lang="en-US" sz="2400" b="1" dirty="0">
              <a:latin typeface="Gill Sans MT Condensed" pitchFamily="34" charset="0"/>
              <a:ea typeface="Arial Unicode MS" pitchFamily="34" charset="-128"/>
              <a:cs typeface="Tahoma" pitchFamily="34" charset="0"/>
            </a:endParaRPr>
          </a:p>
          <a:p>
            <a:pPr algn="ctr" eaLnBrk="1" hangingPunct="1"/>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en-US" sz="3600" dirty="0" err="1">
                <a:latin typeface="Gill Sans MT Condensed" pitchFamily="34" charset="0"/>
                <a:ea typeface="Arial Unicode MS" pitchFamily="34" charset="-128"/>
                <a:cs typeface="Tahoma" pitchFamily="34" charset="0"/>
              </a:rPr>
              <a:t>Ya</a:t>
            </a:r>
            <a:r>
              <a:rPr lang="en-US" sz="3600" dirty="0">
                <a:latin typeface="Gill Sans MT Condensed" pitchFamily="34" charset="0"/>
                <a:ea typeface="Arial Unicode MS" pitchFamily="34" charset="-128"/>
                <a:cs typeface="Tahoma" pitchFamily="34" charset="0"/>
              </a:rPr>
              <a:t> Allah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kebenaran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mengikutinya</a:t>
            </a:r>
            <a:r>
              <a:rPr lang="en-US" sz="3600" dirty="0">
                <a:latin typeface="Gill Sans MT Condensed" pitchFamily="34" charset="0"/>
                <a:ea typeface="Arial Unicode MS" pitchFamily="34" charset="-128"/>
                <a:cs typeface="Tahoma" pitchFamily="34" charset="0"/>
              </a:rPr>
              <a:t>, </a:t>
            </a:r>
          </a:p>
          <a:p>
            <a:pPr algn="ctr" eaLnBrk="1" hangingPunct="1">
              <a:buFontTx/>
              <a:buNone/>
            </a:pPr>
            <a:r>
              <a:rPr lang="en-US" sz="3600" dirty="0">
                <a:latin typeface="Gill Sans MT Condensed" pitchFamily="34" charset="0"/>
                <a:ea typeface="Arial Unicode MS" pitchFamily="34" charset="-128"/>
                <a:cs typeface="Tahoma" pitchFamily="34" charset="0"/>
              </a:rPr>
              <a:t>Dan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keburukan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menjauhinya</a:t>
            </a:r>
            <a:r>
              <a:rPr lang="en-US" sz="3600" dirty="0">
                <a:latin typeface="Gill Sans MT Condensed" pitchFamily="34" charset="0"/>
                <a:ea typeface="Arial Unicode MS" pitchFamily="34" charset="-128"/>
                <a:cs typeface="Tahoma" pitchFamily="34" charset="0"/>
              </a:rPr>
              <a:t>.</a:t>
            </a:r>
          </a:p>
          <a:p>
            <a:pPr eaLnBrk="1" hangingPunct="1"/>
            <a:endParaRPr lang="en-US" sz="2400" dirty="0">
              <a:latin typeface="Gill Sans MT Condensed" pitchFamily="34" charset="0"/>
              <a:ea typeface="Arial Unicode MS" pitchFamily="34" charset="-128"/>
              <a:cs typeface="Tahoma" pitchFamily="34" charset="0"/>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9927" y="1748385"/>
            <a:ext cx="11304545" cy="1736428"/>
          </a:xfrm>
        </p:spPr>
        <p:txBody>
          <a:bodyPr/>
          <a:lstStyle/>
          <a:p>
            <a:pPr>
              <a:defRPr/>
            </a:pPr>
            <a:br>
              <a:rPr lang="en-US" sz="8000" dirty="0">
                <a:solidFill>
                  <a:schemeClr val="tx1"/>
                </a:solidFill>
                <a:latin typeface="Corbel" pitchFamily="34" charset="0"/>
                <a:cs typeface="Arial" charset="0"/>
              </a:rPr>
            </a:br>
            <a:r>
              <a:rPr lang="id-ID" sz="4400" dirty="0"/>
              <a:t>PEMBERDAYAAN &amp; ADVOKASI</a:t>
            </a:r>
            <a:endParaRPr lang="en-US" sz="8000" dirty="0">
              <a:latin typeface="Gill Sans MT Condensed" pitchFamily="34" charset="0"/>
              <a:ea typeface="Arial Unicode MS" pitchFamily="34" charset="-128"/>
              <a:cs typeface="Tahoma" pitchFamily="34" charset="0"/>
            </a:endParaRPr>
          </a:p>
        </p:txBody>
      </p:sp>
      <p:sp>
        <p:nvSpPr>
          <p:cNvPr id="5" name="Text Placeholder 4"/>
          <p:cNvSpPr>
            <a:spLocks noGrp="1"/>
          </p:cNvSpPr>
          <p:nvPr>
            <p:ph type="body" sz="quarter" idx="10"/>
          </p:nvPr>
        </p:nvSpPr>
        <p:spPr>
          <a:xfrm>
            <a:off x="914400" y="4973782"/>
            <a:ext cx="10515600" cy="1219200"/>
          </a:xfrm>
        </p:spPr>
        <p:txBody>
          <a:bodyPr/>
          <a:lstStyle/>
          <a:p>
            <a:r>
              <a:rPr lang="id-ID" sz="1600" dirty="0">
                <a:latin typeface="Berlin Sans FB Demi" pitchFamily="34" charset="0"/>
              </a:rPr>
              <a:t>MUHAMMAD KHOZIN, S.IP, MPA</a:t>
            </a:r>
            <a:endParaRPr lang="en-US" sz="1600" dirty="0">
              <a:latin typeface="Berlin Sans FB Demi" pitchFamily="34" charset="0"/>
            </a:endParaRPr>
          </a:p>
          <a:p>
            <a:r>
              <a:rPr lang="en-US" sz="1600" dirty="0" err="1">
                <a:latin typeface="Berlin Sans FB Demi" pitchFamily="34" charset="0"/>
              </a:rPr>
              <a:t>Disampaikan</a:t>
            </a:r>
            <a:r>
              <a:rPr lang="en-US" sz="1600" dirty="0">
                <a:latin typeface="Berlin Sans FB Demi" pitchFamily="34" charset="0"/>
              </a:rPr>
              <a:t> </a:t>
            </a:r>
            <a:r>
              <a:rPr lang="en-US" sz="1600" dirty="0" err="1">
                <a:latin typeface="Berlin Sans FB Demi" pitchFamily="34" charset="0"/>
              </a:rPr>
              <a:t>pada</a:t>
            </a:r>
            <a:r>
              <a:rPr lang="en-US" sz="1600" dirty="0">
                <a:latin typeface="Berlin Sans FB Demi" pitchFamily="34" charset="0"/>
              </a:rPr>
              <a:t> </a:t>
            </a:r>
            <a:r>
              <a:rPr lang="en-US" sz="1600" dirty="0" err="1">
                <a:latin typeface="Berlin Sans FB Demi" pitchFamily="34" charset="0"/>
              </a:rPr>
              <a:t>Kuliah</a:t>
            </a:r>
            <a:r>
              <a:rPr lang="en-US" sz="1600" dirty="0">
                <a:latin typeface="Berlin Sans FB Demi" pitchFamily="34" charset="0"/>
              </a:rPr>
              <a:t> MK </a:t>
            </a:r>
            <a:r>
              <a:rPr lang="id-ID" sz="1600" dirty="0">
                <a:latin typeface="Berlin Sans FB Demi" pitchFamily="34" charset="0"/>
              </a:rPr>
              <a:t>Komunikasi &amp; Advokasi Kebijakan Publik</a:t>
            </a:r>
            <a:endParaRPr lang="en-US" sz="1600" dirty="0">
              <a:latin typeface="Berlin Sans FB Demi" pitchFamily="34" charset="0"/>
            </a:endParaRPr>
          </a:p>
          <a:p>
            <a:r>
              <a:rPr lang="en-US" sz="1600" dirty="0">
                <a:latin typeface="Berlin Sans FB Demi" pitchFamily="34" charset="0"/>
              </a:rPr>
              <a:t>2</a:t>
            </a:r>
            <a:r>
              <a:rPr lang="id-ID" sz="1600" dirty="0">
                <a:latin typeface="Berlin Sans FB Demi" pitchFamily="34" charset="0"/>
              </a:rPr>
              <a:t>0</a:t>
            </a:r>
            <a:r>
              <a:rPr lang="en-US" sz="1600" dirty="0">
                <a:latin typeface="Berlin Sans FB Demi" pitchFamily="34" charset="0"/>
              </a:rPr>
              <a:t>21</a:t>
            </a:r>
          </a:p>
        </p:txBody>
      </p:sp>
    </p:spTree>
    <p:extLst>
      <p:ext uri="{BB962C8B-B14F-4D97-AF65-F5344CB8AC3E}">
        <p14:creationId xmlns:p14="http://schemas.microsoft.com/office/powerpoint/2010/main" val="1707744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DEFINISI PEMBERDAYAAN</a:t>
            </a:r>
          </a:p>
        </p:txBody>
      </p:sp>
      <p:sp>
        <p:nvSpPr>
          <p:cNvPr id="3" name="Content Placeholder 2"/>
          <p:cNvSpPr>
            <a:spLocks noGrp="1"/>
          </p:cNvSpPr>
          <p:nvPr>
            <p:ph sz="quarter" idx="10"/>
          </p:nvPr>
        </p:nvSpPr>
        <p:spPr/>
        <p:txBody>
          <a:bodyPr/>
          <a:lstStyle/>
          <a:p>
            <a:pPr marL="457200" indent="-457200">
              <a:buFont typeface="+mj-lt"/>
              <a:buAutoNum type="arabicPeriod"/>
            </a:pPr>
            <a:r>
              <a:rPr lang="id-ID" dirty="0"/>
              <a:t>kolektifitas komunitas dan kesadaran kelas mereka untuk memahami realitas dan kemudian menggunakan kekuatannya untuk menantang kekuatan yang dominan melalui perjuangan politik (Craig and Mayo, 1995). </a:t>
            </a:r>
          </a:p>
          <a:p>
            <a:pPr marL="457200" indent="-457200">
              <a:buFont typeface="+mj-lt"/>
              <a:buAutoNum type="arabicPeriod"/>
            </a:pPr>
            <a:r>
              <a:rPr lang="id-ID" dirty="0"/>
              <a:t>Menurut Alsop and Heinsohn (World Bank Policy Research Working Paper, 2005), Pemberdayaan adalah orang atau komunitas dikatakan berdaya apabila mereka memiliki kapasitas untuk membuat pilihan yang efektif, yaitu menerjemahkan pilihan mereka menjadi aksi dan hasil yang diinginkan</a:t>
            </a:r>
          </a:p>
          <a:p>
            <a:pPr marL="457200" indent="-457200">
              <a:buFont typeface="+mj-lt"/>
              <a:buAutoNum type="arabicPeriod"/>
            </a:pPr>
            <a:endParaRPr lang="id-ID" dirty="0"/>
          </a:p>
        </p:txBody>
      </p:sp>
    </p:spTree>
    <p:extLst>
      <p:ext uri="{BB962C8B-B14F-4D97-AF65-F5344CB8AC3E}">
        <p14:creationId xmlns:p14="http://schemas.microsoft.com/office/powerpoint/2010/main" val="519585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967" y="1243283"/>
            <a:ext cx="10081120" cy="432048"/>
          </a:xfrm>
        </p:spPr>
        <p:txBody>
          <a:bodyPr/>
          <a:lstStyle/>
          <a:p>
            <a:pPr algn="ctr"/>
            <a:r>
              <a:rPr lang="id-ID" sz="3200" b="1" dirty="0"/>
              <a:t>PEMBEDAYAAN = EMPOWERMENT</a:t>
            </a:r>
          </a:p>
        </p:txBody>
      </p:sp>
      <p:sp>
        <p:nvSpPr>
          <p:cNvPr id="3" name="Content Placeholder 2"/>
          <p:cNvSpPr>
            <a:spLocks noGrp="1"/>
          </p:cNvSpPr>
          <p:nvPr>
            <p:ph sz="quarter" idx="10"/>
          </p:nvPr>
        </p:nvSpPr>
        <p:spPr/>
        <p:txBody>
          <a:bodyPr/>
          <a:lstStyle/>
          <a:p>
            <a:r>
              <a:rPr lang="id-ID" sz="2800" b="1" dirty="0"/>
              <a:t>Power = Kekuasaan</a:t>
            </a:r>
          </a:p>
          <a:p>
            <a:r>
              <a:rPr lang="id-ID" sz="2800" b="1" dirty="0"/>
              <a:t>Pemberdayaan = membuat orang menjadi berdaya/berkuasa/memiliki kekuasaan</a:t>
            </a:r>
          </a:p>
          <a:p>
            <a:r>
              <a:rPr lang="id-ID" sz="2800" b="1" dirty="0"/>
              <a:t>Pemberdayaan adalah membuat orang untuk memiliki kekuasaan atas orang la</a:t>
            </a:r>
            <a:r>
              <a:rPr lang="en-US" sz="2800" b="1" dirty="0"/>
              <a:t>in</a:t>
            </a:r>
            <a:endParaRPr lang="id-ID" sz="2800" b="1" dirty="0"/>
          </a:p>
          <a:p>
            <a:r>
              <a:rPr lang="id-ID" sz="2800" b="1" dirty="0"/>
              <a:t>Upaya untuk meningkatkan kekuasaan orang/kelompok untuk mendominasi sebuah proses pengambilan keputusan dengan cara menghilangkan kesempatan orang/kelompok lain.</a:t>
            </a:r>
          </a:p>
        </p:txBody>
      </p:sp>
    </p:spTree>
    <p:extLst>
      <p:ext uri="{BB962C8B-B14F-4D97-AF65-F5344CB8AC3E}">
        <p14:creationId xmlns:p14="http://schemas.microsoft.com/office/powerpoint/2010/main" val="2410513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3" y="1217158"/>
            <a:ext cx="10081120" cy="432048"/>
          </a:xfrm>
        </p:spPr>
        <p:txBody>
          <a:bodyPr/>
          <a:lstStyle/>
          <a:p>
            <a:r>
              <a:rPr lang="id-ID" b="1" dirty="0"/>
              <a:t>Lima kata kunci yang sering digunakan dalam menjelaskan konsep “pemberdayaan” (Oakley, 2001)</a:t>
            </a:r>
          </a:p>
        </p:txBody>
      </p:sp>
      <p:sp>
        <p:nvSpPr>
          <p:cNvPr id="3" name="Content Placeholder 2"/>
          <p:cNvSpPr>
            <a:spLocks noGrp="1"/>
          </p:cNvSpPr>
          <p:nvPr>
            <p:ph sz="quarter" idx="10"/>
          </p:nvPr>
        </p:nvSpPr>
        <p:spPr/>
        <p:txBody>
          <a:bodyPr/>
          <a:lstStyle/>
          <a:p>
            <a:r>
              <a:rPr lang="id-ID" sz="2400" b="1" dirty="0"/>
              <a:t>Pemberdayaan sebagai partisipasi, (</a:t>
            </a:r>
            <a:r>
              <a:rPr lang="id-ID" sz="2400" b="1" i="1" dirty="0">
                <a:solidFill>
                  <a:srgbClr val="FF0000"/>
                </a:solidFill>
              </a:rPr>
              <a:t>goalnya terakomodasi</a:t>
            </a:r>
            <a:r>
              <a:rPr lang="id-ID" sz="2400" b="1" dirty="0"/>
              <a:t>)</a:t>
            </a:r>
          </a:p>
          <a:p>
            <a:r>
              <a:rPr lang="id-ID" sz="2400" b="1" dirty="0"/>
              <a:t>Pemberdayaan sebagai demokratisasi, (</a:t>
            </a:r>
            <a:r>
              <a:rPr lang="id-ID" sz="2400" b="1" i="1" dirty="0">
                <a:solidFill>
                  <a:srgbClr val="FF0000"/>
                </a:solidFill>
              </a:rPr>
              <a:t>goalnya keadilan</a:t>
            </a:r>
            <a:r>
              <a:rPr lang="id-ID" sz="2400" b="1" dirty="0"/>
              <a:t>)</a:t>
            </a:r>
          </a:p>
          <a:p>
            <a:r>
              <a:rPr lang="id-ID" sz="2400" b="1" dirty="0"/>
              <a:t>Pemberdayaan sebagai peningkatan kapasitas, (</a:t>
            </a:r>
            <a:r>
              <a:rPr lang="id-ID" sz="2400" b="1" i="1" dirty="0">
                <a:solidFill>
                  <a:srgbClr val="FF0000"/>
                </a:solidFill>
              </a:rPr>
              <a:t>goalnya kompetensi</a:t>
            </a:r>
            <a:r>
              <a:rPr lang="id-ID" sz="2400" b="1" dirty="0"/>
              <a:t>)</a:t>
            </a:r>
          </a:p>
          <a:p>
            <a:r>
              <a:rPr lang="id-ID" sz="2400" b="1" dirty="0"/>
              <a:t>Pemberdayaan melalui peningkatan ekonomi (</a:t>
            </a:r>
            <a:r>
              <a:rPr lang="id-ID" sz="2400" b="1" i="1" dirty="0">
                <a:solidFill>
                  <a:srgbClr val="FF0000"/>
                </a:solidFill>
              </a:rPr>
              <a:t>goalnya Kesejahteraan</a:t>
            </a:r>
            <a:r>
              <a:rPr lang="id-ID" sz="2400" b="1" dirty="0"/>
              <a:t>)</a:t>
            </a:r>
          </a:p>
          <a:p>
            <a:r>
              <a:rPr lang="id-ID" sz="2400" b="1" dirty="0"/>
              <a:t>Pemberdayaan pada level individu (</a:t>
            </a:r>
            <a:r>
              <a:rPr lang="id-ID" sz="2400" b="1" i="1" dirty="0">
                <a:solidFill>
                  <a:srgbClr val="FF0000"/>
                </a:solidFill>
              </a:rPr>
              <a:t>goalnya kemandirian</a:t>
            </a:r>
            <a:r>
              <a:rPr lang="id-ID" sz="2400" b="1" dirty="0"/>
              <a:t>)</a:t>
            </a:r>
          </a:p>
        </p:txBody>
      </p:sp>
    </p:spTree>
    <p:extLst>
      <p:ext uri="{BB962C8B-B14F-4D97-AF65-F5344CB8AC3E}">
        <p14:creationId xmlns:p14="http://schemas.microsoft.com/office/powerpoint/2010/main" val="4263613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SIKLUS PEMBERDAYAAN</a:t>
            </a:r>
          </a:p>
        </p:txBody>
      </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3599417567"/>
              </p:ext>
            </p:extLst>
          </p:nvPr>
        </p:nvGraphicFramePr>
        <p:xfrm>
          <a:off x="1295400" y="2133600"/>
          <a:ext cx="10082213" cy="4319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3298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3" y="1242703"/>
            <a:ext cx="10081120" cy="432048"/>
          </a:xfrm>
        </p:spPr>
        <p:txBody>
          <a:bodyPr/>
          <a:lstStyle/>
          <a:p>
            <a:r>
              <a:rPr lang="id-ID" b="1" dirty="0"/>
              <a:t>Sarah Mosedale (2003) melihat pemberdayaan dalam empat aspek</a:t>
            </a:r>
          </a:p>
        </p:txBody>
      </p:sp>
      <p:sp>
        <p:nvSpPr>
          <p:cNvPr id="3" name="Content Placeholder 2"/>
          <p:cNvSpPr>
            <a:spLocks noGrp="1"/>
          </p:cNvSpPr>
          <p:nvPr>
            <p:ph sz="quarter" idx="10"/>
          </p:nvPr>
        </p:nvSpPr>
        <p:spPr>
          <a:xfrm>
            <a:off x="1294839" y="1674751"/>
            <a:ext cx="10081684" cy="4319588"/>
          </a:xfrm>
        </p:spPr>
        <p:txBody>
          <a:bodyPr/>
          <a:lstStyle/>
          <a:p>
            <a:r>
              <a:rPr lang="id-ID" sz="2800" dirty="0"/>
              <a:t>Untuk menjadi “diberdayakan/empowered”, seseorang harus mengalami terlebih dahulu “pelemahan/disempowered”; </a:t>
            </a:r>
          </a:p>
          <a:p>
            <a:r>
              <a:rPr lang="id-ID" sz="2800" dirty="0"/>
              <a:t>“pemberdayaan tidak bisa dianugerahi dari pihak ketiga. Pemberdayaan hanya bisa dilakukan oleh dirinya sendiri. Disini, pihak ketiga hanya berfungsi untuk memfasilitasi saja; </a:t>
            </a:r>
          </a:p>
          <a:p>
            <a:r>
              <a:rPr lang="id-ID" sz="2800" dirty="0"/>
              <a:t>dalam pemaknaan “pemberdayaan”, didalamnya ada juga pengambilan keputusan (termasuk refleksi, analisa, dan aksi) atas apa yang penting bagi mereka; </a:t>
            </a:r>
          </a:p>
          <a:p>
            <a:r>
              <a:rPr lang="id-ID" sz="2800" dirty="0"/>
              <a:t>“pemberdayaan adalah proses yang sedang berjalan, bukan sebuah produk akhir”</a:t>
            </a:r>
          </a:p>
        </p:txBody>
      </p:sp>
      <p:sp>
        <p:nvSpPr>
          <p:cNvPr id="4" name="Title 1"/>
          <p:cNvSpPr txBox="1">
            <a:spLocks/>
          </p:cNvSpPr>
          <p:nvPr/>
        </p:nvSpPr>
        <p:spPr>
          <a:xfrm>
            <a:off x="8485093" y="351807"/>
            <a:ext cx="4179977" cy="432048"/>
          </a:xfrm>
          <a:prstGeom prst="rect">
            <a:avLst/>
          </a:prstGeom>
        </p:spPr>
        <p:txBody>
          <a:bodyPr/>
          <a:lstStyle>
            <a:lvl1pPr algn="l" defTabSz="914400" rtl="0" eaLnBrk="1" latinLnBrk="0" hangingPunct="1">
              <a:spcBef>
                <a:spcPct val="0"/>
              </a:spcBef>
              <a:buNone/>
              <a:defRPr sz="2400" kern="1200">
                <a:solidFill>
                  <a:schemeClr val="tx1">
                    <a:lumMod val="65000"/>
                    <a:lumOff val="35000"/>
                  </a:schemeClr>
                </a:solidFill>
                <a:latin typeface="+mj-lt"/>
                <a:ea typeface="+mj-ea"/>
                <a:cs typeface="+mj-cs"/>
              </a:defRPr>
            </a:lvl1pPr>
          </a:lstStyle>
          <a:p>
            <a:r>
              <a:rPr lang="id-ID" b="1" dirty="0"/>
              <a:t>Aspek Pemberdayaan</a:t>
            </a:r>
          </a:p>
        </p:txBody>
      </p:sp>
    </p:spTree>
    <p:extLst>
      <p:ext uri="{BB962C8B-B14F-4D97-AF65-F5344CB8AC3E}">
        <p14:creationId xmlns:p14="http://schemas.microsoft.com/office/powerpoint/2010/main" val="2091997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2621" y="564015"/>
            <a:ext cx="5567144" cy="432048"/>
          </a:xfrm>
        </p:spPr>
        <p:txBody>
          <a:bodyPr/>
          <a:lstStyle/>
          <a:p>
            <a:pPr algn="r"/>
            <a:r>
              <a:rPr lang="id-ID" dirty="0"/>
              <a:t>TUJUAN PERBERDAYAAN</a:t>
            </a:r>
          </a:p>
        </p:txBody>
      </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708351767"/>
              </p:ext>
            </p:extLst>
          </p:nvPr>
        </p:nvGraphicFramePr>
        <p:xfrm>
          <a:off x="1295400" y="2133600"/>
          <a:ext cx="10082213" cy="4319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1179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4 HAL YANG HARUS DIPERHATIKAN DALAM MELAKUKAN PEMBERDAYAAN</a:t>
            </a:r>
          </a:p>
        </p:txBody>
      </p:sp>
      <p:sp>
        <p:nvSpPr>
          <p:cNvPr id="3" name="Content Placeholder 2"/>
          <p:cNvSpPr>
            <a:spLocks noGrp="1"/>
          </p:cNvSpPr>
          <p:nvPr>
            <p:ph sz="quarter" idx="10"/>
          </p:nvPr>
        </p:nvSpPr>
        <p:spPr/>
        <p:txBody>
          <a:bodyPr/>
          <a:lstStyle/>
          <a:p>
            <a:r>
              <a:rPr lang="id-ID" dirty="0"/>
              <a:t>Subyek (siapa yang melakukan) pemberdayaan tersebut, termasuk siapa saja yang terlibat didalam prosesnya; </a:t>
            </a:r>
          </a:p>
          <a:p>
            <a:r>
              <a:rPr lang="id-ID" dirty="0"/>
              <a:t>Tujuan dari pemberdayaan harus ditetapkan bersama untuk mengukur keberhasilannya; </a:t>
            </a:r>
          </a:p>
          <a:p>
            <a:r>
              <a:rPr lang="id-ID" dirty="0"/>
              <a:t>Bagaimana strategi pemberdayaan dipilih dan dijalankan; dan </a:t>
            </a:r>
          </a:p>
          <a:p>
            <a:r>
              <a:rPr lang="id-ID" dirty="0"/>
              <a:t>Bagaimana konteks yang melingkupinya dan pengaruhnya terhadap proses dan hasil pemberdayaan</a:t>
            </a:r>
          </a:p>
        </p:txBody>
      </p:sp>
    </p:spTree>
    <p:extLst>
      <p:ext uri="{BB962C8B-B14F-4D97-AF65-F5344CB8AC3E}">
        <p14:creationId xmlns:p14="http://schemas.microsoft.com/office/powerpoint/2010/main" val="2124661990"/>
      </p:ext>
    </p:extLst>
  </p:cSld>
  <p:clrMapOvr>
    <a:masterClrMapping/>
  </p:clrMapOvr>
</p:sld>
</file>

<file path=ppt/theme/theme1.xml><?xml version="1.0" encoding="utf-8"?>
<a:theme xmlns:a="http://schemas.openxmlformats.org/drawingml/2006/main" name="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VER. 1_template</Template>
  <TotalTime>3320</TotalTime>
  <Words>821</Words>
  <Application>Microsoft Office PowerPoint</Application>
  <PresentationFormat>Widescreen</PresentationFormat>
  <Paragraphs>80</Paragraphs>
  <Slides>17</Slides>
  <Notes>0</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17</vt:i4>
      </vt:variant>
    </vt:vector>
  </HeadingPairs>
  <TitlesOfParts>
    <vt:vector size="30" baseType="lpstr">
      <vt:lpstr>SimSun</vt:lpstr>
      <vt:lpstr>Arial</vt:lpstr>
      <vt:lpstr>Arial Unicode MS</vt:lpstr>
      <vt:lpstr>Berlin Sans FB Demi</vt:lpstr>
      <vt:lpstr>Calibri</vt:lpstr>
      <vt:lpstr>Corbel</vt:lpstr>
      <vt:lpstr>Franklin Gothic Heavy</vt:lpstr>
      <vt:lpstr>Gill Sans MT Condensed</vt:lpstr>
      <vt:lpstr>Tahoma</vt:lpstr>
      <vt:lpstr>Presentation UNISA_01</vt:lpstr>
      <vt:lpstr>1_Presentation UNISA_01</vt:lpstr>
      <vt:lpstr>1_Office Theme</vt:lpstr>
      <vt:lpstr>2_Office Theme</vt:lpstr>
      <vt:lpstr>PEMBUKA BELAJAR</vt:lpstr>
      <vt:lpstr> PEMBERDAYAAN &amp; ADVOKASI</vt:lpstr>
      <vt:lpstr>DEFINISI PEMBERDAYAAN</vt:lpstr>
      <vt:lpstr>PEMBEDAYAAN = EMPOWERMENT</vt:lpstr>
      <vt:lpstr>Lima kata kunci yang sering digunakan dalam menjelaskan konsep “pemberdayaan” (Oakley, 2001)</vt:lpstr>
      <vt:lpstr>SIKLUS PEMBERDAYAAN</vt:lpstr>
      <vt:lpstr>Sarah Mosedale (2003) melihat pemberdayaan dalam empat aspek</vt:lpstr>
      <vt:lpstr>TUJUAN PERBERDAYAAN</vt:lpstr>
      <vt:lpstr>4 HAL YANG HARUS DIPERHATIKAN DALAM MELAKUKAN PEMBERDAYAAN</vt:lpstr>
      <vt:lpstr>LANGKAH2 PEMBERDAYAAN OLEH NGO</vt:lpstr>
      <vt:lpstr>ADVOKASI &amp; PEMBERDAYAAN</vt:lpstr>
      <vt:lpstr>STRATEGI ADVOKASI oleh NGO</vt:lpstr>
      <vt:lpstr>CARA MELAKUKAN ADVOKASI (Harold Sibanda, 1997 dan Jane Convey, 1997)</vt:lpstr>
      <vt:lpstr>goals</vt:lpstr>
      <vt:lpstr>Rencana Tindak Lanjut</vt:lpstr>
      <vt:lpstr>PENUTUP BELAJAR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BUZZ GROUP (Kelompok Studi Kecil)</dc:title>
  <dc:creator>Windows User</dc:creator>
  <cp:lastModifiedBy>User</cp:lastModifiedBy>
  <cp:revision>149</cp:revision>
  <dcterms:created xsi:type="dcterms:W3CDTF">2017-11-21T07:01:38Z</dcterms:created>
  <dcterms:modified xsi:type="dcterms:W3CDTF">2021-03-07T23:25:49Z</dcterms:modified>
</cp:coreProperties>
</file>