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0"/>
  </p:notesMasterIdLst>
  <p:sldIdLst>
    <p:sldId id="578" r:id="rId5"/>
    <p:sldId id="307" r:id="rId6"/>
    <p:sldId id="598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623" r:id="rId15"/>
    <p:sldId id="624" r:id="rId16"/>
    <p:sldId id="575" r:id="rId17"/>
    <p:sldId id="564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BF178-5E20-4DA3-848D-E5C1F513A188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3206CF-BE96-4FFB-B6B1-F609FFCDA0F9}">
      <dgm:prSet phldrT="[Text]"/>
      <dgm:spPr/>
      <dgm:t>
        <a:bodyPr/>
        <a:lstStyle/>
        <a:p>
          <a:r>
            <a:rPr lang="id-ID" dirty="0"/>
            <a:t>Jenis Kelamin</a:t>
          </a:r>
          <a:endParaRPr lang="en-US" dirty="0"/>
        </a:p>
      </dgm:t>
    </dgm:pt>
    <dgm:pt modelId="{260FA876-019D-46E8-9EA3-C0EA68EB46EA}" type="parTrans" cxnId="{8B64511D-EDB8-4DF8-A4C4-0E8FE75C4C5C}">
      <dgm:prSet/>
      <dgm:spPr/>
      <dgm:t>
        <a:bodyPr/>
        <a:lstStyle/>
        <a:p>
          <a:endParaRPr lang="en-US"/>
        </a:p>
      </dgm:t>
    </dgm:pt>
    <dgm:pt modelId="{AD04851E-E4A1-4DCC-BFBD-FC6E22F665FA}" type="sibTrans" cxnId="{8B64511D-EDB8-4DF8-A4C4-0E8FE75C4C5C}">
      <dgm:prSet/>
      <dgm:spPr/>
      <dgm:t>
        <a:bodyPr/>
        <a:lstStyle/>
        <a:p>
          <a:endParaRPr lang="en-US"/>
        </a:p>
      </dgm:t>
    </dgm:pt>
    <dgm:pt modelId="{4AB409FD-99B7-496F-A747-27C532713D70}">
      <dgm:prSet phldrT="[Text]"/>
      <dgm:spPr/>
      <dgm:t>
        <a:bodyPr/>
        <a:lstStyle/>
        <a:p>
          <a:r>
            <a:rPr lang="id-ID" dirty="0"/>
            <a:t>Gender</a:t>
          </a:r>
          <a:endParaRPr lang="en-US" dirty="0"/>
        </a:p>
      </dgm:t>
    </dgm:pt>
    <dgm:pt modelId="{D29726B6-5E91-4284-84E0-1E5DF0851EC0}" type="parTrans" cxnId="{498821F8-9774-449B-A702-E4752C1DEEF6}">
      <dgm:prSet/>
      <dgm:spPr/>
      <dgm:t>
        <a:bodyPr/>
        <a:lstStyle/>
        <a:p>
          <a:endParaRPr lang="en-US"/>
        </a:p>
      </dgm:t>
    </dgm:pt>
    <dgm:pt modelId="{F3E061DE-5104-43EF-B8D2-2D536DAE9121}" type="sibTrans" cxnId="{498821F8-9774-449B-A702-E4752C1DEEF6}">
      <dgm:prSet/>
      <dgm:spPr/>
      <dgm:t>
        <a:bodyPr/>
        <a:lstStyle/>
        <a:p>
          <a:endParaRPr lang="en-US"/>
        </a:p>
      </dgm:t>
    </dgm:pt>
    <dgm:pt modelId="{77E9392F-53CC-430D-A192-2E5906F38E0E}" type="pres">
      <dgm:prSet presAssocID="{844BF178-5E20-4DA3-848D-E5C1F513A188}" presName="compositeShape" presStyleCnt="0">
        <dgm:presLayoutVars>
          <dgm:chMax val="2"/>
          <dgm:dir/>
          <dgm:resizeHandles val="exact"/>
        </dgm:presLayoutVars>
      </dgm:prSet>
      <dgm:spPr/>
    </dgm:pt>
    <dgm:pt modelId="{03D94743-66A5-4BF4-9CF9-9E97E6719C1B}" type="pres">
      <dgm:prSet presAssocID="{844BF178-5E20-4DA3-848D-E5C1F513A188}" presName="ribbon" presStyleLbl="node1" presStyleIdx="0" presStyleCnt="1"/>
      <dgm:spPr/>
    </dgm:pt>
    <dgm:pt modelId="{BA64B317-4789-44D3-9C9B-9F67131EFB8A}" type="pres">
      <dgm:prSet presAssocID="{844BF178-5E20-4DA3-848D-E5C1F513A188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EF0F352-52CA-4277-AE6D-FF741E328523}" type="pres">
      <dgm:prSet presAssocID="{844BF178-5E20-4DA3-848D-E5C1F513A188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B64511D-EDB8-4DF8-A4C4-0E8FE75C4C5C}" srcId="{844BF178-5E20-4DA3-848D-E5C1F513A188}" destId="{FC3206CF-BE96-4FFB-B6B1-F609FFCDA0F9}" srcOrd="0" destOrd="0" parTransId="{260FA876-019D-46E8-9EA3-C0EA68EB46EA}" sibTransId="{AD04851E-E4A1-4DCC-BFBD-FC6E22F665FA}"/>
    <dgm:cxn modelId="{75B54154-26F5-42D7-8DFA-359729CD53C2}" type="presOf" srcId="{4AB409FD-99B7-496F-A747-27C532713D70}" destId="{CEF0F352-52CA-4277-AE6D-FF741E328523}" srcOrd="0" destOrd="0" presId="urn:microsoft.com/office/officeart/2005/8/layout/arrow6"/>
    <dgm:cxn modelId="{8C17565A-8B72-4D01-B33C-E6B355F9AFF0}" type="presOf" srcId="{844BF178-5E20-4DA3-848D-E5C1F513A188}" destId="{77E9392F-53CC-430D-A192-2E5906F38E0E}" srcOrd="0" destOrd="0" presId="urn:microsoft.com/office/officeart/2005/8/layout/arrow6"/>
    <dgm:cxn modelId="{E9AF7DBB-2536-4242-8B84-15EDD82124EA}" type="presOf" srcId="{FC3206CF-BE96-4FFB-B6B1-F609FFCDA0F9}" destId="{BA64B317-4789-44D3-9C9B-9F67131EFB8A}" srcOrd="0" destOrd="0" presId="urn:microsoft.com/office/officeart/2005/8/layout/arrow6"/>
    <dgm:cxn modelId="{498821F8-9774-449B-A702-E4752C1DEEF6}" srcId="{844BF178-5E20-4DA3-848D-E5C1F513A188}" destId="{4AB409FD-99B7-496F-A747-27C532713D70}" srcOrd="1" destOrd="0" parTransId="{D29726B6-5E91-4284-84E0-1E5DF0851EC0}" sibTransId="{F3E061DE-5104-43EF-B8D2-2D536DAE9121}"/>
    <dgm:cxn modelId="{68E60D4E-CDB3-490E-9D89-B300F7D88F35}" type="presParOf" srcId="{77E9392F-53CC-430D-A192-2E5906F38E0E}" destId="{03D94743-66A5-4BF4-9CF9-9E97E6719C1B}" srcOrd="0" destOrd="0" presId="urn:microsoft.com/office/officeart/2005/8/layout/arrow6"/>
    <dgm:cxn modelId="{EE23693E-6865-43B0-B4C6-7E8B7D76E4CD}" type="presParOf" srcId="{77E9392F-53CC-430D-A192-2E5906F38E0E}" destId="{BA64B317-4789-44D3-9C9B-9F67131EFB8A}" srcOrd="1" destOrd="0" presId="urn:microsoft.com/office/officeart/2005/8/layout/arrow6"/>
    <dgm:cxn modelId="{1B946B45-F5E7-4C94-8792-303243AFB60E}" type="presParOf" srcId="{77E9392F-53CC-430D-A192-2E5906F38E0E}" destId="{CEF0F352-52CA-4277-AE6D-FF741E32852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C09B5-799C-4FF9-9C08-94DE107E827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C6FB26-EDF6-4C0E-B7B2-19E9C6BC1365}">
      <dgm:prSet phldrT="[Text]"/>
      <dgm:spPr/>
      <dgm:t>
        <a:bodyPr/>
        <a:lstStyle/>
        <a:p>
          <a:r>
            <a:rPr lang="id-ID" dirty="0"/>
            <a:t>NEGOSIATOR PRIA</a:t>
          </a:r>
          <a:endParaRPr lang="en-US" dirty="0"/>
        </a:p>
      </dgm:t>
    </dgm:pt>
    <dgm:pt modelId="{F41A9ABF-B201-4A20-82D7-EA642F080A45}" type="parTrans" cxnId="{7C238346-A049-4576-8168-7CBD7F22FE9A}">
      <dgm:prSet/>
      <dgm:spPr/>
      <dgm:t>
        <a:bodyPr/>
        <a:lstStyle/>
        <a:p>
          <a:endParaRPr lang="en-US"/>
        </a:p>
      </dgm:t>
    </dgm:pt>
    <dgm:pt modelId="{37846893-705A-487F-BA03-CEB831B9CC1C}" type="sibTrans" cxnId="{7C238346-A049-4576-8168-7CBD7F22FE9A}">
      <dgm:prSet/>
      <dgm:spPr/>
      <dgm:t>
        <a:bodyPr/>
        <a:lstStyle/>
        <a:p>
          <a:endParaRPr lang="en-US"/>
        </a:p>
      </dgm:t>
    </dgm:pt>
    <dgm:pt modelId="{2ECB8896-CF07-418E-9354-309AD6C94CAE}">
      <dgm:prSet phldrT="[Text]"/>
      <dgm:spPr/>
      <dgm:t>
        <a:bodyPr/>
        <a:lstStyle/>
        <a:p>
          <a:r>
            <a:rPr lang="id-ID" dirty="0"/>
            <a:t>NEGOSIATOR WANITA</a:t>
          </a:r>
          <a:endParaRPr lang="en-US" dirty="0"/>
        </a:p>
      </dgm:t>
    </dgm:pt>
    <dgm:pt modelId="{AFB75377-8207-4F18-BDC1-6EAC59C9E677}" type="parTrans" cxnId="{8FE16D4C-7B59-4882-9225-DC1731098654}">
      <dgm:prSet/>
      <dgm:spPr/>
      <dgm:t>
        <a:bodyPr/>
        <a:lstStyle/>
        <a:p>
          <a:endParaRPr lang="en-US"/>
        </a:p>
      </dgm:t>
    </dgm:pt>
    <dgm:pt modelId="{0A26F2F7-CD55-4735-B498-D15870E51226}" type="sibTrans" cxnId="{8FE16D4C-7B59-4882-9225-DC1731098654}">
      <dgm:prSet/>
      <dgm:spPr/>
      <dgm:t>
        <a:bodyPr/>
        <a:lstStyle/>
        <a:p>
          <a:endParaRPr lang="en-US"/>
        </a:p>
      </dgm:t>
    </dgm:pt>
    <dgm:pt modelId="{E709A0EA-0AEC-4077-8322-250BE28CCD70}" type="pres">
      <dgm:prSet presAssocID="{83DC09B5-799C-4FF9-9C08-94DE107E827D}" presName="diagram" presStyleCnt="0">
        <dgm:presLayoutVars>
          <dgm:dir/>
          <dgm:resizeHandles val="exact"/>
        </dgm:presLayoutVars>
      </dgm:prSet>
      <dgm:spPr/>
    </dgm:pt>
    <dgm:pt modelId="{679EEB76-8C8C-4583-8633-394FB78A3A74}" type="pres">
      <dgm:prSet presAssocID="{E0C6FB26-EDF6-4C0E-B7B2-19E9C6BC1365}" presName="arrow" presStyleLbl="node1" presStyleIdx="0" presStyleCnt="2">
        <dgm:presLayoutVars>
          <dgm:bulletEnabled val="1"/>
        </dgm:presLayoutVars>
      </dgm:prSet>
      <dgm:spPr/>
    </dgm:pt>
    <dgm:pt modelId="{42D718C2-A573-4241-A7F4-047F037DB163}" type="pres">
      <dgm:prSet presAssocID="{2ECB8896-CF07-418E-9354-309AD6C94CAE}" presName="arrow" presStyleLbl="node1" presStyleIdx="1" presStyleCnt="2">
        <dgm:presLayoutVars>
          <dgm:bulletEnabled val="1"/>
        </dgm:presLayoutVars>
      </dgm:prSet>
      <dgm:spPr/>
    </dgm:pt>
  </dgm:ptLst>
  <dgm:cxnLst>
    <dgm:cxn modelId="{48A35006-06AA-41BE-9CE4-AAE163B5E393}" type="presOf" srcId="{2ECB8896-CF07-418E-9354-309AD6C94CAE}" destId="{42D718C2-A573-4241-A7F4-047F037DB163}" srcOrd="0" destOrd="0" presId="urn:microsoft.com/office/officeart/2005/8/layout/arrow5"/>
    <dgm:cxn modelId="{7C238346-A049-4576-8168-7CBD7F22FE9A}" srcId="{83DC09B5-799C-4FF9-9C08-94DE107E827D}" destId="{E0C6FB26-EDF6-4C0E-B7B2-19E9C6BC1365}" srcOrd="0" destOrd="0" parTransId="{F41A9ABF-B201-4A20-82D7-EA642F080A45}" sibTransId="{37846893-705A-487F-BA03-CEB831B9CC1C}"/>
    <dgm:cxn modelId="{8FE16D4C-7B59-4882-9225-DC1731098654}" srcId="{83DC09B5-799C-4FF9-9C08-94DE107E827D}" destId="{2ECB8896-CF07-418E-9354-309AD6C94CAE}" srcOrd="1" destOrd="0" parTransId="{AFB75377-8207-4F18-BDC1-6EAC59C9E677}" sibTransId="{0A26F2F7-CD55-4735-B498-D15870E51226}"/>
    <dgm:cxn modelId="{C93F4996-52FB-44E7-8490-E277F172EB6F}" type="presOf" srcId="{E0C6FB26-EDF6-4C0E-B7B2-19E9C6BC1365}" destId="{679EEB76-8C8C-4583-8633-394FB78A3A74}" srcOrd="0" destOrd="0" presId="urn:microsoft.com/office/officeart/2005/8/layout/arrow5"/>
    <dgm:cxn modelId="{0B1F7997-BB71-4632-84C9-C325553802E9}" type="presOf" srcId="{83DC09B5-799C-4FF9-9C08-94DE107E827D}" destId="{E709A0EA-0AEC-4077-8322-250BE28CCD70}" srcOrd="0" destOrd="0" presId="urn:microsoft.com/office/officeart/2005/8/layout/arrow5"/>
    <dgm:cxn modelId="{C6F082AE-2F51-426E-B25F-8147539AA3F5}" type="presParOf" srcId="{E709A0EA-0AEC-4077-8322-250BE28CCD70}" destId="{679EEB76-8C8C-4583-8633-394FB78A3A74}" srcOrd="0" destOrd="0" presId="urn:microsoft.com/office/officeart/2005/8/layout/arrow5"/>
    <dgm:cxn modelId="{81CCFFDF-6775-4568-8C99-29EE086D6392}" type="presParOf" srcId="{E709A0EA-0AEC-4077-8322-250BE28CCD70}" destId="{42D718C2-A573-4241-A7F4-047F037DB16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94743-66A5-4BF4-9CF9-9E97E6719C1B}">
      <dsp:nvSpPr>
        <dsp:cNvPr id="0" name=""/>
        <dsp:cNvSpPr/>
      </dsp:nvSpPr>
      <dsp:spPr>
        <a:xfrm>
          <a:off x="0" y="143351"/>
          <a:ext cx="10082213" cy="403288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4B317-4789-44D3-9C9B-9F67131EFB8A}">
      <dsp:nvSpPr>
        <dsp:cNvPr id="0" name=""/>
        <dsp:cNvSpPr/>
      </dsp:nvSpPr>
      <dsp:spPr>
        <a:xfrm>
          <a:off x="1209865" y="849106"/>
          <a:ext cx="3327130" cy="19761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9136" rIns="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600" kern="1200" dirty="0"/>
            <a:t>Jenis Kelamin</a:t>
          </a:r>
          <a:endParaRPr lang="en-US" sz="5600" kern="1200" dirty="0"/>
        </a:p>
      </dsp:txBody>
      <dsp:txXfrm>
        <a:off x="1209865" y="849106"/>
        <a:ext cx="3327130" cy="1976113"/>
      </dsp:txXfrm>
    </dsp:sp>
    <dsp:sp modelId="{CEF0F352-52CA-4277-AE6D-FF741E328523}">
      <dsp:nvSpPr>
        <dsp:cNvPr id="0" name=""/>
        <dsp:cNvSpPr/>
      </dsp:nvSpPr>
      <dsp:spPr>
        <a:xfrm>
          <a:off x="5041106" y="1494367"/>
          <a:ext cx="3932063" cy="197611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9136" rIns="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600" kern="1200" dirty="0"/>
            <a:t>Gender</a:t>
          </a:r>
          <a:endParaRPr lang="en-US" sz="5600" kern="1200" dirty="0"/>
        </a:p>
      </dsp:txBody>
      <dsp:txXfrm>
        <a:off x="5041106" y="1494367"/>
        <a:ext cx="3932063" cy="1976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EEB76-8C8C-4583-8633-394FB78A3A74}">
      <dsp:nvSpPr>
        <dsp:cNvPr id="0" name=""/>
        <dsp:cNvSpPr/>
      </dsp:nvSpPr>
      <dsp:spPr>
        <a:xfrm rot="16200000">
          <a:off x="658" y="1077"/>
          <a:ext cx="4317432" cy="43174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300" kern="1200" dirty="0"/>
            <a:t>NEGOSIATOR PRIA</a:t>
          </a:r>
          <a:endParaRPr lang="en-US" sz="4300" kern="1200" dirty="0"/>
        </a:p>
      </dsp:txBody>
      <dsp:txXfrm rot="5400000">
        <a:off x="659" y="1080434"/>
        <a:ext cx="3561881" cy="2158716"/>
      </dsp:txXfrm>
    </dsp:sp>
    <dsp:sp modelId="{42D718C2-A573-4241-A7F4-047F037DB163}">
      <dsp:nvSpPr>
        <dsp:cNvPr id="0" name=""/>
        <dsp:cNvSpPr/>
      </dsp:nvSpPr>
      <dsp:spPr>
        <a:xfrm rot="5400000">
          <a:off x="5764122" y="1077"/>
          <a:ext cx="4317432" cy="43174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300" kern="1200" dirty="0"/>
            <a:t>NEGOSIATOR WANITA</a:t>
          </a:r>
          <a:endParaRPr lang="en-US" sz="4300" kern="1200" dirty="0"/>
        </a:p>
      </dsp:txBody>
      <dsp:txXfrm rot="-5400000">
        <a:off x="6519674" y="1080435"/>
        <a:ext cx="3561881" cy="2158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4. Kendali melalui wewenang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Wanita cenderung mencari wewenang dengan mencari peluang dalam hubungan (relasi) untuk meningkatkan kekuasaan</a:t>
            </a:r>
          </a:p>
          <a:p>
            <a:r>
              <a:rPr lang="id-ID" dirty="0"/>
              <a:t>Pria cenderung menggunakan kekuasaan yang dimiliki untuk mencapai tujuan2 mereka dan memaksa pihak lain berkapitulasi terhadap cara pandang mereka</a:t>
            </a:r>
          </a:p>
        </p:txBody>
      </p:sp>
    </p:spTree>
    <p:extLst>
      <p:ext uri="{BB962C8B-B14F-4D97-AF65-F5344CB8AC3E}">
        <p14:creationId xmlns:p14="http://schemas.microsoft.com/office/powerpoint/2010/main" val="54559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5. Memecahkan masalah Melalui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Dalam dialog, wanita cenderung menggali informasi untuk diklarifikasi, cenderung mendengarkan danberkontribusi </a:t>
            </a:r>
          </a:p>
          <a:p>
            <a:r>
              <a:rPr lang="id-ID" dirty="0"/>
              <a:t>Pria cenderung berusaha menyakinkan pihak lain bahwa posisi mereka benar dan selalu berusaha untuk menang dalam dialog</a:t>
            </a:r>
          </a:p>
        </p:txBody>
      </p:sp>
    </p:spTree>
    <p:extLst>
      <p:ext uri="{BB962C8B-B14F-4D97-AF65-F5344CB8AC3E}">
        <p14:creationId xmlns:p14="http://schemas.microsoft.com/office/powerpoint/2010/main" val="367169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6. Persepsi dan Stereotip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Laki-laki dominan </a:t>
            </a:r>
          </a:p>
          <a:p>
            <a:r>
              <a:rPr lang="id-ID" dirty="0"/>
              <a:t>Perempuan lemah</a:t>
            </a:r>
          </a:p>
        </p:txBody>
      </p:sp>
    </p:spTree>
    <p:extLst>
      <p:ext uri="{BB962C8B-B14F-4D97-AF65-F5344CB8AC3E}">
        <p14:creationId xmlns:p14="http://schemas.microsoft.com/office/powerpoint/2010/main" val="2491966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>
              <a:buNone/>
            </a:pPr>
            <a:r>
              <a:rPr lang="id-ID" sz="5400" b="1" dirty="0"/>
              <a:t>PEMBERDAYAAN &amp; ADVOKASI</a:t>
            </a:r>
            <a:endParaRPr lang="en-US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80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4400" dirty="0"/>
              <a:t>GENDER DAN NEGOSIASI</a:t>
            </a:r>
            <a:endParaRPr lang="en-US" sz="80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718540499"/>
              </p:ext>
            </p:extLst>
          </p:nvPr>
        </p:nvGraphicFramePr>
        <p:xfrm>
          <a:off x="1295400" y="1650275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PERBEDAAN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01795980"/>
              </p:ext>
            </p:extLst>
          </p:nvPr>
        </p:nvGraphicFramePr>
        <p:xfrm>
          <a:off x="1295399" y="2133600"/>
          <a:ext cx="9625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308">
                  <a:extLst>
                    <a:ext uri="{9D8B030D-6E8A-4147-A177-3AD203B41FA5}">
                      <a16:colId xmlns:a16="http://schemas.microsoft.com/office/drawing/2014/main" val="1762571416"/>
                    </a:ext>
                  </a:extLst>
                </a:gridCol>
                <a:gridCol w="4910841">
                  <a:extLst>
                    <a:ext uri="{9D8B030D-6E8A-4147-A177-3AD203B41FA5}">
                      <a16:colId xmlns:a16="http://schemas.microsoft.com/office/drawing/2014/main" val="21567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JENIS KELAMIN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GENDER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202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LAKI-LAKI/PEREMPUAN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LAKI-LAKI DAN PEREMPUAN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0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BIOLOGIS jenis kelamin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Aspek</a:t>
                      </a:r>
                      <a:r>
                        <a:rPr lang="id-ID" baseline="0" dirty="0"/>
                        <a:t> </a:t>
                      </a:r>
                      <a:r>
                        <a:rPr lang="id-ID" dirty="0"/>
                        <a:t>BUDAYA DAN</a:t>
                      </a:r>
                      <a:r>
                        <a:rPr lang="id-ID" baseline="0" dirty="0"/>
                        <a:t> PSIKOLOGIS dalam peran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61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83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GENDER DALAM NEGOSIASI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37819987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56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2878" y="2967335"/>
            <a:ext cx="596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Sama atau Berbeda?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6351" y="3890665"/>
            <a:ext cx="449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Mari berdiskusi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84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1. Cara Pandang rasional terhadap orang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Wanita lebih menyadari akan hub lengkap diantara orang-orang yang bernegosiasi</a:t>
            </a:r>
          </a:p>
          <a:p>
            <a:r>
              <a:rPr lang="id-ID" dirty="0"/>
              <a:t>Wanita cenderung menganggap negosiasi sebagai bagian dari konteks yang lebih besar, dibandingkan hanya fokus pada isi dari masalah yang sedang dinegosiasikan (Kolb dan Coolidge, 1991)</a:t>
            </a:r>
          </a:p>
          <a:p>
            <a:r>
              <a:rPr lang="id-ID" dirty="0"/>
              <a:t>Wanita lebih menekankan pada interaksi interpersonal</a:t>
            </a:r>
          </a:p>
          <a:p>
            <a:r>
              <a:rPr lang="id-ID" dirty="0"/>
              <a:t>Kalau pria lebih pada tujuan khusus yang langsung berhubujngan dengan negosiasi</a:t>
            </a:r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07742" y="376780"/>
            <a:ext cx="10081120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/>
              <a:t>PERBEDAAN TEORITIS ANTARA NEGOSIATOR PRIA DAN WANITA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958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2. Cara pandang agensi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Wanita cenderung tidak membuat batasan jelas antara negosiasi dengan aspek hubungan lain dari hubungan mereka</a:t>
            </a:r>
          </a:p>
          <a:p>
            <a:r>
              <a:rPr lang="id-ID" dirty="0"/>
              <a:t>Pria cenderung membatasi negosiasi dari perilaku lain </a:t>
            </a:r>
          </a:p>
          <a:p>
            <a:r>
              <a:rPr lang="id-ID" dirty="0"/>
              <a:t>Wanita memandang negosiasi itu mengalir dalamsebuah hubungan</a:t>
            </a:r>
          </a:p>
        </p:txBody>
      </p:sp>
    </p:spTree>
    <p:extLst>
      <p:ext uri="{BB962C8B-B14F-4D97-AF65-F5344CB8AC3E}">
        <p14:creationId xmlns:p14="http://schemas.microsoft.com/office/powerpoint/2010/main" val="375150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3. Keyakinan terhadap kemampuan dan kelayakan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Wanita lebih memperhatikan kelayakan</a:t>
            </a:r>
          </a:p>
          <a:p>
            <a:r>
              <a:rPr lang="id-ID" dirty="0"/>
              <a:t>Pria cenderung ingin berkuasa (diatas layak)</a:t>
            </a:r>
          </a:p>
        </p:txBody>
      </p:sp>
    </p:spTree>
    <p:extLst>
      <p:ext uri="{BB962C8B-B14F-4D97-AF65-F5344CB8AC3E}">
        <p14:creationId xmlns:p14="http://schemas.microsoft.com/office/powerpoint/2010/main" val="54979124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3273</TotalTime>
  <Words>346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GENDER DAN NEGOSIASI</vt:lpstr>
      <vt:lpstr>PowerPoint Presentation</vt:lpstr>
      <vt:lpstr>PERBEDAAN</vt:lpstr>
      <vt:lpstr>GENDER DALAM NEGOSIASI</vt:lpstr>
      <vt:lpstr>PowerPoint Presentation</vt:lpstr>
      <vt:lpstr>1. Cara Pandang rasional terhadap orang lain</vt:lpstr>
      <vt:lpstr>2. Cara pandang agensi</vt:lpstr>
      <vt:lpstr>3. Keyakinan terhadap kemampuan dan kelayakan </vt:lpstr>
      <vt:lpstr>4. Kendali melalui wewenang</vt:lpstr>
      <vt:lpstr>5. Memecahkan masalah Melalui DIalog</vt:lpstr>
      <vt:lpstr>6. Persepsi dan Stereotip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143</cp:revision>
  <dcterms:created xsi:type="dcterms:W3CDTF">2017-11-21T07:01:38Z</dcterms:created>
  <dcterms:modified xsi:type="dcterms:W3CDTF">2021-03-07T23:24:13Z</dcterms:modified>
</cp:coreProperties>
</file>