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7"/>
  </p:notesMasterIdLst>
  <p:sldIdLst>
    <p:sldId id="578" r:id="rId5"/>
    <p:sldId id="307" r:id="rId6"/>
    <p:sldId id="569" r:id="rId7"/>
    <p:sldId id="598" r:id="rId8"/>
    <p:sldId id="599" r:id="rId9"/>
    <p:sldId id="600" r:id="rId10"/>
    <p:sldId id="601" r:id="rId11"/>
    <p:sldId id="605" r:id="rId12"/>
    <p:sldId id="604" r:id="rId13"/>
    <p:sldId id="606" r:id="rId14"/>
    <p:sldId id="607" r:id="rId15"/>
    <p:sldId id="602" r:id="rId16"/>
    <p:sldId id="603" r:id="rId17"/>
    <p:sldId id="608" r:id="rId18"/>
    <p:sldId id="609" r:id="rId19"/>
    <p:sldId id="610" r:id="rId20"/>
    <p:sldId id="611" r:id="rId21"/>
    <p:sldId id="612" r:id="rId22"/>
    <p:sldId id="613" r:id="rId23"/>
    <p:sldId id="575" r:id="rId24"/>
    <p:sldId id="564" r:id="rId25"/>
    <p:sldId id="32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713E7-E604-4718-966F-0E0B8CDA96B2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E1CA6C-199B-4B58-8C5B-7D667E415B02}">
      <dgm:prSet phldrT="[Text]" custT="1"/>
      <dgm:spPr/>
      <dgm:t>
        <a:bodyPr/>
        <a:lstStyle/>
        <a:p>
          <a:r>
            <a:rPr lang="en-US" sz="2500" b="1" dirty="0"/>
            <a:t>TINDAKAN</a:t>
          </a:r>
        </a:p>
      </dgm:t>
    </dgm:pt>
    <dgm:pt modelId="{5904D8BD-1C59-40F0-A872-AE13E7429F41}" type="parTrans" cxnId="{1002CB74-9C0C-4C02-8245-803FBCE3EE5C}">
      <dgm:prSet/>
      <dgm:spPr/>
      <dgm:t>
        <a:bodyPr/>
        <a:lstStyle/>
        <a:p>
          <a:endParaRPr lang="en-US"/>
        </a:p>
      </dgm:t>
    </dgm:pt>
    <dgm:pt modelId="{9F047C74-E33C-4083-BF81-F72C6A8C03EE}" type="sibTrans" cxnId="{1002CB74-9C0C-4C02-8245-803FBCE3EE5C}">
      <dgm:prSet/>
      <dgm:spPr/>
      <dgm:t>
        <a:bodyPr/>
        <a:lstStyle/>
        <a:p>
          <a:endParaRPr lang="en-US"/>
        </a:p>
      </dgm:t>
    </dgm:pt>
    <dgm:pt modelId="{25F2C3F7-1398-407C-AB5A-79C6E78AEF69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dirty="0"/>
            <a:t>KESEJAHTERA-AN MASYARAKAT</a:t>
          </a:r>
        </a:p>
      </dgm:t>
    </dgm:pt>
    <dgm:pt modelId="{32796FC4-9CD5-44EE-AC40-E04D9B43A15E}" type="parTrans" cxnId="{3A563767-7534-4F34-8479-B7B4F9597B05}">
      <dgm:prSet/>
      <dgm:spPr/>
      <dgm:t>
        <a:bodyPr/>
        <a:lstStyle/>
        <a:p>
          <a:endParaRPr lang="en-US"/>
        </a:p>
      </dgm:t>
    </dgm:pt>
    <dgm:pt modelId="{8E828C31-FDE1-4DAE-BA12-1E72F9257A65}" type="sibTrans" cxnId="{3A563767-7534-4F34-8479-B7B4F9597B05}">
      <dgm:prSet/>
      <dgm:spPr/>
      <dgm:t>
        <a:bodyPr/>
        <a:lstStyle/>
        <a:p>
          <a:endParaRPr lang="en-US"/>
        </a:p>
      </dgm:t>
    </dgm:pt>
    <dgm:pt modelId="{B6662458-87F4-476E-B888-CFDD1D3A5F35}" type="pres">
      <dgm:prSet presAssocID="{CCE713E7-E604-4718-966F-0E0B8CDA96B2}" presName="Name0" presStyleCnt="0">
        <dgm:presLayoutVars>
          <dgm:dir/>
          <dgm:animOne val="branch"/>
          <dgm:animLvl val="lvl"/>
        </dgm:presLayoutVars>
      </dgm:prSet>
      <dgm:spPr/>
    </dgm:pt>
    <dgm:pt modelId="{E5149073-E0CA-4C77-8C5E-44EBC034B5DC}" type="pres">
      <dgm:prSet presAssocID="{FAE1CA6C-199B-4B58-8C5B-7D667E415B02}" presName="chaos" presStyleCnt="0"/>
      <dgm:spPr/>
    </dgm:pt>
    <dgm:pt modelId="{FDB779B1-D580-4359-A6CD-6B355CD98F71}" type="pres">
      <dgm:prSet presAssocID="{FAE1CA6C-199B-4B58-8C5B-7D667E415B02}" presName="parTx1" presStyleLbl="revTx" presStyleIdx="0" presStyleCnt="1"/>
      <dgm:spPr/>
    </dgm:pt>
    <dgm:pt modelId="{C1F4692B-7F5B-455A-B71E-9DEF4A039F9E}" type="pres">
      <dgm:prSet presAssocID="{FAE1CA6C-199B-4B58-8C5B-7D667E415B02}" presName="c1" presStyleLbl="node1" presStyleIdx="0" presStyleCnt="19"/>
      <dgm:spPr/>
    </dgm:pt>
    <dgm:pt modelId="{DB9509D0-5CA8-4556-8C31-5F8DDA9DB0D8}" type="pres">
      <dgm:prSet presAssocID="{FAE1CA6C-199B-4B58-8C5B-7D667E415B02}" presName="c2" presStyleLbl="node1" presStyleIdx="1" presStyleCnt="19"/>
      <dgm:spPr/>
    </dgm:pt>
    <dgm:pt modelId="{22E50E22-7231-411E-816E-907F63D5F8D1}" type="pres">
      <dgm:prSet presAssocID="{FAE1CA6C-199B-4B58-8C5B-7D667E415B02}" presName="c3" presStyleLbl="node1" presStyleIdx="2" presStyleCnt="19"/>
      <dgm:spPr/>
    </dgm:pt>
    <dgm:pt modelId="{28B52D97-777A-46FD-9363-3DFF8C5D8F5D}" type="pres">
      <dgm:prSet presAssocID="{FAE1CA6C-199B-4B58-8C5B-7D667E415B02}" presName="c4" presStyleLbl="node1" presStyleIdx="3" presStyleCnt="19"/>
      <dgm:spPr/>
    </dgm:pt>
    <dgm:pt modelId="{2BFCB79D-B846-413B-9F00-5006D83F0F12}" type="pres">
      <dgm:prSet presAssocID="{FAE1CA6C-199B-4B58-8C5B-7D667E415B02}" presName="c5" presStyleLbl="node1" presStyleIdx="4" presStyleCnt="19"/>
      <dgm:spPr/>
    </dgm:pt>
    <dgm:pt modelId="{E7963A60-1A68-4709-86BC-B0ECAFADEF0C}" type="pres">
      <dgm:prSet presAssocID="{FAE1CA6C-199B-4B58-8C5B-7D667E415B02}" presName="c6" presStyleLbl="node1" presStyleIdx="5" presStyleCnt="19"/>
      <dgm:spPr/>
    </dgm:pt>
    <dgm:pt modelId="{C2D3061E-6CE7-43D4-8D7B-9FDB2BA99EBE}" type="pres">
      <dgm:prSet presAssocID="{FAE1CA6C-199B-4B58-8C5B-7D667E415B02}" presName="c7" presStyleLbl="node1" presStyleIdx="6" presStyleCnt="19"/>
      <dgm:spPr/>
    </dgm:pt>
    <dgm:pt modelId="{A8A00D08-E12A-4CBF-BDE1-B846C79C8F7A}" type="pres">
      <dgm:prSet presAssocID="{FAE1CA6C-199B-4B58-8C5B-7D667E415B02}" presName="c8" presStyleLbl="node1" presStyleIdx="7" presStyleCnt="19"/>
      <dgm:spPr/>
    </dgm:pt>
    <dgm:pt modelId="{84003715-9187-4202-86DC-1CB2C9AA9A0F}" type="pres">
      <dgm:prSet presAssocID="{FAE1CA6C-199B-4B58-8C5B-7D667E415B02}" presName="c9" presStyleLbl="node1" presStyleIdx="8" presStyleCnt="19"/>
      <dgm:spPr/>
    </dgm:pt>
    <dgm:pt modelId="{68BEF23B-7AEE-401C-B909-145BB78723FB}" type="pres">
      <dgm:prSet presAssocID="{FAE1CA6C-199B-4B58-8C5B-7D667E415B02}" presName="c10" presStyleLbl="node1" presStyleIdx="9" presStyleCnt="19"/>
      <dgm:spPr>
        <a:solidFill>
          <a:srgbClr val="FFFF00"/>
        </a:solidFill>
      </dgm:spPr>
    </dgm:pt>
    <dgm:pt modelId="{F9348488-3284-420C-8BCB-49141FF1BD67}" type="pres">
      <dgm:prSet presAssocID="{FAE1CA6C-199B-4B58-8C5B-7D667E415B02}" presName="c11" presStyleLbl="node1" presStyleIdx="10" presStyleCnt="19"/>
      <dgm:spPr/>
    </dgm:pt>
    <dgm:pt modelId="{7C3E0A85-B358-48E7-A689-2D952F0D2D92}" type="pres">
      <dgm:prSet presAssocID="{FAE1CA6C-199B-4B58-8C5B-7D667E415B02}" presName="c12" presStyleLbl="node1" presStyleIdx="11" presStyleCnt="19"/>
      <dgm:spPr>
        <a:solidFill>
          <a:srgbClr val="FF3399"/>
        </a:solidFill>
      </dgm:spPr>
    </dgm:pt>
    <dgm:pt modelId="{F456A693-7E73-4EA7-B933-063D047082C7}" type="pres">
      <dgm:prSet presAssocID="{FAE1CA6C-199B-4B58-8C5B-7D667E415B02}" presName="c13" presStyleLbl="node1" presStyleIdx="12" presStyleCnt="19"/>
      <dgm:spPr/>
    </dgm:pt>
    <dgm:pt modelId="{6D4DDF9D-3E63-420B-90FA-33989F7732F9}" type="pres">
      <dgm:prSet presAssocID="{FAE1CA6C-199B-4B58-8C5B-7D667E415B02}" presName="c14" presStyleLbl="node1" presStyleIdx="13" presStyleCnt="19"/>
      <dgm:spPr/>
    </dgm:pt>
    <dgm:pt modelId="{09FC4FBD-4813-4D0D-A1C9-A19A271C2C1C}" type="pres">
      <dgm:prSet presAssocID="{FAE1CA6C-199B-4B58-8C5B-7D667E415B02}" presName="c15" presStyleLbl="node1" presStyleIdx="14" presStyleCnt="19"/>
      <dgm:spPr/>
    </dgm:pt>
    <dgm:pt modelId="{D12C7661-BD34-4F70-BC21-20C9C8A40727}" type="pres">
      <dgm:prSet presAssocID="{FAE1CA6C-199B-4B58-8C5B-7D667E415B02}" presName="c16" presStyleLbl="node1" presStyleIdx="15" presStyleCnt="19"/>
      <dgm:spPr/>
    </dgm:pt>
    <dgm:pt modelId="{5EF89BFB-70DE-4168-8AB3-90BACD2942E4}" type="pres">
      <dgm:prSet presAssocID="{FAE1CA6C-199B-4B58-8C5B-7D667E415B02}" presName="c17" presStyleLbl="node1" presStyleIdx="16" presStyleCnt="19"/>
      <dgm:spPr>
        <a:solidFill>
          <a:srgbClr val="00B0F0"/>
        </a:solidFill>
      </dgm:spPr>
    </dgm:pt>
    <dgm:pt modelId="{B2E57742-2783-4079-9413-1B4F3E9DC592}" type="pres">
      <dgm:prSet presAssocID="{FAE1CA6C-199B-4B58-8C5B-7D667E415B02}" presName="c18" presStyleLbl="node1" presStyleIdx="17" presStyleCnt="19"/>
      <dgm:spPr/>
    </dgm:pt>
    <dgm:pt modelId="{A49D777B-12DF-4A99-B1E8-D4F74683EF24}" type="pres">
      <dgm:prSet presAssocID="{9F047C74-E33C-4083-BF81-F72C6A8C03EE}" presName="chevronComposite1" presStyleCnt="0"/>
      <dgm:spPr/>
    </dgm:pt>
    <dgm:pt modelId="{E49F7C55-6E17-4135-A499-B697A29CA01E}" type="pres">
      <dgm:prSet presAssocID="{9F047C74-E33C-4083-BF81-F72C6A8C03EE}" presName="chevron1" presStyleLbl="sibTrans2D1" presStyleIdx="0" presStyleCnt="2"/>
      <dgm:spPr/>
    </dgm:pt>
    <dgm:pt modelId="{500537BE-D55F-477B-AFE6-B8470316F6D5}" type="pres">
      <dgm:prSet presAssocID="{9F047C74-E33C-4083-BF81-F72C6A8C03EE}" presName="spChevron1" presStyleCnt="0"/>
      <dgm:spPr/>
    </dgm:pt>
    <dgm:pt modelId="{E643C7DC-F3C7-4F97-BC7B-49825F0D8C80}" type="pres">
      <dgm:prSet presAssocID="{9F047C74-E33C-4083-BF81-F72C6A8C03EE}" presName="overlap" presStyleCnt="0"/>
      <dgm:spPr/>
    </dgm:pt>
    <dgm:pt modelId="{6567E18F-61F0-4CA8-BC87-362E407CA1E5}" type="pres">
      <dgm:prSet presAssocID="{9F047C74-E33C-4083-BF81-F72C6A8C03EE}" presName="chevronComposite2" presStyleCnt="0"/>
      <dgm:spPr/>
    </dgm:pt>
    <dgm:pt modelId="{D128510D-FD08-4A20-A0BB-882B4C3FA896}" type="pres">
      <dgm:prSet presAssocID="{9F047C74-E33C-4083-BF81-F72C6A8C03EE}" presName="chevron2" presStyleLbl="sibTrans2D1" presStyleIdx="1" presStyleCnt="2"/>
      <dgm:spPr/>
    </dgm:pt>
    <dgm:pt modelId="{A30D8157-7D58-491E-BB16-ECF6D1DCC408}" type="pres">
      <dgm:prSet presAssocID="{9F047C74-E33C-4083-BF81-F72C6A8C03EE}" presName="spChevron2" presStyleCnt="0"/>
      <dgm:spPr/>
    </dgm:pt>
    <dgm:pt modelId="{7F349C5E-0BF4-46DC-858F-E60663397874}" type="pres">
      <dgm:prSet presAssocID="{25F2C3F7-1398-407C-AB5A-79C6E78AEF69}" presName="last" presStyleCnt="0"/>
      <dgm:spPr/>
    </dgm:pt>
    <dgm:pt modelId="{5267E20A-A18D-4972-BAD4-BB5CFA827A99}" type="pres">
      <dgm:prSet presAssocID="{25F2C3F7-1398-407C-AB5A-79C6E78AEF69}" presName="circleTx" presStyleLbl="node1" presStyleIdx="18" presStyleCnt="19" custScaleX="130138"/>
      <dgm:spPr/>
    </dgm:pt>
    <dgm:pt modelId="{8A20D6E5-A49B-48FD-839F-F20967A45DB1}" type="pres">
      <dgm:prSet presAssocID="{25F2C3F7-1398-407C-AB5A-79C6E78AEF69}" presName="spN" presStyleCnt="0"/>
      <dgm:spPr/>
    </dgm:pt>
  </dgm:ptLst>
  <dgm:cxnLst>
    <dgm:cxn modelId="{CDA2C107-8C0D-45BA-BA00-77CBDDDB9EDD}" type="presOf" srcId="{FAE1CA6C-199B-4B58-8C5B-7D667E415B02}" destId="{FDB779B1-D580-4359-A6CD-6B355CD98F71}" srcOrd="0" destOrd="0" presId="urn:microsoft.com/office/officeart/2009/3/layout/RandomtoResultProcess"/>
    <dgm:cxn modelId="{3A563767-7534-4F34-8479-B7B4F9597B05}" srcId="{CCE713E7-E604-4718-966F-0E0B8CDA96B2}" destId="{25F2C3F7-1398-407C-AB5A-79C6E78AEF69}" srcOrd="1" destOrd="0" parTransId="{32796FC4-9CD5-44EE-AC40-E04D9B43A15E}" sibTransId="{8E828C31-FDE1-4DAE-BA12-1E72F9257A65}"/>
    <dgm:cxn modelId="{1002CB74-9C0C-4C02-8245-803FBCE3EE5C}" srcId="{CCE713E7-E604-4718-966F-0E0B8CDA96B2}" destId="{FAE1CA6C-199B-4B58-8C5B-7D667E415B02}" srcOrd="0" destOrd="0" parTransId="{5904D8BD-1C59-40F0-A872-AE13E7429F41}" sibTransId="{9F047C74-E33C-4083-BF81-F72C6A8C03EE}"/>
    <dgm:cxn modelId="{5A6A50B0-5567-4CD7-9DC9-DAB68EEF7BB0}" type="presOf" srcId="{CCE713E7-E604-4718-966F-0E0B8CDA96B2}" destId="{B6662458-87F4-476E-B888-CFDD1D3A5F35}" srcOrd="0" destOrd="0" presId="urn:microsoft.com/office/officeart/2009/3/layout/RandomtoResultProcess"/>
    <dgm:cxn modelId="{1B5CD8B7-2308-486D-93F1-AD50A6B80C43}" type="presOf" srcId="{25F2C3F7-1398-407C-AB5A-79C6E78AEF69}" destId="{5267E20A-A18D-4972-BAD4-BB5CFA827A99}" srcOrd="0" destOrd="0" presId="urn:microsoft.com/office/officeart/2009/3/layout/RandomtoResultProcess"/>
    <dgm:cxn modelId="{1DC2D592-3958-4F3C-8779-99E81817D71B}" type="presParOf" srcId="{B6662458-87F4-476E-B888-CFDD1D3A5F35}" destId="{E5149073-E0CA-4C77-8C5E-44EBC034B5DC}" srcOrd="0" destOrd="0" presId="urn:microsoft.com/office/officeart/2009/3/layout/RandomtoResultProcess"/>
    <dgm:cxn modelId="{B2FB590F-C73C-42C6-904F-21728D3AB4BB}" type="presParOf" srcId="{E5149073-E0CA-4C77-8C5E-44EBC034B5DC}" destId="{FDB779B1-D580-4359-A6CD-6B355CD98F71}" srcOrd="0" destOrd="0" presId="urn:microsoft.com/office/officeart/2009/3/layout/RandomtoResultProcess"/>
    <dgm:cxn modelId="{89369C00-E67D-488D-A3D5-38FF712B0A60}" type="presParOf" srcId="{E5149073-E0CA-4C77-8C5E-44EBC034B5DC}" destId="{C1F4692B-7F5B-455A-B71E-9DEF4A039F9E}" srcOrd="1" destOrd="0" presId="urn:microsoft.com/office/officeart/2009/3/layout/RandomtoResultProcess"/>
    <dgm:cxn modelId="{24F36E34-5FAF-41A2-924B-251850E08086}" type="presParOf" srcId="{E5149073-E0CA-4C77-8C5E-44EBC034B5DC}" destId="{DB9509D0-5CA8-4556-8C31-5F8DDA9DB0D8}" srcOrd="2" destOrd="0" presId="urn:microsoft.com/office/officeart/2009/3/layout/RandomtoResultProcess"/>
    <dgm:cxn modelId="{333E526E-BF03-44F0-96AD-30FBCFDE17E2}" type="presParOf" srcId="{E5149073-E0CA-4C77-8C5E-44EBC034B5DC}" destId="{22E50E22-7231-411E-816E-907F63D5F8D1}" srcOrd="3" destOrd="0" presId="urn:microsoft.com/office/officeart/2009/3/layout/RandomtoResultProcess"/>
    <dgm:cxn modelId="{0D0949AD-CDAC-49F1-A2DD-41FBE2F77A5B}" type="presParOf" srcId="{E5149073-E0CA-4C77-8C5E-44EBC034B5DC}" destId="{28B52D97-777A-46FD-9363-3DFF8C5D8F5D}" srcOrd="4" destOrd="0" presId="urn:microsoft.com/office/officeart/2009/3/layout/RandomtoResultProcess"/>
    <dgm:cxn modelId="{E32186AE-401C-40E6-AB1B-B701E1B62807}" type="presParOf" srcId="{E5149073-E0CA-4C77-8C5E-44EBC034B5DC}" destId="{2BFCB79D-B846-413B-9F00-5006D83F0F12}" srcOrd="5" destOrd="0" presId="urn:microsoft.com/office/officeart/2009/3/layout/RandomtoResultProcess"/>
    <dgm:cxn modelId="{0A5E71BA-80CA-468E-97BC-02DBCB528193}" type="presParOf" srcId="{E5149073-E0CA-4C77-8C5E-44EBC034B5DC}" destId="{E7963A60-1A68-4709-86BC-B0ECAFADEF0C}" srcOrd="6" destOrd="0" presId="urn:microsoft.com/office/officeart/2009/3/layout/RandomtoResultProcess"/>
    <dgm:cxn modelId="{C2863941-42C8-424E-8008-081BBBFB87FE}" type="presParOf" srcId="{E5149073-E0CA-4C77-8C5E-44EBC034B5DC}" destId="{C2D3061E-6CE7-43D4-8D7B-9FDB2BA99EBE}" srcOrd="7" destOrd="0" presId="urn:microsoft.com/office/officeart/2009/3/layout/RandomtoResultProcess"/>
    <dgm:cxn modelId="{8913AAA2-B784-4613-B9F3-B4D83BAFB375}" type="presParOf" srcId="{E5149073-E0CA-4C77-8C5E-44EBC034B5DC}" destId="{A8A00D08-E12A-4CBF-BDE1-B846C79C8F7A}" srcOrd="8" destOrd="0" presId="urn:microsoft.com/office/officeart/2009/3/layout/RandomtoResultProcess"/>
    <dgm:cxn modelId="{678DE775-2577-4967-BA2D-5703D1A9EAFD}" type="presParOf" srcId="{E5149073-E0CA-4C77-8C5E-44EBC034B5DC}" destId="{84003715-9187-4202-86DC-1CB2C9AA9A0F}" srcOrd="9" destOrd="0" presId="urn:microsoft.com/office/officeart/2009/3/layout/RandomtoResultProcess"/>
    <dgm:cxn modelId="{D97DF4F0-F106-4296-9B99-5AF55578BAEB}" type="presParOf" srcId="{E5149073-E0CA-4C77-8C5E-44EBC034B5DC}" destId="{68BEF23B-7AEE-401C-B909-145BB78723FB}" srcOrd="10" destOrd="0" presId="urn:microsoft.com/office/officeart/2009/3/layout/RandomtoResultProcess"/>
    <dgm:cxn modelId="{07DB99C9-A01C-4907-83F2-539C75527104}" type="presParOf" srcId="{E5149073-E0CA-4C77-8C5E-44EBC034B5DC}" destId="{F9348488-3284-420C-8BCB-49141FF1BD67}" srcOrd="11" destOrd="0" presId="urn:microsoft.com/office/officeart/2009/3/layout/RandomtoResultProcess"/>
    <dgm:cxn modelId="{C432B219-BCD4-4B72-BB7E-D47C27312DB8}" type="presParOf" srcId="{E5149073-E0CA-4C77-8C5E-44EBC034B5DC}" destId="{7C3E0A85-B358-48E7-A689-2D952F0D2D92}" srcOrd="12" destOrd="0" presId="urn:microsoft.com/office/officeart/2009/3/layout/RandomtoResultProcess"/>
    <dgm:cxn modelId="{8649AC3C-BDD6-423F-8124-78D05807DF2A}" type="presParOf" srcId="{E5149073-E0CA-4C77-8C5E-44EBC034B5DC}" destId="{F456A693-7E73-4EA7-B933-063D047082C7}" srcOrd="13" destOrd="0" presId="urn:microsoft.com/office/officeart/2009/3/layout/RandomtoResultProcess"/>
    <dgm:cxn modelId="{06925E36-B311-415C-A13D-F3394F18E474}" type="presParOf" srcId="{E5149073-E0CA-4C77-8C5E-44EBC034B5DC}" destId="{6D4DDF9D-3E63-420B-90FA-33989F7732F9}" srcOrd="14" destOrd="0" presId="urn:microsoft.com/office/officeart/2009/3/layout/RandomtoResultProcess"/>
    <dgm:cxn modelId="{A067A0DA-08EE-4125-AF70-126C88031514}" type="presParOf" srcId="{E5149073-E0CA-4C77-8C5E-44EBC034B5DC}" destId="{09FC4FBD-4813-4D0D-A1C9-A19A271C2C1C}" srcOrd="15" destOrd="0" presId="urn:microsoft.com/office/officeart/2009/3/layout/RandomtoResultProcess"/>
    <dgm:cxn modelId="{790E9D4C-8506-4506-8CF5-F46D23412739}" type="presParOf" srcId="{E5149073-E0CA-4C77-8C5E-44EBC034B5DC}" destId="{D12C7661-BD34-4F70-BC21-20C9C8A40727}" srcOrd="16" destOrd="0" presId="urn:microsoft.com/office/officeart/2009/3/layout/RandomtoResultProcess"/>
    <dgm:cxn modelId="{43A84FDD-FA7B-4E77-BC58-3352F0A91931}" type="presParOf" srcId="{E5149073-E0CA-4C77-8C5E-44EBC034B5DC}" destId="{5EF89BFB-70DE-4168-8AB3-90BACD2942E4}" srcOrd="17" destOrd="0" presId="urn:microsoft.com/office/officeart/2009/3/layout/RandomtoResultProcess"/>
    <dgm:cxn modelId="{FE928706-4697-40DD-9A94-46A4E940243A}" type="presParOf" srcId="{E5149073-E0CA-4C77-8C5E-44EBC034B5DC}" destId="{B2E57742-2783-4079-9413-1B4F3E9DC592}" srcOrd="18" destOrd="0" presId="urn:microsoft.com/office/officeart/2009/3/layout/RandomtoResultProcess"/>
    <dgm:cxn modelId="{F22E05E0-8BF5-449F-AA30-5892B9E3C5F3}" type="presParOf" srcId="{B6662458-87F4-476E-B888-CFDD1D3A5F35}" destId="{A49D777B-12DF-4A99-B1E8-D4F74683EF24}" srcOrd="1" destOrd="0" presId="urn:microsoft.com/office/officeart/2009/3/layout/RandomtoResultProcess"/>
    <dgm:cxn modelId="{C74F9FE8-74E3-4E7A-B580-321ED496CE0B}" type="presParOf" srcId="{A49D777B-12DF-4A99-B1E8-D4F74683EF24}" destId="{E49F7C55-6E17-4135-A499-B697A29CA01E}" srcOrd="0" destOrd="0" presId="urn:microsoft.com/office/officeart/2009/3/layout/RandomtoResultProcess"/>
    <dgm:cxn modelId="{9DFC8DCC-65EF-42E9-BC5B-EA14A739AECA}" type="presParOf" srcId="{A49D777B-12DF-4A99-B1E8-D4F74683EF24}" destId="{500537BE-D55F-477B-AFE6-B8470316F6D5}" srcOrd="1" destOrd="0" presId="urn:microsoft.com/office/officeart/2009/3/layout/RandomtoResultProcess"/>
    <dgm:cxn modelId="{394DD83D-568C-44E1-BAB2-196A79FC8C24}" type="presParOf" srcId="{B6662458-87F4-476E-B888-CFDD1D3A5F35}" destId="{E643C7DC-F3C7-4F97-BC7B-49825F0D8C80}" srcOrd="2" destOrd="0" presId="urn:microsoft.com/office/officeart/2009/3/layout/RandomtoResultProcess"/>
    <dgm:cxn modelId="{6883FC7A-84B3-4C00-9671-854C727F5DED}" type="presParOf" srcId="{B6662458-87F4-476E-B888-CFDD1D3A5F35}" destId="{6567E18F-61F0-4CA8-BC87-362E407CA1E5}" srcOrd="3" destOrd="0" presId="urn:microsoft.com/office/officeart/2009/3/layout/RandomtoResultProcess"/>
    <dgm:cxn modelId="{01DF5B79-0E04-4B97-A1E2-D8681F7BBAB0}" type="presParOf" srcId="{6567E18F-61F0-4CA8-BC87-362E407CA1E5}" destId="{D128510D-FD08-4A20-A0BB-882B4C3FA896}" srcOrd="0" destOrd="0" presId="urn:microsoft.com/office/officeart/2009/3/layout/RandomtoResultProcess"/>
    <dgm:cxn modelId="{7A1FC2EB-7FEF-4015-9E6C-9326248D8495}" type="presParOf" srcId="{6567E18F-61F0-4CA8-BC87-362E407CA1E5}" destId="{A30D8157-7D58-491E-BB16-ECF6D1DCC408}" srcOrd="1" destOrd="0" presId="urn:microsoft.com/office/officeart/2009/3/layout/RandomtoResultProcess"/>
    <dgm:cxn modelId="{BBD835C8-4A43-4EE2-9938-E146C8B69D27}" type="presParOf" srcId="{B6662458-87F4-476E-B888-CFDD1D3A5F35}" destId="{7F349C5E-0BF4-46DC-858F-E60663397874}" srcOrd="4" destOrd="0" presId="urn:microsoft.com/office/officeart/2009/3/layout/RandomtoResultProcess"/>
    <dgm:cxn modelId="{EA1F9678-3BEA-47EF-B50F-8937F0FA97CE}" type="presParOf" srcId="{7F349C5E-0BF4-46DC-858F-E60663397874}" destId="{5267E20A-A18D-4972-BAD4-BB5CFA827A99}" srcOrd="0" destOrd="0" presId="urn:microsoft.com/office/officeart/2009/3/layout/RandomtoResultProcess"/>
    <dgm:cxn modelId="{11FFEF0D-9802-45DE-B5A3-6064002E5E55}" type="presParOf" srcId="{7F349C5E-0BF4-46DC-858F-E60663397874}" destId="{8A20D6E5-A49B-48FD-839F-F20967A45DB1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3EB268-F7F5-48DA-9E02-9EF0EE9D321E}" type="doc">
      <dgm:prSet loTypeId="urn:microsoft.com/office/officeart/2005/8/layout/vList2" loCatId="list" qsTypeId="urn:microsoft.com/office/officeart/2005/8/quickstyle/3d2#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3BD3119-6204-49AD-A550-F7538FDF5FEA}">
      <dgm:prSet custT="1"/>
      <dgm:spPr/>
      <dgm:t>
        <a:bodyPr/>
        <a:lstStyle/>
        <a:p>
          <a:pPr rtl="0"/>
          <a:r>
            <a:rPr lang="en-US" sz="2400" dirty="0" err="1">
              <a:solidFill>
                <a:schemeClr val="tx1"/>
              </a:solidFill>
            </a:rPr>
            <a:t>Suatu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tindakan</a:t>
          </a:r>
          <a:r>
            <a:rPr lang="en-US" sz="2400" dirty="0">
              <a:solidFill>
                <a:schemeClr val="tx1"/>
              </a:solidFill>
            </a:rPr>
            <a:t> yang </a:t>
          </a:r>
          <a:r>
            <a:rPr lang="en-US" sz="2400" dirty="0" err="1">
              <a:solidFill>
                <a:schemeClr val="tx1"/>
              </a:solidFill>
            </a:rPr>
            <a:t>ditujukan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untuk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mengubah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kebijakan</a:t>
          </a:r>
          <a:r>
            <a:rPr lang="en-US" sz="2400" dirty="0">
              <a:solidFill>
                <a:schemeClr val="tx1"/>
              </a:solidFill>
            </a:rPr>
            <a:t>, </a:t>
          </a:r>
          <a:r>
            <a:rPr lang="en-US" sz="2400" dirty="0" err="1">
              <a:solidFill>
                <a:schemeClr val="tx1"/>
              </a:solidFill>
            </a:rPr>
            <a:t>kedudukan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atau</a:t>
          </a:r>
          <a:r>
            <a:rPr lang="en-US" sz="2400" dirty="0">
              <a:solidFill>
                <a:schemeClr val="tx1"/>
              </a:solidFill>
            </a:rPr>
            <a:t> program </a:t>
          </a:r>
          <a:r>
            <a:rPr lang="en-US" sz="2400" dirty="0" err="1">
              <a:solidFill>
                <a:schemeClr val="tx1"/>
              </a:solidFill>
            </a:rPr>
            <a:t>dari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segala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tipe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institusi</a:t>
          </a:r>
          <a:r>
            <a:rPr lang="en-US" sz="2400" dirty="0">
              <a:solidFill>
                <a:schemeClr val="tx1"/>
              </a:solidFill>
            </a:rPr>
            <a:t>.</a:t>
          </a:r>
        </a:p>
      </dgm:t>
    </dgm:pt>
    <dgm:pt modelId="{FFFCCE32-3DB9-4F41-A127-66DB98C53B13}" type="parTrans" cxnId="{FD25B409-560D-45C4-8AC8-8CCF3E33930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7E94B95-8E76-46D3-BC47-3C7572C3CBBC}" type="sibTrans" cxnId="{FD25B409-560D-45C4-8AC8-8CCF3E33930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E6848261-E495-4529-8CFE-11BC8FC60CCF}">
      <dgm:prSet custT="1"/>
      <dgm:spPr/>
      <dgm:t>
        <a:bodyPr/>
        <a:lstStyle/>
        <a:p>
          <a:pPr rtl="0"/>
          <a:r>
            <a:rPr lang="en-US" sz="2400" dirty="0" err="1">
              <a:solidFill>
                <a:schemeClr val="tx1"/>
              </a:solidFill>
            </a:rPr>
            <a:t>Mengajukan</a:t>
          </a:r>
          <a:r>
            <a:rPr lang="en-US" sz="2400" dirty="0">
              <a:solidFill>
                <a:schemeClr val="tx1"/>
              </a:solidFill>
            </a:rPr>
            <a:t>, </a:t>
          </a:r>
          <a:r>
            <a:rPr lang="en-US" sz="2400" dirty="0" err="1">
              <a:solidFill>
                <a:schemeClr val="tx1"/>
              </a:solidFill>
            </a:rPr>
            <a:t>mempertahankan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atau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merekomendasikan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suatu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gagasan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di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hadapan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orang</a:t>
          </a:r>
          <a:r>
            <a:rPr lang="en-US" sz="2400" dirty="0">
              <a:solidFill>
                <a:schemeClr val="tx1"/>
              </a:solidFill>
            </a:rPr>
            <a:t> lain.</a:t>
          </a:r>
        </a:p>
      </dgm:t>
    </dgm:pt>
    <dgm:pt modelId="{FB5E135D-7AD7-4F2B-869D-2BB63D9BE7C6}" type="parTrans" cxnId="{ACCC4C07-397B-4F78-B32D-ABF15B07F20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33F0E5B0-F88F-4790-B12A-A38A5D196F46}" type="sibTrans" cxnId="{ACCC4C07-397B-4F78-B32D-ABF15B07F20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3AB96FF5-1677-4937-8ABE-28FE3A329E70}">
      <dgm:prSet custT="1"/>
      <dgm:spPr/>
      <dgm:t>
        <a:bodyPr/>
        <a:lstStyle/>
        <a:p>
          <a:pPr rtl="0"/>
          <a:r>
            <a:rPr lang="en-US" sz="2400" dirty="0" err="1">
              <a:solidFill>
                <a:schemeClr val="tx1"/>
              </a:solidFill>
            </a:rPr>
            <a:t>Berbicara</a:t>
          </a:r>
          <a:r>
            <a:rPr lang="en-US" sz="2400" dirty="0">
              <a:solidFill>
                <a:schemeClr val="tx1"/>
              </a:solidFill>
            </a:rPr>
            <a:t>, </a:t>
          </a:r>
          <a:r>
            <a:rPr lang="en-US" sz="2400" dirty="0" err="1">
              <a:solidFill>
                <a:schemeClr val="tx1"/>
              </a:solidFill>
            </a:rPr>
            <a:t>menarik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perhatian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masyarakat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tentang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suatu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masalah</a:t>
          </a:r>
          <a:r>
            <a:rPr lang="en-US" sz="2400" dirty="0">
              <a:solidFill>
                <a:schemeClr val="tx1"/>
              </a:solidFill>
            </a:rPr>
            <a:t>, </a:t>
          </a:r>
          <a:r>
            <a:rPr lang="en-US" sz="2400" dirty="0" err="1">
              <a:solidFill>
                <a:schemeClr val="tx1"/>
              </a:solidFill>
            </a:rPr>
            <a:t>dan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mengarahkan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pengambilan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keputusan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mencari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solusi</a:t>
          </a:r>
          <a:r>
            <a:rPr lang="en-US" sz="2400" dirty="0">
              <a:solidFill>
                <a:schemeClr val="tx1"/>
              </a:solidFill>
            </a:rPr>
            <a:t>.</a:t>
          </a:r>
        </a:p>
      </dgm:t>
    </dgm:pt>
    <dgm:pt modelId="{F0301F68-93A3-4B0B-962A-5EEA3B6AF1F7}" type="parTrans" cxnId="{8AF95DCA-8BF9-4749-9960-80562799A60E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CD0E32B1-1B8A-4821-8B2F-A44B566BB423}" type="sibTrans" cxnId="{8AF95DCA-8BF9-4749-9960-80562799A60E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4D8A703-DA4E-4859-A716-25AD45BF5B3B}">
      <dgm:prSet custT="1"/>
      <dgm:spPr/>
      <dgm:t>
        <a:bodyPr/>
        <a:lstStyle/>
        <a:p>
          <a:pPr rtl="0"/>
          <a:r>
            <a:rPr lang="en-US" sz="2400" dirty="0" err="1">
              <a:solidFill>
                <a:schemeClr val="tx1"/>
              </a:solidFill>
            </a:rPr>
            <a:t>Bekerja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sama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dengan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orang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atau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organisasi</a:t>
          </a:r>
          <a:r>
            <a:rPr lang="en-US" sz="2400" dirty="0">
              <a:solidFill>
                <a:schemeClr val="tx1"/>
              </a:solidFill>
            </a:rPr>
            <a:t> lain </a:t>
          </a:r>
          <a:r>
            <a:rPr lang="en-US" sz="2400" dirty="0" err="1">
              <a:solidFill>
                <a:schemeClr val="tx1"/>
              </a:solidFill>
            </a:rPr>
            <a:t>untuk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membuat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perbedaan</a:t>
          </a:r>
          <a:r>
            <a:rPr lang="en-US" sz="2400" dirty="0">
              <a:solidFill>
                <a:schemeClr val="tx1"/>
              </a:solidFill>
            </a:rPr>
            <a:t> (CEPDA, 1995)</a:t>
          </a:r>
        </a:p>
      </dgm:t>
    </dgm:pt>
    <dgm:pt modelId="{D89A7352-87B6-4EE9-9326-81937E105344}" type="parTrans" cxnId="{ED0B88AC-CB3E-419F-A3BA-0271F84896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1D532BA-1C78-41D3-825B-398340833FBE}" type="sibTrans" cxnId="{ED0B88AC-CB3E-419F-A3BA-0271F84896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DFE62866-65C4-4B1D-99AD-28ABFAA1E303}">
      <dgm:prSet custT="1"/>
      <dgm:spPr/>
      <dgm:t>
        <a:bodyPr/>
        <a:lstStyle/>
        <a:p>
          <a:pPr rtl="0"/>
          <a:r>
            <a:rPr lang="en-US" sz="2400" dirty="0" err="1">
              <a:solidFill>
                <a:schemeClr val="tx1"/>
              </a:solidFill>
            </a:rPr>
            <a:t>Memasukkan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suatu</a:t>
          </a:r>
          <a:r>
            <a:rPr lang="en-US" sz="2400" dirty="0">
              <a:solidFill>
                <a:schemeClr val="tx1"/>
              </a:solidFill>
            </a:rPr>
            <a:t> problem </a:t>
          </a:r>
          <a:r>
            <a:rPr lang="en-US" sz="2400" dirty="0" err="1">
              <a:solidFill>
                <a:schemeClr val="tx1"/>
              </a:solidFill>
            </a:rPr>
            <a:t>ke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dalam</a:t>
          </a:r>
          <a:r>
            <a:rPr lang="en-US" sz="2400" dirty="0">
              <a:solidFill>
                <a:schemeClr val="tx1"/>
              </a:solidFill>
            </a:rPr>
            <a:t> agenda, </a:t>
          </a:r>
          <a:r>
            <a:rPr lang="en-US" sz="2400" dirty="0" err="1">
              <a:solidFill>
                <a:schemeClr val="tx1"/>
              </a:solidFill>
            </a:rPr>
            <a:t>mencari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solusi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mengenai</a:t>
          </a:r>
          <a:r>
            <a:rPr lang="en-US" sz="2400" dirty="0">
              <a:solidFill>
                <a:schemeClr val="tx1"/>
              </a:solidFill>
            </a:rPr>
            <a:t> problem </a:t>
          </a:r>
          <a:r>
            <a:rPr lang="en-US" sz="2400" dirty="0" err="1">
              <a:solidFill>
                <a:schemeClr val="tx1"/>
              </a:solidFill>
            </a:rPr>
            <a:t>tersebut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dan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membangun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dukungan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untuk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bertindak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menangani</a:t>
          </a:r>
          <a:r>
            <a:rPr lang="en-US" sz="2400" dirty="0">
              <a:solidFill>
                <a:schemeClr val="tx1"/>
              </a:solidFill>
            </a:rPr>
            <a:t> problem </a:t>
          </a:r>
          <a:r>
            <a:rPr lang="en-US" sz="2400" dirty="0" err="1">
              <a:solidFill>
                <a:schemeClr val="tx1"/>
              </a:solidFill>
            </a:rPr>
            <a:t>maupun</a:t>
          </a:r>
          <a:r>
            <a:rPr lang="en-US" sz="2400" dirty="0">
              <a:solidFill>
                <a:schemeClr val="tx1"/>
              </a:solidFill>
            </a:rPr>
            <a:t> </a:t>
          </a:r>
          <a:r>
            <a:rPr lang="en-US" sz="2400" dirty="0" err="1">
              <a:solidFill>
                <a:schemeClr val="tx1"/>
              </a:solidFill>
            </a:rPr>
            <a:t>solusinya</a:t>
          </a:r>
          <a:endParaRPr lang="en-US" sz="2400" dirty="0">
            <a:solidFill>
              <a:schemeClr val="tx1"/>
            </a:solidFill>
          </a:endParaRPr>
        </a:p>
      </dgm:t>
    </dgm:pt>
    <dgm:pt modelId="{2039CBD2-09DA-4A6E-9614-C0BBFE2699B5}" type="parTrans" cxnId="{59069ABB-B039-48C6-A9D2-ED7027CB543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01038ED3-BE34-4629-ACDB-3256BF05244A}" type="sibTrans" cxnId="{59069ABB-B039-48C6-A9D2-ED7027CB5430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B3BE38A-C9EB-4728-AE8A-FE00973FD7B9}" type="pres">
      <dgm:prSet presAssocID="{7A3EB268-F7F5-48DA-9E02-9EF0EE9D321E}" presName="linear" presStyleCnt="0">
        <dgm:presLayoutVars>
          <dgm:animLvl val="lvl"/>
          <dgm:resizeHandles val="exact"/>
        </dgm:presLayoutVars>
      </dgm:prSet>
      <dgm:spPr/>
    </dgm:pt>
    <dgm:pt modelId="{FB607976-5B8F-4410-89E9-08FA65DCFC93}" type="pres">
      <dgm:prSet presAssocID="{A3BD3119-6204-49AD-A550-F7538FDF5FE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69AF903-404C-4A79-8796-8636B4B1232C}" type="pres">
      <dgm:prSet presAssocID="{17E94B95-8E76-46D3-BC47-3C7572C3CBBC}" presName="spacer" presStyleCnt="0"/>
      <dgm:spPr/>
    </dgm:pt>
    <dgm:pt modelId="{E14B9156-1A5B-4F72-BCEB-138D33F26A59}" type="pres">
      <dgm:prSet presAssocID="{E6848261-E495-4529-8CFE-11BC8FC60CC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157D96B-CCB0-4A5B-85B0-804398B0E114}" type="pres">
      <dgm:prSet presAssocID="{33F0E5B0-F88F-4790-B12A-A38A5D196F46}" presName="spacer" presStyleCnt="0"/>
      <dgm:spPr/>
    </dgm:pt>
    <dgm:pt modelId="{FE6DCAAD-EEC3-42C5-BF80-0F0FA6702C12}" type="pres">
      <dgm:prSet presAssocID="{3AB96FF5-1677-4937-8ABE-28FE3A329E7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02D8288-001F-40D4-9FB8-25C90FC28339}" type="pres">
      <dgm:prSet presAssocID="{CD0E32B1-1B8A-4821-8B2F-A44B566BB423}" presName="spacer" presStyleCnt="0"/>
      <dgm:spPr/>
    </dgm:pt>
    <dgm:pt modelId="{4BB5F76B-1E63-4D6D-9095-1AEBF76CE6D5}" type="pres">
      <dgm:prSet presAssocID="{F4D8A703-DA4E-4859-A716-25AD45BF5B3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8023C67-FB3C-44AD-AA26-395E74CE69FC}" type="pres">
      <dgm:prSet presAssocID="{91D532BA-1C78-41D3-825B-398340833FBE}" presName="spacer" presStyleCnt="0"/>
      <dgm:spPr/>
    </dgm:pt>
    <dgm:pt modelId="{6DCA7732-3F28-47D0-A4FD-FEBBB5C81DBC}" type="pres">
      <dgm:prSet presAssocID="{DFE62866-65C4-4B1D-99AD-28ABFAA1E30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CCC4C07-397B-4F78-B32D-ABF15B07F20A}" srcId="{7A3EB268-F7F5-48DA-9E02-9EF0EE9D321E}" destId="{E6848261-E495-4529-8CFE-11BC8FC60CCF}" srcOrd="1" destOrd="0" parTransId="{FB5E135D-7AD7-4F2B-869D-2BB63D9BE7C6}" sibTransId="{33F0E5B0-F88F-4790-B12A-A38A5D196F46}"/>
    <dgm:cxn modelId="{FD25B409-560D-45C4-8AC8-8CCF3E339307}" srcId="{7A3EB268-F7F5-48DA-9E02-9EF0EE9D321E}" destId="{A3BD3119-6204-49AD-A550-F7538FDF5FEA}" srcOrd="0" destOrd="0" parTransId="{FFFCCE32-3DB9-4F41-A127-66DB98C53B13}" sibTransId="{17E94B95-8E76-46D3-BC47-3C7572C3CBBC}"/>
    <dgm:cxn modelId="{394A301B-1728-45FD-8753-E599D103C3A7}" type="presOf" srcId="{F4D8A703-DA4E-4859-A716-25AD45BF5B3B}" destId="{4BB5F76B-1E63-4D6D-9095-1AEBF76CE6D5}" srcOrd="0" destOrd="0" presId="urn:microsoft.com/office/officeart/2005/8/layout/vList2"/>
    <dgm:cxn modelId="{BD29733C-C3D7-4026-9841-9086C57E584E}" type="presOf" srcId="{7A3EB268-F7F5-48DA-9E02-9EF0EE9D321E}" destId="{1B3BE38A-C9EB-4728-AE8A-FE00973FD7B9}" srcOrd="0" destOrd="0" presId="urn:microsoft.com/office/officeart/2005/8/layout/vList2"/>
    <dgm:cxn modelId="{D29F226E-5014-4B1C-A7D4-05E5D6F72BFA}" type="presOf" srcId="{DFE62866-65C4-4B1D-99AD-28ABFAA1E303}" destId="{6DCA7732-3F28-47D0-A4FD-FEBBB5C81DBC}" srcOrd="0" destOrd="0" presId="urn:microsoft.com/office/officeart/2005/8/layout/vList2"/>
    <dgm:cxn modelId="{ED0B88AC-CB3E-419F-A3BA-0271F8489616}" srcId="{7A3EB268-F7F5-48DA-9E02-9EF0EE9D321E}" destId="{F4D8A703-DA4E-4859-A716-25AD45BF5B3B}" srcOrd="3" destOrd="0" parTransId="{D89A7352-87B6-4EE9-9326-81937E105344}" sibTransId="{91D532BA-1C78-41D3-825B-398340833FBE}"/>
    <dgm:cxn modelId="{59069ABB-B039-48C6-A9D2-ED7027CB5430}" srcId="{7A3EB268-F7F5-48DA-9E02-9EF0EE9D321E}" destId="{DFE62866-65C4-4B1D-99AD-28ABFAA1E303}" srcOrd="4" destOrd="0" parTransId="{2039CBD2-09DA-4A6E-9614-C0BBFE2699B5}" sibTransId="{01038ED3-BE34-4629-ACDB-3256BF05244A}"/>
    <dgm:cxn modelId="{263C1DBF-6CA5-446C-A568-994BC6E71BEE}" type="presOf" srcId="{A3BD3119-6204-49AD-A550-F7538FDF5FEA}" destId="{FB607976-5B8F-4410-89E9-08FA65DCFC93}" srcOrd="0" destOrd="0" presId="urn:microsoft.com/office/officeart/2005/8/layout/vList2"/>
    <dgm:cxn modelId="{8AF95DCA-8BF9-4749-9960-80562799A60E}" srcId="{7A3EB268-F7F5-48DA-9E02-9EF0EE9D321E}" destId="{3AB96FF5-1677-4937-8ABE-28FE3A329E70}" srcOrd="2" destOrd="0" parTransId="{F0301F68-93A3-4B0B-962A-5EEA3B6AF1F7}" sibTransId="{CD0E32B1-1B8A-4821-8B2F-A44B566BB423}"/>
    <dgm:cxn modelId="{EB7CE7DB-EE6E-44C0-AF4E-69839658EEDD}" type="presOf" srcId="{E6848261-E495-4529-8CFE-11BC8FC60CCF}" destId="{E14B9156-1A5B-4F72-BCEB-138D33F26A59}" srcOrd="0" destOrd="0" presId="urn:microsoft.com/office/officeart/2005/8/layout/vList2"/>
    <dgm:cxn modelId="{D4D20DEB-F150-4E7E-9ACE-D44825621C4E}" type="presOf" srcId="{3AB96FF5-1677-4937-8ABE-28FE3A329E70}" destId="{FE6DCAAD-EEC3-42C5-BF80-0F0FA6702C12}" srcOrd="0" destOrd="0" presId="urn:microsoft.com/office/officeart/2005/8/layout/vList2"/>
    <dgm:cxn modelId="{3AF45CCC-DDC1-44AF-A216-DA73E9DF9633}" type="presParOf" srcId="{1B3BE38A-C9EB-4728-AE8A-FE00973FD7B9}" destId="{FB607976-5B8F-4410-89E9-08FA65DCFC93}" srcOrd="0" destOrd="0" presId="urn:microsoft.com/office/officeart/2005/8/layout/vList2"/>
    <dgm:cxn modelId="{14BD6E02-D212-4F8E-A425-ECA95E5FCDB8}" type="presParOf" srcId="{1B3BE38A-C9EB-4728-AE8A-FE00973FD7B9}" destId="{569AF903-404C-4A79-8796-8636B4B1232C}" srcOrd="1" destOrd="0" presId="urn:microsoft.com/office/officeart/2005/8/layout/vList2"/>
    <dgm:cxn modelId="{2705CD92-2CAF-490D-9785-359B3D8A9D0E}" type="presParOf" srcId="{1B3BE38A-C9EB-4728-AE8A-FE00973FD7B9}" destId="{E14B9156-1A5B-4F72-BCEB-138D33F26A59}" srcOrd="2" destOrd="0" presId="urn:microsoft.com/office/officeart/2005/8/layout/vList2"/>
    <dgm:cxn modelId="{A922FB64-ED34-42C1-9F8C-EEC2B199C364}" type="presParOf" srcId="{1B3BE38A-C9EB-4728-AE8A-FE00973FD7B9}" destId="{C157D96B-CCB0-4A5B-85B0-804398B0E114}" srcOrd="3" destOrd="0" presId="urn:microsoft.com/office/officeart/2005/8/layout/vList2"/>
    <dgm:cxn modelId="{4DD66AAB-CAC0-4B95-A3F2-2C0010C4958C}" type="presParOf" srcId="{1B3BE38A-C9EB-4728-AE8A-FE00973FD7B9}" destId="{FE6DCAAD-EEC3-42C5-BF80-0F0FA6702C12}" srcOrd="4" destOrd="0" presId="urn:microsoft.com/office/officeart/2005/8/layout/vList2"/>
    <dgm:cxn modelId="{BC8E8413-DFA1-46AE-8044-FFCBFB4A6754}" type="presParOf" srcId="{1B3BE38A-C9EB-4728-AE8A-FE00973FD7B9}" destId="{F02D8288-001F-40D4-9FB8-25C90FC28339}" srcOrd="5" destOrd="0" presId="urn:microsoft.com/office/officeart/2005/8/layout/vList2"/>
    <dgm:cxn modelId="{3332FBEA-472B-46E7-BFC8-E748DDBD6419}" type="presParOf" srcId="{1B3BE38A-C9EB-4728-AE8A-FE00973FD7B9}" destId="{4BB5F76B-1E63-4D6D-9095-1AEBF76CE6D5}" srcOrd="6" destOrd="0" presId="urn:microsoft.com/office/officeart/2005/8/layout/vList2"/>
    <dgm:cxn modelId="{2B722556-A826-41A7-9745-903FDA2B025F}" type="presParOf" srcId="{1B3BE38A-C9EB-4728-AE8A-FE00973FD7B9}" destId="{78023C67-FB3C-44AD-AA26-395E74CE69FC}" srcOrd="7" destOrd="0" presId="urn:microsoft.com/office/officeart/2005/8/layout/vList2"/>
    <dgm:cxn modelId="{FF0027EB-D073-4E60-BC89-D81DC9D56D17}" type="presParOf" srcId="{1B3BE38A-C9EB-4728-AE8A-FE00973FD7B9}" destId="{6DCA7732-3F28-47D0-A4FD-FEBBB5C81DB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779B1-D580-4359-A6CD-6B355CD98F71}">
      <dsp:nvSpPr>
        <dsp:cNvPr id="0" name=""/>
        <dsp:cNvSpPr/>
      </dsp:nvSpPr>
      <dsp:spPr>
        <a:xfrm>
          <a:off x="263890" y="1715643"/>
          <a:ext cx="3909553" cy="128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TINDAKAN</a:t>
          </a:r>
        </a:p>
      </dsp:txBody>
      <dsp:txXfrm>
        <a:off x="263890" y="1715643"/>
        <a:ext cx="3909553" cy="1288375"/>
      </dsp:txXfrm>
    </dsp:sp>
    <dsp:sp modelId="{C1F4692B-7F5B-455A-B71E-9DEF4A039F9E}">
      <dsp:nvSpPr>
        <dsp:cNvPr id="0" name=""/>
        <dsp:cNvSpPr/>
      </dsp:nvSpPr>
      <dsp:spPr>
        <a:xfrm>
          <a:off x="259447" y="1323800"/>
          <a:ext cx="310987" cy="310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509D0-5CA8-4556-8C31-5F8DDA9DB0D8}">
      <dsp:nvSpPr>
        <dsp:cNvPr id="0" name=""/>
        <dsp:cNvSpPr/>
      </dsp:nvSpPr>
      <dsp:spPr>
        <a:xfrm>
          <a:off x="477138" y="888417"/>
          <a:ext cx="310987" cy="310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50E22-7231-411E-816E-907F63D5F8D1}">
      <dsp:nvSpPr>
        <dsp:cNvPr id="0" name=""/>
        <dsp:cNvSpPr/>
      </dsp:nvSpPr>
      <dsp:spPr>
        <a:xfrm>
          <a:off x="999597" y="975494"/>
          <a:ext cx="488694" cy="4886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52D97-777A-46FD-9363-3DFF8C5D8F5D}">
      <dsp:nvSpPr>
        <dsp:cNvPr id="0" name=""/>
        <dsp:cNvSpPr/>
      </dsp:nvSpPr>
      <dsp:spPr>
        <a:xfrm>
          <a:off x="1434979" y="496574"/>
          <a:ext cx="310987" cy="310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CB79D-B846-413B-9F00-5006D83F0F12}">
      <dsp:nvSpPr>
        <dsp:cNvPr id="0" name=""/>
        <dsp:cNvSpPr/>
      </dsp:nvSpPr>
      <dsp:spPr>
        <a:xfrm>
          <a:off x="2000976" y="322421"/>
          <a:ext cx="310987" cy="310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63A60-1A68-4709-86BC-B0ECAFADEF0C}">
      <dsp:nvSpPr>
        <dsp:cNvPr id="0" name=""/>
        <dsp:cNvSpPr/>
      </dsp:nvSpPr>
      <dsp:spPr>
        <a:xfrm>
          <a:off x="2697587" y="627188"/>
          <a:ext cx="310987" cy="310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3061E-6CE7-43D4-8D7B-9FDB2BA99EBE}">
      <dsp:nvSpPr>
        <dsp:cNvPr id="0" name=""/>
        <dsp:cNvSpPr/>
      </dsp:nvSpPr>
      <dsp:spPr>
        <a:xfrm>
          <a:off x="3132969" y="844879"/>
          <a:ext cx="488694" cy="4886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00D08-E12A-4CBF-BDE1-B846C79C8F7A}">
      <dsp:nvSpPr>
        <dsp:cNvPr id="0" name=""/>
        <dsp:cNvSpPr/>
      </dsp:nvSpPr>
      <dsp:spPr>
        <a:xfrm>
          <a:off x="3742504" y="1323800"/>
          <a:ext cx="310987" cy="310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03715-9187-4202-86DC-1CB2C9AA9A0F}">
      <dsp:nvSpPr>
        <dsp:cNvPr id="0" name=""/>
        <dsp:cNvSpPr/>
      </dsp:nvSpPr>
      <dsp:spPr>
        <a:xfrm>
          <a:off x="4003733" y="1802720"/>
          <a:ext cx="310987" cy="310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EF23B-7AEE-401C-B909-145BB78723FB}">
      <dsp:nvSpPr>
        <dsp:cNvPr id="0" name=""/>
        <dsp:cNvSpPr/>
      </dsp:nvSpPr>
      <dsp:spPr>
        <a:xfrm>
          <a:off x="1739746" y="888417"/>
          <a:ext cx="799681" cy="79968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48488-3284-420C-8BCB-49141FF1BD67}">
      <dsp:nvSpPr>
        <dsp:cNvPr id="0" name=""/>
        <dsp:cNvSpPr/>
      </dsp:nvSpPr>
      <dsp:spPr>
        <a:xfrm>
          <a:off x="41756" y="2542870"/>
          <a:ext cx="310987" cy="310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E0A85-B358-48E7-A689-2D952F0D2D92}">
      <dsp:nvSpPr>
        <dsp:cNvPr id="0" name=""/>
        <dsp:cNvSpPr/>
      </dsp:nvSpPr>
      <dsp:spPr>
        <a:xfrm>
          <a:off x="302985" y="2934713"/>
          <a:ext cx="488694" cy="488694"/>
        </a:xfrm>
        <a:prstGeom prst="ellipse">
          <a:avLst/>
        </a:prstGeom>
        <a:solidFill>
          <a:srgbClr val="FF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6A693-7E73-4EA7-B933-063D047082C7}">
      <dsp:nvSpPr>
        <dsp:cNvPr id="0" name=""/>
        <dsp:cNvSpPr/>
      </dsp:nvSpPr>
      <dsp:spPr>
        <a:xfrm>
          <a:off x="956059" y="3283019"/>
          <a:ext cx="710827" cy="7108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DDF9D-3E63-420B-90FA-33989F7732F9}">
      <dsp:nvSpPr>
        <dsp:cNvPr id="0" name=""/>
        <dsp:cNvSpPr/>
      </dsp:nvSpPr>
      <dsp:spPr>
        <a:xfrm>
          <a:off x="1870361" y="3849016"/>
          <a:ext cx="310987" cy="310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C4FBD-4813-4D0D-A1C9-A19A271C2C1C}">
      <dsp:nvSpPr>
        <dsp:cNvPr id="0" name=""/>
        <dsp:cNvSpPr/>
      </dsp:nvSpPr>
      <dsp:spPr>
        <a:xfrm>
          <a:off x="2044514" y="3283019"/>
          <a:ext cx="488694" cy="4886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C7661-BD34-4F70-BC21-20C9C8A40727}">
      <dsp:nvSpPr>
        <dsp:cNvPr id="0" name=""/>
        <dsp:cNvSpPr/>
      </dsp:nvSpPr>
      <dsp:spPr>
        <a:xfrm>
          <a:off x="2479896" y="3892554"/>
          <a:ext cx="310987" cy="3109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89BFB-70DE-4168-8AB3-90BACD2942E4}">
      <dsp:nvSpPr>
        <dsp:cNvPr id="0" name=""/>
        <dsp:cNvSpPr/>
      </dsp:nvSpPr>
      <dsp:spPr>
        <a:xfrm>
          <a:off x="2871740" y="3195943"/>
          <a:ext cx="710827" cy="710827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57742-2783-4079-9413-1B4F3E9DC592}">
      <dsp:nvSpPr>
        <dsp:cNvPr id="0" name=""/>
        <dsp:cNvSpPr/>
      </dsp:nvSpPr>
      <dsp:spPr>
        <a:xfrm>
          <a:off x="3829581" y="3021790"/>
          <a:ext cx="488694" cy="4886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F7C55-6E17-4135-A499-B697A29CA01E}">
      <dsp:nvSpPr>
        <dsp:cNvPr id="0" name=""/>
        <dsp:cNvSpPr/>
      </dsp:nvSpPr>
      <dsp:spPr>
        <a:xfrm>
          <a:off x="4318275" y="974770"/>
          <a:ext cx="1435225" cy="2740001"/>
        </a:xfrm>
        <a:prstGeom prst="chevron">
          <a:avLst>
            <a:gd name="adj" fmla="val 6231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8510D-FD08-4A20-A0BB-882B4C3FA896}">
      <dsp:nvSpPr>
        <dsp:cNvPr id="0" name=""/>
        <dsp:cNvSpPr/>
      </dsp:nvSpPr>
      <dsp:spPr>
        <a:xfrm>
          <a:off x="5492550" y="974770"/>
          <a:ext cx="1435225" cy="2740001"/>
        </a:xfrm>
        <a:prstGeom prst="chevron">
          <a:avLst>
            <a:gd name="adj" fmla="val 6231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7E20A-A18D-4972-BAD4-BB5CFA827A99}">
      <dsp:nvSpPr>
        <dsp:cNvPr id="0" name=""/>
        <dsp:cNvSpPr/>
      </dsp:nvSpPr>
      <dsp:spPr>
        <a:xfrm>
          <a:off x="6927775" y="748330"/>
          <a:ext cx="4329838" cy="332711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KESEJAHTERA-AN MASYARAKAT</a:t>
          </a:r>
        </a:p>
      </dsp:txBody>
      <dsp:txXfrm>
        <a:off x="7561865" y="1235574"/>
        <a:ext cx="3061658" cy="2352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07976-5B8F-4410-89E9-08FA65DCFC93}">
      <dsp:nvSpPr>
        <dsp:cNvPr id="0" name=""/>
        <dsp:cNvSpPr/>
      </dsp:nvSpPr>
      <dsp:spPr>
        <a:xfrm>
          <a:off x="0" y="2756"/>
          <a:ext cx="11236234" cy="103704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Suatu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tindakan</a:t>
          </a:r>
          <a:r>
            <a:rPr lang="en-US" sz="2400" kern="1200" dirty="0">
              <a:solidFill>
                <a:schemeClr val="tx1"/>
              </a:solidFill>
            </a:rPr>
            <a:t> yang </a:t>
          </a:r>
          <a:r>
            <a:rPr lang="en-US" sz="2400" kern="1200" dirty="0" err="1">
              <a:solidFill>
                <a:schemeClr val="tx1"/>
              </a:solidFill>
            </a:rPr>
            <a:t>ditujukan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untuk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mengubah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kebijakan</a:t>
          </a:r>
          <a:r>
            <a:rPr lang="en-US" sz="2400" kern="1200" dirty="0">
              <a:solidFill>
                <a:schemeClr val="tx1"/>
              </a:solidFill>
            </a:rPr>
            <a:t>, </a:t>
          </a:r>
          <a:r>
            <a:rPr lang="en-US" sz="2400" kern="1200" dirty="0" err="1">
              <a:solidFill>
                <a:schemeClr val="tx1"/>
              </a:solidFill>
            </a:rPr>
            <a:t>kedudukan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atau</a:t>
          </a:r>
          <a:r>
            <a:rPr lang="en-US" sz="2400" kern="1200" dirty="0">
              <a:solidFill>
                <a:schemeClr val="tx1"/>
              </a:solidFill>
            </a:rPr>
            <a:t> program </a:t>
          </a:r>
          <a:r>
            <a:rPr lang="en-US" sz="2400" kern="1200" dirty="0" err="1">
              <a:solidFill>
                <a:schemeClr val="tx1"/>
              </a:solidFill>
            </a:rPr>
            <a:t>dari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segala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tipe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institusi</a:t>
          </a:r>
          <a:r>
            <a:rPr lang="en-US" sz="2400" kern="1200" dirty="0">
              <a:solidFill>
                <a:schemeClr val="tx1"/>
              </a:solidFill>
            </a:rPr>
            <a:t>.</a:t>
          </a:r>
        </a:p>
      </dsp:txBody>
      <dsp:txXfrm>
        <a:off x="50624" y="53380"/>
        <a:ext cx="11134986" cy="935798"/>
      </dsp:txXfrm>
    </dsp:sp>
    <dsp:sp modelId="{E14B9156-1A5B-4F72-BCEB-138D33F26A59}">
      <dsp:nvSpPr>
        <dsp:cNvPr id="0" name=""/>
        <dsp:cNvSpPr/>
      </dsp:nvSpPr>
      <dsp:spPr>
        <a:xfrm>
          <a:off x="0" y="1051124"/>
          <a:ext cx="11236234" cy="1037046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Mengajukan</a:t>
          </a:r>
          <a:r>
            <a:rPr lang="en-US" sz="2400" kern="1200" dirty="0">
              <a:solidFill>
                <a:schemeClr val="tx1"/>
              </a:solidFill>
            </a:rPr>
            <a:t>, </a:t>
          </a:r>
          <a:r>
            <a:rPr lang="en-US" sz="2400" kern="1200" dirty="0" err="1">
              <a:solidFill>
                <a:schemeClr val="tx1"/>
              </a:solidFill>
            </a:rPr>
            <a:t>mempertahankan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atau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merekomendasikan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suatu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gagasan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di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hadapan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orang</a:t>
          </a:r>
          <a:r>
            <a:rPr lang="en-US" sz="2400" kern="1200" dirty="0">
              <a:solidFill>
                <a:schemeClr val="tx1"/>
              </a:solidFill>
            </a:rPr>
            <a:t> lain.</a:t>
          </a:r>
        </a:p>
      </dsp:txBody>
      <dsp:txXfrm>
        <a:off x="50624" y="1101748"/>
        <a:ext cx="11134986" cy="935798"/>
      </dsp:txXfrm>
    </dsp:sp>
    <dsp:sp modelId="{FE6DCAAD-EEC3-42C5-BF80-0F0FA6702C12}">
      <dsp:nvSpPr>
        <dsp:cNvPr id="0" name=""/>
        <dsp:cNvSpPr/>
      </dsp:nvSpPr>
      <dsp:spPr>
        <a:xfrm>
          <a:off x="0" y="2099491"/>
          <a:ext cx="11236234" cy="1037046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Berbicara</a:t>
          </a:r>
          <a:r>
            <a:rPr lang="en-US" sz="2400" kern="1200" dirty="0">
              <a:solidFill>
                <a:schemeClr val="tx1"/>
              </a:solidFill>
            </a:rPr>
            <a:t>, </a:t>
          </a:r>
          <a:r>
            <a:rPr lang="en-US" sz="2400" kern="1200" dirty="0" err="1">
              <a:solidFill>
                <a:schemeClr val="tx1"/>
              </a:solidFill>
            </a:rPr>
            <a:t>menarik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perhatian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masyarakat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tentang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suatu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masalah</a:t>
          </a:r>
          <a:r>
            <a:rPr lang="en-US" sz="2400" kern="1200" dirty="0">
              <a:solidFill>
                <a:schemeClr val="tx1"/>
              </a:solidFill>
            </a:rPr>
            <a:t>, </a:t>
          </a:r>
          <a:r>
            <a:rPr lang="en-US" sz="2400" kern="1200" dirty="0" err="1">
              <a:solidFill>
                <a:schemeClr val="tx1"/>
              </a:solidFill>
            </a:rPr>
            <a:t>dan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mengarahkan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pengambilan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keputusan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mencari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solusi</a:t>
          </a:r>
          <a:r>
            <a:rPr lang="en-US" sz="2400" kern="1200" dirty="0">
              <a:solidFill>
                <a:schemeClr val="tx1"/>
              </a:solidFill>
            </a:rPr>
            <a:t>.</a:t>
          </a:r>
        </a:p>
      </dsp:txBody>
      <dsp:txXfrm>
        <a:off x="50624" y="2150115"/>
        <a:ext cx="11134986" cy="935798"/>
      </dsp:txXfrm>
    </dsp:sp>
    <dsp:sp modelId="{4BB5F76B-1E63-4D6D-9095-1AEBF76CE6D5}">
      <dsp:nvSpPr>
        <dsp:cNvPr id="0" name=""/>
        <dsp:cNvSpPr/>
      </dsp:nvSpPr>
      <dsp:spPr>
        <a:xfrm>
          <a:off x="0" y="3147858"/>
          <a:ext cx="11236234" cy="1037046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Bekerja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sama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dengan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orang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atau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organisasi</a:t>
          </a:r>
          <a:r>
            <a:rPr lang="en-US" sz="2400" kern="1200" dirty="0">
              <a:solidFill>
                <a:schemeClr val="tx1"/>
              </a:solidFill>
            </a:rPr>
            <a:t> lain </a:t>
          </a:r>
          <a:r>
            <a:rPr lang="en-US" sz="2400" kern="1200" dirty="0" err="1">
              <a:solidFill>
                <a:schemeClr val="tx1"/>
              </a:solidFill>
            </a:rPr>
            <a:t>untuk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membuat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perbedaan</a:t>
          </a:r>
          <a:r>
            <a:rPr lang="en-US" sz="2400" kern="1200" dirty="0">
              <a:solidFill>
                <a:schemeClr val="tx1"/>
              </a:solidFill>
            </a:rPr>
            <a:t> (CEPDA, 1995)</a:t>
          </a:r>
        </a:p>
      </dsp:txBody>
      <dsp:txXfrm>
        <a:off x="50624" y="3198482"/>
        <a:ext cx="11134986" cy="935798"/>
      </dsp:txXfrm>
    </dsp:sp>
    <dsp:sp modelId="{6DCA7732-3F28-47D0-A4FD-FEBBB5C81DBC}">
      <dsp:nvSpPr>
        <dsp:cNvPr id="0" name=""/>
        <dsp:cNvSpPr/>
      </dsp:nvSpPr>
      <dsp:spPr>
        <a:xfrm>
          <a:off x="0" y="4196225"/>
          <a:ext cx="11236234" cy="1037046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Memasukkan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suatu</a:t>
          </a:r>
          <a:r>
            <a:rPr lang="en-US" sz="2400" kern="1200" dirty="0">
              <a:solidFill>
                <a:schemeClr val="tx1"/>
              </a:solidFill>
            </a:rPr>
            <a:t> problem </a:t>
          </a:r>
          <a:r>
            <a:rPr lang="en-US" sz="2400" kern="1200" dirty="0" err="1">
              <a:solidFill>
                <a:schemeClr val="tx1"/>
              </a:solidFill>
            </a:rPr>
            <a:t>ke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dalam</a:t>
          </a:r>
          <a:r>
            <a:rPr lang="en-US" sz="2400" kern="1200" dirty="0">
              <a:solidFill>
                <a:schemeClr val="tx1"/>
              </a:solidFill>
            </a:rPr>
            <a:t> agenda, </a:t>
          </a:r>
          <a:r>
            <a:rPr lang="en-US" sz="2400" kern="1200" dirty="0" err="1">
              <a:solidFill>
                <a:schemeClr val="tx1"/>
              </a:solidFill>
            </a:rPr>
            <a:t>mencari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solusi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mengenai</a:t>
          </a:r>
          <a:r>
            <a:rPr lang="en-US" sz="2400" kern="1200" dirty="0">
              <a:solidFill>
                <a:schemeClr val="tx1"/>
              </a:solidFill>
            </a:rPr>
            <a:t> problem </a:t>
          </a:r>
          <a:r>
            <a:rPr lang="en-US" sz="2400" kern="1200" dirty="0" err="1">
              <a:solidFill>
                <a:schemeClr val="tx1"/>
              </a:solidFill>
            </a:rPr>
            <a:t>tersebut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dan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membangun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dukungan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untuk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bertindak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menangani</a:t>
          </a:r>
          <a:r>
            <a:rPr lang="en-US" sz="2400" kern="1200" dirty="0">
              <a:solidFill>
                <a:schemeClr val="tx1"/>
              </a:solidFill>
            </a:rPr>
            <a:t> problem </a:t>
          </a:r>
          <a:r>
            <a:rPr lang="en-US" sz="2400" kern="1200" dirty="0" err="1">
              <a:solidFill>
                <a:schemeClr val="tx1"/>
              </a:solidFill>
            </a:rPr>
            <a:t>maupun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solusinya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0624" y="4246849"/>
        <a:ext cx="11134986" cy="93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Arial Black" panose="020B0A04020102020204" pitchFamily="34" charset="0"/>
              </a:rPr>
              <a:t>KEBIJAKAN PELAKSANAAN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id-ID" dirty="0" err="1"/>
              <a:t>Kebijakan</a:t>
            </a:r>
            <a:r>
              <a:rPr lang="en-US" altLang="id-ID" dirty="0"/>
              <a:t> </a:t>
            </a:r>
            <a:r>
              <a:rPr lang="en-US" altLang="id-ID" dirty="0" err="1"/>
              <a:t>menjabarkan</a:t>
            </a:r>
            <a:r>
              <a:rPr lang="en-US" altLang="id-ID" dirty="0"/>
              <a:t> </a:t>
            </a:r>
            <a:r>
              <a:rPr lang="en-US" altLang="id-ID" dirty="0" err="1"/>
              <a:t>kebijakan</a:t>
            </a:r>
            <a:r>
              <a:rPr lang="en-US" altLang="id-ID" dirty="0"/>
              <a:t> </a:t>
            </a:r>
            <a:r>
              <a:rPr lang="en-US" altLang="id-ID" dirty="0" err="1"/>
              <a:t>umum</a:t>
            </a:r>
            <a:endParaRPr lang="en-US" altLang="id-ID" dirty="0"/>
          </a:p>
          <a:p>
            <a:endParaRPr lang="en-US" altLang="id-ID" dirty="0"/>
          </a:p>
          <a:p>
            <a:pPr>
              <a:buNone/>
            </a:pPr>
            <a:r>
              <a:rPr lang="en-US" altLang="id-ID" dirty="0" err="1"/>
              <a:t>Bentuk</a:t>
            </a:r>
            <a:r>
              <a:rPr lang="en-US" altLang="id-ID" dirty="0"/>
              <a:t> </a:t>
            </a:r>
            <a:r>
              <a:rPr lang="en-US" altLang="id-ID" dirty="0" err="1"/>
              <a:t>kebijakan</a:t>
            </a:r>
            <a:r>
              <a:rPr lang="en-US" altLang="id-ID" dirty="0"/>
              <a:t> </a:t>
            </a:r>
            <a:r>
              <a:rPr lang="en-US" altLang="id-ID" dirty="0" err="1"/>
              <a:t>pelaksanaan</a:t>
            </a:r>
            <a:r>
              <a:rPr lang="en-US" altLang="id-ID" dirty="0"/>
              <a:t>:</a:t>
            </a:r>
          </a:p>
          <a:p>
            <a:r>
              <a:rPr lang="en-US" altLang="id-ID" dirty="0"/>
              <a:t>Scope </a:t>
            </a:r>
            <a:r>
              <a:rPr lang="en-US" altLang="id-ID" dirty="0" err="1"/>
              <a:t>pemerintah</a:t>
            </a:r>
            <a:r>
              <a:rPr lang="en-US" altLang="id-ID" dirty="0"/>
              <a:t> </a:t>
            </a:r>
            <a:r>
              <a:rPr lang="en-US" altLang="id-ID" dirty="0" err="1"/>
              <a:t>pusat</a:t>
            </a:r>
            <a:r>
              <a:rPr lang="en-US" altLang="id-ID" dirty="0"/>
              <a:t>: PP </a:t>
            </a:r>
            <a:r>
              <a:rPr lang="en-US" altLang="id-ID" dirty="0" err="1"/>
              <a:t>menjabarkan</a:t>
            </a:r>
            <a:r>
              <a:rPr lang="en-US" altLang="id-ID" dirty="0"/>
              <a:t> UU, </a:t>
            </a:r>
            <a:r>
              <a:rPr lang="en-US" altLang="id-ID" dirty="0" err="1"/>
              <a:t>Kepmen</a:t>
            </a:r>
            <a:r>
              <a:rPr lang="en-US" altLang="id-ID" dirty="0"/>
              <a:t> </a:t>
            </a:r>
            <a:r>
              <a:rPr lang="en-US" altLang="id-ID" dirty="0" err="1"/>
              <a:t>menjabarkan</a:t>
            </a:r>
            <a:r>
              <a:rPr lang="en-US" altLang="id-ID" dirty="0"/>
              <a:t> </a:t>
            </a:r>
            <a:r>
              <a:rPr lang="en-US" altLang="id-ID" dirty="0" err="1"/>
              <a:t>Keppres</a:t>
            </a:r>
            <a:endParaRPr lang="en-US" altLang="id-ID" dirty="0"/>
          </a:p>
          <a:p>
            <a:r>
              <a:rPr lang="en-US" altLang="id-ID" dirty="0"/>
              <a:t>Scope </a:t>
            </a:r>
            <a:r>
              <a:rPr lang="en-US" altLang="id-ID" dirty="0" err="1"/>
              <a:t>daerah</a:t>
            </a:r>
            <a:r>
              <a:rPr lang="en-US" altLang="id-ID" dirty="0"/>
              <a:t>: </a:t>
            </a:r>
            <a:r>
              <a:rPr lang="en-US" altLang="id-ID" dirty="0" err="1"/>
              <a:t>Keputusan</a:t>
            </a:r>
            <a:r>
              <a:rPr lang="en-US" altLang="id-ID" dirty="0"/>
              <a:t> </a:t>
            </a:r>
            <a:r>
              <a:rPr lang="en-US" altLang="id-ID" dirty="0" err="1"/>
              <a:t>Kepala</a:t>
            </a:r>
            <a:r>
              <a:rPr lang="en-US" altLang="id-ID" dirty="0"/>
              <a:t> </a:t>
            </a:r>
            <a:r>
              <a:rPr lang="en-US" altLang="id-ID" dirty="0" err="1"/>
              <a:t>Dinas</a:t>
            </a:r>
            <a:r>
              <a:rPr lang="en-US" altLang="id-ID" dirty="0"/>
              <a:t> </a:t>
            </a:r>
            <a:r>
              <a:rPr lang="en-US" altLang="id-ID" dirty="0" err="1"/>
              <a:t>menjabarkan</a:t>
            </a:r>
            <a:r>
              <a:rPr lang="en-US" altLang="id-ID" dirty="0"/>
              <a:t> </a:t>
            </a:r>
            <a:r>
              <a:rPr lang="en-US" altLang="id-ID" dirty="0" err="1"/>
              <a:t>Perda</a:t>
            </a:r>
            <a:r>
              <a:rPr lang="en-US" altLang="id-ID" dirty="0"/>
              <a:t>/</a:t>
            </a:r>
            <a:r>
              <a:rPr lang="en-US" altLang="id-ID" dirty="0" err="1"/>
              <a:t>Peraturan</a:t>
            </a:r>
            <a:r>
              <a:rPr lang="en-US" altLang="id-ID" dirty="0"/>
              <a:t> </a:t>
            </a:r>
            <a:r>
              <a:rPr lang="en-US" altLang="id-ID" dirty="0" err="1"/>
              <a:t>Gubernur</a:t>
            </a:r>
            <a:r>
              <a:rPr lang="en-US" altLang="id-ID" dirty="0"/>
              <a:t>/</a:t>
            </a:r>
            <a:r>
              <a:rPr lang="en-US" altLang="id-ID" dirty="0" err="1"/>
              <a:t>Bupati</a:t>
            </a:r>
            <a:r>
              <a:rPr lang="en-US" altLang="id-ID" dirty="0"/>
              <a:t>/</a:t>
            </a:r>
            <a:r>
              <a:rPr lang="en-US" altLang="id-ID" dirty="0" err="1"/>
              <a:t>Walikota</a:t>
            </a:r>
            <a:endParaRPr lang="en-US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33718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rial Black" panose="020B0A04020102020204" pitchFamily="34" charset="0"/>
              </a:rPr>
              <a:t>KEBIJAKAN TEKNIS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596537"/>
          </a:xfrm>
        </p:spPr>
        <p:txBody>
          <a:bodyPr/>
          <a:lstStyle/>
          <a:p>
            <a:r>
              <a:rPr lang="en-US" altLang="id-ID" dirty="0" err="1"/>
              <a:t>Kebijakan</a:t>
            </a:r>
            <a:r>
              <a:rPr lang="en-US" altLang="id-ID" dirty="0"/>
              <a:t> </a:t>
            </a:r>
            <a:r>
              <a:rPr lang="en-US" altLang="id-ID" dirty="0" err="1"/>
              <a:t>operasional</a:t>
            </a:r>
            <a:r>
              <a:rPr lang="en-US" altLang="id-ID" dirty="0"/>
              <a:t> </a:t>
            </a:r>
            <a:r>
              <a:rPr lang="en-US" altLang="id-ID" dirty="0" err="1"/>
              <a:t>ang</a:t>
            </a:r>
            <a:r>
              <a:rPr lang="en-US" altLang="id-ID" dirty="0"/>
              <a:t> </a:t>
            </a:r>
            <a:r>
              <a:rPr lang="en-US" altLang="id-ID" dirty="0" err="1"/>
              <a:t>berada</a:t>
            </a:r>
            <a:r>
              <a:rPr lang="en-US" altLang="id-ID" dirty="0"/>
              <a:t> di </a:t>
            </a:r>
            <a:r>
              <a:rPr lang="en-US" altLang="id-ID" dirty="0" err="1"/>
              <a:t>bawah</a:t>
            </a:r>
            <a:r>
              <a:rPr lang="en-US" altLang="id-ID" dirty="0"/>
              <a:t> </a:t>
            </a:r>
            <a:r>
              <a:rPr lang="en-US" altLang="id-ID" dirty="0" err="1"/>
              <a:t>kebijaksanaan</a:t>
            </a:r>
            <a:r>
              <a:rPr lang="en-US" altLang="id-ID" dirty="0"/>
              <a:t> </a:t>
            </a:r>
            <a:r>
              <a:rPr lang="en-US" altLang="id-ID" dirty="0" err="1"/>
              <a:t>pelaksanaan</a:t>
            </a:r>
            <a:endParaRPr lang="en-US" alt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193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15250" y="245068"/>
            <a:ext cx="7772400" cy="4901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>
                <a:latin typeface="Arial Black" panose="020B0A04020102020204" pitchFamily="34" charset="0"/>
              </a:rPr>
              <a:t>ARAH </a:t>
            </a:r>
            <a:r>
              <a:rPr lang="en-US" b="1" dirty="0" err="1">
                <a:latin typeface="Arial Black" panose="020B0A04020102020204" pitchFamily="34" charset="0"/>
              </a:rPr>
              <a:t>dan</a:t>
            </a:r>
            <a:r>
              <a:rPr lang="en-US" b="1" dirty="0">
                <a:latin typeface="Arial Black" panose="020B0A04020102020204" pitchFamily="34" charset="0"/>
              </a:rPr>
              <a:t> PRODUK KEBIJAKAN PUBLIK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96" y="2517264"/>
            <a:ext cx="7620000" cy="396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 rot="19411970">
            <a:off x="3687932" y="2305675"/>
            <a:ext cx="1981200" cy="11430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KESEJAHTERAAN MASYARAKAT</a:t>
            </a:r>
          </a:p>
        </p:txBody>
      </p:sp>
      <p:sp>
        <p:nvSpPr>
          <p:cNvPr id="7" name="Rounded Rectangular Callout 6"/>
          <p:cNvSpPr/>
          <p:nvPr/>
        </p:nvSpPr>
        <p:spPr>
          <a:xfrm rot="1037695">
            <a:off x="5572329" y="1636343"/>
            <a:ext cx="1981200" cy="11430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KEPENTINGAN ELIT</a:t>
            </a:r>
          </a:p>
        </p:txBody>
      </p:sp>
      <p:sp>
        <p:nvSpPr>
          <p:cNvPr id="8" name="Rounded Rectangular Callout 7"/>
          <p:cNvSpPr/>
          <p:nvPr/>
        </p:nvSpPr>
        <p:spPr>
          <a:xfrm rot="2173666">
            <a:off x="7510770" y="1963444"/>
            <a:ext cx="1981200" cy="11430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KEPENTINGAN INTERNASIONAL  </a:t>
            </a:r>
          </a:p>
        </p:txBody>
      </p:sp>
      <p:sp>
        <p:nvSpPr>
          <p:cNvPr id="9" name="Rounded Rectangular Callout 8"/>
          <p:cNvSpPr/>
          <p:nvPr/>
        </p:nvSpPr>
        <p:spPr>
          <a:xfrm rot="3163274">
            <a:off x="9193074" y="3170927"/>
            <a:ext cx="1981200" cy="11430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KEPENTINGAN AKTOR BISNIS  </a:t>
            </a:r>
          </a:p>
        </p:txBody>
      </p:sp>
    </p:spTree>
    <p:extLst>
      <p:ext uri="{BB962C8B-B14F-4D97-AF65-F5344CB8AC3E}">
        <p14:creationId xmlns:p14="http://schemas.microsoft.com/office/powerpoint/2010/main" val="3364482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ADVOKASI KEBIJAKAN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230777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Upaya mengubah kebijakan</a:t>
            </a:r>
          </a:p>
          <a:p>
            <a:pPr>
              <a:lnSpc>
                <a:spcPct val="90000"/>
              </a:lnSpc>
            </a:pP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Advokasi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dimengerti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mengubah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adil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memenuhi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aspirasi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dimaknai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dikeluarkan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regulator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kepastian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mengatur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altLang="id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09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dirty="0">
                <a:latin typeface="Arial Black" panose="020B0A04020102020204" pitchFamily="34" charset="0"/>
              </a:rPr>
              <a:t>PROSES-PROSES</a:t>
            </a:r>
            <a:r>
              <a:rPr lang="id-ID" altLang="id-ID" dirty="0">
                <a:latin typeface="Arial Black" panose="020B0A04020102020204" pitchFamily="34" charset="0"/>
              </a:rPr>
              <a:t> </a:t>
            </a:r>
            <a:r>
              <a:rPr lang="en-GB" altLang="id-ID" dirty="0">
                <a:latin typeface="Arial Black" panose="020B0A04020102020204" pitchFamily="34" charset="0"/>
              </a:rPr>
              <a:t>A</a:t>
            </a:r>
            <a:r>
              <a:rPr lang="id-ID" altLang="id-ID" dirty="0">
                <a:latin typeface="Arial Black" panose="020B0A04020102020204" pitchFamily="34" charset="0"/>
              </a:rPr>
              <a:t>DVOKASI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4903" y="2172789"/>
            <a:ext cx="10081684" cy="1667691"/>
          </a:xfrm>
        </p:spPr>
        <p:txBody>
          <a:bodyPr/>
          <a:lstStyle/>
          <a:p>
            <a:pPr>
              <a:buFontTx/>
              <a:buChar char="-"/>
            </a:pPr>
            <a:r>
              <a:rPr lang="en-GB" altLang="id-ID" sz="2800" dirty="0">
                <a:latin typeface="Arial Black" panose="020B0A04020102020204" pitchFamily="34" charset="0"/>
              </a:rPr>
              <a:t>KAMPANYE, SIARAN PERS</a:t>
            </a:r>
            <a:endParaRPr lang="id-ID" altLang="id-ID" sz="2800" dirty="0">
              <a:latin typeface="Arial Black" panose="020B0A04020102020204" pitchFamily="34" charset="0"/>
            </a:endParaRPr>
          </a:p>
          <a:p>
            <a:pPr>
              <a:buFontTx/>
              <a:buChar char="-"/>
            </a:pPr>
            <a:r>
              <a:rPr lang="en-GB" altLang="id-ID" sz="2800" dirty="0">
                <a:latin typeface="Arial Black" panose="020B0A04020102020204" pitchFamily="34" charset="0"/>
              </a:rPr>
              <a:t>UNJUK RASA, MOGOK, BOIKOT</a:t>
            </a:r>
            <a:endParaRPr lang="id-ID" altLang="id-ID" sz="2800" dirty="0">
              <a:latin typeface="Arial Black" panose="020B0A04020102020204" pitchFamily="34" charset="0"/>
            </a:endParaRPr>
          </a:p>
          <a:p>
            <a:pPr>
              <a:buFontTx/>
              <a:buChar char="-"/>
            </a:pPr>
            <a:r>
              <a:rPr lang="en-GB" altLang="id-ID" sz="2800" dirty="0">
                <a:latin typeface="Arial Black" panose="020B0A04020102020204" pitchFamily="34" charset="0"/>
              </a:rPr>
              <a:t>PENGORGANISASIAN BASIS</a:t>
            </a:r>
            <a:endParaRPr lang="id-ID" altLang="id-ID" sz="2800" dirty="0">
              <a:latin typeface="Arial Black" panose="020B0A04020102020204" pitchFamily="34" charset="0"/>
            </a:endParaRPr>
          </a:p>
          <a:p>
            <a:pPr>
              <a:buFontTx/>
              <a:buChar char="-"/>
            </a:pPr>
            <a:r>
              <a:rPr lang="en-GB" altLang="id-ID" sz="2800" dirty="0">
                <a:latin typeface="Arial Black" panose="020B0A04020102020204" pitchFamily="34" charset="0"/>
              </a:rPr>
              <a:t>PENDIDIKAN POLITIK</a:t>
            </a:r>
          </a:p>
          <a:p>
            <a:pPr>
              <a:buNone/>
            </a:pPr>
            <a:r>
              <a:rPr lang="en-GB" altLang="id-ID" sz="2800" dirty="0">
                <a:latin typeface="Arial Black" panose="020B0A04020102020204" pitchFamily="34" charset="0"/>
              </a:rPr>
              <a:t>     </a:t>
            </a:r>
          </a:p>
          <a:p>
            <a:pPr>
              <a:buNone/>
            </a:pPr>
            <a:endParaRPr lang="en-GB" altLang="id-ID" sz="2800" dirty="0">
              <a:latin typeface="Arial Black" panose="020B0A04020102020204" pitchFamily="34" charset="0"/>
            </a:endParaRPr>
          </a:p>
          <a:p>
            <a:pPr>
              <a:buNone/>
            </a:pPr>
            <a:endParaRPr lang="en-GB" altLang="id-ID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73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3074" y="326570"/>
            <a:ext cx="6505303" cy="4354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id-ID" b="1" dirty="0"/>
              <a:t>ADVOKASI</a:t>
            </a:r>
            <a:r>
              <a:rPr lang="id-ID" altLang="id-ID" b="1" dirty="0"/>
              <a:t>?</a:t>
            </a:r>
            <a:endParaRPr lang="en-US" altLang="id-ID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99679"/>
              </p:ext>
            </p:extLst>
          </p:nvPr>
        </p:nvGraphicFramePr>
        <p:xfrm>
          <a:off x="533400" y="1240970"/>
          <a:ext cx="11236234" cy="5236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573588" y="6488113"/>
            <a:ext cx="6240184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/>
              <a:t>Ritu S. Sharma; Pengantar Advokasi, 2005</a:t>
            </a:r>
          </a:p>
        </p:txBody>
      </p:sp>
    </p:spTree>
    <p:extLst>
      <p:ext uri="{BB962C8B-B14F-4D97-AF65-F5344CB8AC3E}">
        <p14:creationId xmlns:p14="http://schemas.microsoft.com/office/powerpoint/2010/main" val="1169967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775" y="1282472"/>
            <a:ext cx="10081120" cy="432048"/>
          </a:xfrm>
        </p:spPr>
        <p:txBody>
          <a:bodyPr/>
          <a:lstStyle/>
          <a:p>
            <a:r>
              <a:rPr lang="id-ID" sz="4000" b="1" dirty="0"/>
              <a:t>ADVOKASI IS????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US" sz="2800" b="1" dirty="0" err="1">
                <a:solidFill>
                  <a:schemeClr val="tx1"/>
                </a:solidFill>
              </a:rPr>
              <a:t>Suatu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usaha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sistematik</a:t>
            </a:r>
            <a:r>
              <a:rPr lang="en-US" sz="2800" b="1" dirty="0">
                <a:solidFill>
                  <a:schemeClr val="tx1"/>
                </a:solidFill>
              </a:rPr>
              <a:t> &amp; </a:t>
            </a:r>
            <a:r>
              <a:rPr lang="en-US" sz="2800" b="1" dirty="0" err="1">
                <a:solidFill>
                  <a:schemeClr val="tx1"/>
                </a:solidFill>
              </a:rPr>
              <a:t>terorganisasir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mempengaruhi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mendesak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terjadinya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perubahan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dalam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kebijakan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publik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secara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bertahap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maju</a:t>
            </a:r>
            <a:r>
              <a:rPr lang="en-US" sz="2800" b="1" dirty="0">
                <a:solidFill>
                  <a:schemeClr val="tx1"/>
                </a:solidFill>
              </a:rPr>
              <a:t> &amp; </a:t>
            </a:r>
            <a:r>
              <a:rPr lang="en-US" sz="2800" b="1" dirty="0" err="1">
                <a:solidFill>
                  <a:schemeClr val="tx1"/>
                </a:solidFill>
              </a:rPr>
              <a:t>semakin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baik</a:t>
            </a:r>
            <a:endParaRPr lang="en-US" sz="2800" b="1" dirty="0">
              <a:solidFill>
                <a:schemeClr val="tx1"/>
              </a:solidFill>
            </a:endParaRPr>
          </a:p>
          <a:p>
            <a:pPr lvl="0"/>
            <a:r>
              <a:rPr lang="en-US" sz="2800" b="1" dirty="0" err="1">
                <a:solidFill>
                  <a:schemeClr val="tx1"/>
                </a:solidFill>
              </a:rPr>
              <a:t>Bukan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revolusi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lebih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merupakan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suatu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usaha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perubahan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sosial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melalui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semua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saluran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piranti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demokrasi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perwakilan</a:t>
            </a:r>
            <a:r>
              <a:rPr lang="en-US" sz="2800" b="1" dirty="0">
                <a:solidFill>
                  <a:schemeClr val="tx1"/>
                </a:solidFill>
              </a:rPr>
              <a:t>, proses-proses </a:t>
            </a:r>
            <a:r>
              <a:rPr lang="en-US" sz="2800" b="1" dirty="0" err="1">
                <a:solidFill>
                  <a:schemeClr val="tx1"/>
                </a:solidFill>
              </a:rPr>
              <a:t>politik</a:t>
            </a:r>
            <a:r>
              <a:rPr lang="en-US" sz="2800" b="1" dirty="0">
                <a:solidFill>
                  <a:schemeClr val="tx1"/>
                </a:solidFill>
              </a:rPr>
              <a:t> &amp; </a:t>
            </a:r>
            <a:r>
              <a:rPr lang="en-US" sz="2800" b="1" dirty="0" err="1">
                <a:solidFill>
                  <a:schemeClr val="tx1"/>
                </a:solidFill>
              </a:rPr>
              <a:t>legislasi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terdapat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dalam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sistem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berlaku</a:t>
            </a:r>
            <a:endParaRPr lang="en-US" sz="2800" b="1" dirty="0">
              <a:solidFill>
                <a:schemeClr val="tx1"/>
              </a:solidFill>
            </a:endParaRP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P</a:t>
            </a:r>
            <a:r>
              <a:rPr lang="id-ID" sz="2800" b="1" dirty="0">
                <a:solidFill>
                  <a:schemeClr val="tx1"/>
                </a:solidFill>
              </a:rPr>
              <a:t>roses</a:t>
            </a:r>
            <a:r>
              <a:rPr lang="en-US" sz="2800" b="1" dirty="0">
                <a:solidFill>
                  <a:schemeClr val="tx1"/>
                </a:solidFill>
              </a:rPr>
              <a:t> KOMUNIKASI </a:t>
            </a:r>
            <a:r>
              <a:rPr lang="id-ID" sz="2800" b="1" dirty="0">
                <a:solidFill>
                  <a:schemeClr val="tx1"/>
                </a:solidFill>
              </a:rPr>
              <a:t>yang terencana untuk mendapat dukungan dan keputusan pemecah masalah</a:t>
            </a:r>
          </a:p>
          <a:p>
            <a:pPr marL="0" indent="0">
              <a:buNone/>
            </a:pPr>
            <a:endParaRPr lang="id-ID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12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689963" y="251619"/>
            <a:ext cx="5993674" cy="639763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id-ID" sz="3200" b="1" dirty="0"/>
              <a:t>TUJUAN ADVOKASI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0" latinLnBrk="0" hangingPunct="0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0" latinLnBrk="0" hangingPunct="0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0" latinLnBrk="0" hangingPunct="0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fld id="{DA885BED-7123-4651-8552-808D766D513A}" type="slidenum">
              <a:rPr lang="en-US" altLang="id-ID" smtClean="0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id-ID">
              <a:solidFill>
                <a:srgbClr val="898989"/>
              </a:solidFill>
            </a:endParaRPr>
          </a:p>
        </p:txBody>
      </p:sp>
      <p:sp>
        <p:nvSpPr>
          <p:cNvPr id="6" name="Oval 4" descr="Diagonal brick"/>
          <p:cNvSpPr>
            <a:spLocks noChangeArrowheads="1"/>
          </p:cNvSpPr>
          <p:nvPr/>
        </p:nvSpPr>
        <p:spPr bwMode="auto">
          <a:xfrm>
            <a:off x="2743200" y="3429000"/>
            <a:ext cx="3581400" cy="3276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3B9552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b="1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2400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Adanya</a:t>
            </a:r>
            <a:endParaRPr lang="en-US" sz="24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2400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Komitmen</a:t>
            </a:r>
            <a:endParaRPr lang="en-US" sz="24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2400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dan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dukungan</a:t>
            </a:r>
            <a:r>
              <a:rPr lang="en-US" sz="2400" b="1" dirty="0">
                <a:latin typeface="Arial" charset="0"/>
                <a:cs typeface="Arial" charset="0"/>
              </a:rPr>
              <a:t> :</a:t>
            </a:r>
          </a:p>
          <a:p>
            <a:pPr algn="ctr">
              <a:buFontTx/>
              <a:buChar char="•"/>
              <a:defRPr/>
            </a:pPr>
            <a:r>
              <a:rPr lang="en-US" sz="2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Kebijakan</a:t>
            </a:r>
            <a:r>
              <a:rPr lang="en-US" sz="2400" b="1" dirty="0">
                <a:solidFill>
                  <a:srgbClr val="000066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buFontTx/>
              <a:buChar char="•"/>
              <a:defRPr/>
            </a:pPr>
            <a:r>
              <a:rPr lang="en-US" sz="2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Sumber</a:t>
            </a:r>
            <a:r>
              <a:rPr lang="en-US" sz="2400" b="1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daya</a:t>
            </a:r>
            <a:r>
              <a:rPr lang="en-US" sz="2400" b="1" dirty="0">
                <a:solidFill>
                  <a:srgbClr val="000066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buFontTx/>
              <a:buChar char="•"/>
              <a:defRPr/>
            </a:pPr>
            <a:r>
              <a:rPr lang="en-US" sz="2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Kemudahan</a:t>
            </a:r>
            <a:r>
              <a:rPr lang="en-US" sz="2400" b="1" dirty="0">
                <a:solidFill>
                  <a:srgbClr val="000066"/>
                </a:solidFill>
                <a:latin typeface="Arial" charset="0"/>
                <a:cs typeface="Arial" charset="0"/>
              </a:rPr>
              <a:t>, </a:t>
            </a:r>
          </a:p>
          <a:p>
            <a:pPr algn="ctr">
              <a:buFontTx/>
              <a:buChar char="•"/>
              <a:defRPr/>
            </a:pPr>
            <a:r>
              <a:rPr lang="en-US" sz="2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Keikutsertaan</a:t>
            </a:r>
            <a:endParaRPr lang="en-US" sz="24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ctr">
              <a:buFontTx/>
              <a:buChar char="•"/>
              <a:defRPr/>
            </a:pPr>
            <a:r>
              <a:rPr lang="en-US" sz="2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Dll</a:t>
            </a:r>
            <a:endParaRPr lang="en-US" sz="24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ctr">
              <a:buFontTx/>
              <a:buChar char="•"/>
              <a:defRPr/>
            </a:pPr>
            <a:endParaRPr lang="en-US" sz="24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Oval 5" descr="Diagonal brick"/>
          <p:cNvSpPr>
            <a:spLocks noChangeArrowheads="1"/>
          </p:cNvSpPr>
          <p:nvPr/>
        </p:nvSpPr>
        <p:spPr bwMode="auto">
          <a:xfrm>
            <a:off x="1143000" y="1828800"/>
            <a:ext cx="2209800" cy="2133600"/>
          </a:xfrm>
          <a:prstGeom prst="ellipse">
            <a:avLst/>
          </a:prstGeom>
          <a:solidFill>
            <a:srgbClr val="FFCC00"/>
          </a:solidFill>
          <a:ln>
            <a:noFill/>
          </a:ln>
          <a:effectLst>
            <a:prstShdw prst="shdw17" dist="17961" dir="2700000">
              <a:srgbClr val="6E977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Adanya </a:t>
            </a:r>
          </a:p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ketertarikan</a:t>
            </a:r>
          </a:p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utk mengatasi</a:t>
            </a:r>
          </a:p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masalah</a:t>
            </a:r>
          </a:p>
        </p:txBody>
      </p:sp>
      <p:sp>
        <p:nvSpPr>
          <p:cNvPr id="8" name="Oval 6" descr="Diagonal brick"/>
          <p:cNvSpPr>
            <a:spLocks noChangeArrowheads="1"/>
          </p:cNvSpPr>
          <p:nvPr/>
        </p:nvSpPr>
        <p:spPr bwMode="auto">
          <a:xfrm>
            <a:off x="76200" y="3886200"/>
            <a:ext cx="2286000" cy="22098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6E977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</a:rPr>
              <a:t>Adanya</a:t>
            </a:r>
          </a:p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</a:rPr>
              <a:t>pemahaman/</a:t>
            </a:r>
          </a:p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kesadaran thd</a:t>
            </a:r>
          </a:p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masalah</a:t>
            </a:r>
          </a:p>
        </p:txBody>
      </p:sp>
      <p:sp>
        <p:nvSpPr>
          <p:cNvPr id="9" name="Oval 7" descr="Diagonal brick"/>
          <p:cNvSpPr>
            <a:spLocks noChangeArrowheads="1"/>
          </p:cNvSpPr>
          <p:nvPr/>
        </p:nvSpPr>
        <p:spPr bwMode="auto">
          <a:xfrm>
            <a:off x="6781800" y="3962400"/>
            <a:ext cx="2209800" cy="2209800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prstShdw prst="shdw17" dist="17961" dir="2700000">
              <a:srgbClr val="6E977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Adanya </a:t>
            </a:r>
          </a:p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Tindak lanjut</a:t>
            </a:r>
          </a:p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kegiatan</a:t>
            </a:r>
          </a:p>
        </p:txBody>
      </p:sp>
      <p:sp>
        <p:nvSpPr>
          <p:cNvPr id="10" name="Oval 8" descr="Diagonal brick"/>
          <p:cNvSpPr>
            <a:spLocks noChangeArrowheads="1"/>
          </p:cNvSpPr>
          <p:nvPr/>
        </p:nvSpPr>
        <p:spPr bwMode="auto">
          <a:xfrm>
            <a:off x="3429000" y="990600"/>
            <a:ext cx="2286000" cy="2209800"/>
          </a:xfrm>
          <a:prstGeom prst="ellipse">
            <a:avLst/>
          </a:prstGeom>
          <a:solidFill>
            <a:srgbClr val="CCFF66"/>
          </a:solidFill>
          <a:ln>
            <a:noFill/>
          </a:ln>
          <a:effectLst>
            <a:prstShdw prst="shdw17" dist="17961" dir="2700000">
              <a:srgbClr val="6E977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Adanya</a:t>
            </a:r>
            <a:endParaRPr lang="en-US" altLang="id-ID" sz="24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 algn="ctr" eaLnBrk="1" hangingPunct="1"/>
            <a:r>
              <a:rPr lang="en-US" altLang="id-ID" sz="2400" b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kemauan</a:t>
            </a:r>
            <a:r>
              <a:rPr lang="en-US" altLang="id-ID" sz="2400" b="1" dirty="0">
                <a:solidFill>
                  <a:srgbClr val="000066"/>
                </a:solidFill>
                <a:latin typeface="Arial Narrow" panose="020B0606020202030204" pitchFamily="34" charset="0"/>
              </a:rPr>
              <a:t>/</a:t>
            </a:r>
          </a:p>
          <a:p>
            <a:pPr algn="ctr" eaLnBrk="1" hangingPunct="1"/>
            <a:r>
              <a:rPr lang="en-US" altLang="id-ID" sz="2400" b="1" dirty="0" err="1">
                <a:solidFill>
                  <a:srgbClr val="000066"/>
                </a:solidFill>
                <a:latin typeface="Arial Narrow" panose="020B0606020202030204" pitchFamily="34" charset="0"/>
              </a:rPr>
              <a:t>kepedulian</a:t>
            </a:r>
            <a:r>
              <a:rPr lang="en-US" altLang="id-ID" sz="2400" b="1" dirty="0">
                <a:solidFill>
                  <a:srgbClr val="000066"/>
                </a:solidFill>
                <a:latin typeface="Arial Narrow" panose="020B0606020202030204" pitchFamily="34" charset="0"/>
              </a:rPr>
              <a:t> </a:t>
            </a:r>
          </a:p>
          <a:p>
            <a:pPr algn="ctr" eaLnBrk="1" hangingPunct="1"/>
            <a:r>
              <a:rPr lang="en-US" altLang="id-ID" sz="2400" b="1" dirty="0">
                <a:solidFill>
                  <a:srgbClr val="000066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en-US" altLang="id-ID" sz="2400" b="1" dirty="0" err="1">
                <a:solidFill>
                  <a:srgbClr val="000066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alternatif</a:t>
            </a:r>
            <a:endParaRPr lang="en-US" altLang="id-ID" sz="2400" b="1" dirty="0">
              <a:solidFill>
                <a:srgbClr val="000066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algn="ctr" eaLnBrk="1" hangingPunct="1"/>
            <a:r>
              <a:rPr lang="en-US" altLang="id-ID" sz="2400" b="1" dirty="0" err="1">
                <a:solidFill>
                  <a:srgbClr val="000066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solusi</a:t>
            </a:r>
            <a:endParaRPr lang="en-US" altLang="id-ID" sz="24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Oval 9" descr="Diagonal brick"/>
          <p:cNvSpPr>
            <a:spLocks noChangeArrowheads="1"/>
          </p:cNvSpPr>
          <p:nvPr/>
        </p:nvSpPr>
        <p:spPr bwMode="auto">
          <a:xfrm>
            <a:off x="5791200" y="1905000"/>
            <a:ext cx="2209800" cy="2133600"/>
          </a:xfrm>
          <a:prstGeom prst="ellipse">
            <a:avLst/>
          </a:prstGeom>
          <a:solidFill>
            <a:srgbClr val="CC00FF"/>
          </a:solidFill>
          <a:ln>
            <a:noFill/>
          </a:ln>
          <a:effectLst>
            <a:prstShdw prst="shdw17" dist="17961" dir="2700000">
              <a:srgbClr val="6E977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Adanya</a:t>
            </a:r>
          </a:p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tindakan nyata :</a:t>
            </a:r>
          </a:p>
          <a:p>
            <a:pPr algn="ctr" eaLnBrk="1" hangingPunct="1"/>
            <a:r>
              <a:rPr lang="en-US" altLang="id-ID" sz="2400" b="1">
                <a:solidFill>
                  <a:srgbClr val="000066"/>
                </a:solidFill>
                <a:latin typeface="Arial Narrow" panose="020B0606020202030204" pitchFamily="34" charset="0"/>
              </a:rPr>
              <a:t>solusi masalah</a:t>
            </a: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2362200" y="51054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flipH="1">
            <a:off x="5867400" y="38100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4572000" y="32004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3048000" y="3657600"/>
            <a:ext cx="2286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H="1">
            <a:off x="6324600" y="5181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V="1">
            <a:off x="1600200" y="37338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 flipV="1">
            <a:off x="3276600" y="2362200"/>
            <a:ext cx="3048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5638800" y="2362200"/>
            <a:ext cx="304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7315200" y="3886200"/>
            <a:ext cx="152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3596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7223760" y="328882"/>
            <a:ext cx="4583902" cy="611643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id-ID" sz="3200" b="1" dirty="0"/>
              <a:t>TUJUAN ADVOKASI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217026" y="1728651"/>
            <a:ext cx="10081684" cy="43195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  <a:defRPr/>
            </a:pP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Terciptanya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perubahan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kebijakan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peraturan-peraturan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dukungan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sumber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daya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dll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untuk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memecahkan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isu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tertentu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.</a:t>
            </a:r>
            <a:endParaRPr lang="en-GB" sz="32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163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111" y="1344974"/>
            <a:ext cx="6790442" cy="432048"/>
          </a:xfrm>
          <a:solidFill>
            <a:srgbClr val="92D050"/>
          </a:solidFill>
        </p:spPr>
        <p:txBody>
          <a:bodyPr/>
          <a:lstStyle/>
          <a:p>
            <a:r>
              <a:rPr lang="id-ID" b="1" dirty="0"/>
              <a:t>SIKLUS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026014"/>
            <a:ext cx="464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d-ID" sz="3200" b="1" dirty="0" err="1"/>
              <a:t>Meng</a:t>
            </a:r>
            <a:r>
              <a:rPr lang="en-US" altLang="id-ID" sz="3200" b="1" dirty="0"/>
              <a:t>-INFORMASI-</a:t>
            </a:r>
            <a:r>
              <a:rPr lang="en-US" altLang="id-ID" sz="3200" b="1" dirty="0" err="1"/>
              <a:t>kan</a:t>
            </a:r>
            <a:endParaRPr lang="en-US" altLang="id-ID" sz="3200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02129" y="4738254"/>
            <a:ext cx="449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d-ID" sz="4000" b="1" dirty="0"/>
              <a:t>Me-MOTIVASI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35332" y="3494808"/>
            <a:ext cx="533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d-ID" sz="4400" b="1" dirty="0"/>
              <a:t>Mem-BUJUK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13660" y="2181361"/>
            <a:ext cx="662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d-ID" sz="5400" b="1" dirty="0" err="1"/>
              <a:t>Ber</a:t>
            </a:r>
            <a:r>
              <a:rPr lang="en-US" altLang="id-ID" sz="5400" b="1" dirty="0"/>
              <a:t>- AKSI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569029" y="5387975"/>
            <a:ext cx="7620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505200" y="4204854"/>
            <a:ext cx="7620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166360" y="2961408"/>
            <a:ext cx="7620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56507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br>
              <a:rPr lang="en-US" sz="5400" dirty="0">
                <a:solidFill>
                  <a:schemeClr val="bg1"/>
                </a:solidFill>
                <a:latin typeface="Corbel" pitchFamily="34" charset="0"/>
                <a:cs typeface="Arial" charset="0"/>
              </a:rPr>
            </a:br>
            <a:r>
              <a:rPr lang="en-US" sz="5400" dirty="0"/>
              <a:t>K</a:t>
            </a:r>
            <a:r>
              <a:rPr lang="id-ID" sz="5400" dirty="0"/>
              <a:t>EBIJAKAN PUBLIK</a:t>
            </a:r>
            <a:endParaRPr lang="en-US" sz="5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Komunikasi &amp; Advokasi Kebijakan Publik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2</a:t>
            </a:r>
            <a:r>
              <a:rPr lang="id-ID" sz="1600" dirty="0">
                <a:latin typeface="Berlin Sans FB Demi" pitchFamily="34" charset="0"/>
              </a:rPr>
              <a:t>0</a:t>
            </a:r>
            <a:r>
              <a:rPr lang="en-US" sz="1600" dirty="0">
                <a:latin typeface="Berlin Sans FB Demi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/>
              <a:t>NEXT MEETING </a:t>
            </a:r>
          </a:p>
          <a:p>
            <a:pPr>
              <a:buNone/>
            </a:pPr>
            <a:r>
              <a:rPr lang="id-ID" sz="3600" b="1" dirty="0"/>
              <a:t>PERAN KOMUNIKASI DALAM ADVOKASI KEBIJAKAN</a:t>
            </a:r>
            <a:endParaRPr lang="en-US" sz="36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2595"/>
            <a:ext cx="11612880" cy="52201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PERTANYAAN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4000" dirty="0"/>
              <a:t>Mengapa Kebijakan Publik itu Penting?</a:t>
            </a:r>
          </a:p>
          <a:p>
            <a:r>
              <a:rPr lang="id-ID" sz="4000" dirty="0"/>
              <a:t>Untuk siapakah kebijakan publik itu dibuat?</a:t>
            </a:r>
          </a:p>
          <a:p>
            <a:r>
              <a:rPr lang="id-ID" sz="4000" dirty="0"/>
              <a:t>Siapa stakeholder kebijakan publik?</a:t>
            </a:r>
          </a:p>
          <a:p>
            <a:r>
              <a:rPr lang="id-ID" sz="4000" dirty="0"/>
              <a:t>Bagaimana kebijakan publik di Indonesia sekarang?</a:t>
            </a:r>
          </a:p>
        </p:txBody>
      </p:sp>
    </p:spTree>
    <p:extLst>
      <p:ext uri="{BB962C8B-B14F-4D97-AF65-F5344CB8AC3E}">
        <p14:creationId xmlns:p14="http://schemas.microsoft.com/office/powerpoint/2010/main" val="377993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JAMES ANDERSON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1693817"/>
          </a:xfrm>
          <a:solidFill>
            <a:schemeClr val="tx1"/>
          </a:solidFill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A purposive course of action followed by an actor or a set of actors in dealing with problem or matter of concern”</a:t>
            </a:r>
            <a:endParaRPr lang="id-ID" sz="3600" b="1" dirty="0">
              <a:solidFill>
                <a:schemeClr val="bg1"/>
              </a:solidFill>
            </a:endParaRPr>
          </a:p>
          <a:p>
            <a:r>
              <a:rPr lang="en-US" sz="3600" b="1" i="1" dirty="0" err="1"/>
              <a:t>Suatu</a:t>
            </a:r>
            <a:r>
              <a:rPr lang="en-US" sz="3600" b="1" i="1" dirty="0"/>
              <a:t> </a:t>
            </a:r>
            <a:r>
              <a:rPr lang="en-US" sz="3600" b="1" i="1" dirty="0" err="1"/>
              <a:t>tindakan</a:t>
            </a:r>
            <a:r>
              <a:rPr lang="en-US" sz="3600" b="1" i="1" dirty="0"/>
              <a:t> yang </a:t>
            </a:r>
            <a:r>
              <a:rPr lang="id-ID" sz="3600" b="1" i="1" dirty="0"/>
              <a:t>dilakukan</a:t>
            </a:r>
            <a:r>
              <a:rPr lang="en-US" sz="3600" b="1" i="1" dirty="0"/>
              <a:t> </a:t>
            </a:r>
            <a:r>
              <a:rPr lang="en-US" sz="3600" b="1" i="1" dirty="0" err="1"/>
              <a:t>oleh</a:t>
            </a:r>
            <a:r>
              <a:rPr lang="en-US" sz="3600" b="1" i="1" dirty="0"/>
              <a:t> </a:t>
            </a:r>
            <a:r>
              <a:rPr lang="en-US" sz="3600" b="1" i="1" dirty="0" err="1"/>
              <a:t>seorang</a:t>
            </a:r>
            <a:r>
              <a:rPr lang="en-US" sz="3600" b="1" i="1" dirty="0"/>
              <a:t> </a:t>
            </a:r>
            <a:r>
              <a:rPr lang="en-US" sz="3600" b="1" i="1" dirty="0" err="1"/>
              <a:t>aktor</a:t>
            </a:r>
            <a:r>
              <a:rPr lang="en-US" sz="3600" b="1" i="1" dirty="0"/>
              <a:t> </a:t>
            </a:r>
            <a:r>
              <a:rPr lang="en-US" sz="3600" b="1" i="1" dirty="0" err="1"/>
              <a:t>atau</a:t>
            </a:r>
            <a:r>
              <a:rPr lang="en-US" sz="3600" b="1" i="1" dirty="0"/>
              <a:t> </a:t>
            </a:r>
            <a:r>
              <a:rPr lang="en-US" sz="3600" b="1" i="1" dirty="0" err="1"/>
              <a:t>serangkaian</a:t>
            </a:r>
            <a:r>
              <a:rPr lang="en-US" sz="3600" b="1" i="1" dirty="0"/>
              <a:t> </a:t>
            </a:r>
            <a:r>
              <a:rPr lang="en-US" sz="3600" b="1" i="1" dirty="0" err="1"/>
              <a:t>aktor</a:t>
            </a:r>
            <a:r>
              <a:rPr lang="en-US" sz="3600" b="1" i="1" dirty="0"/>
              <a:t> </a:t>
            </a:r>
            <a:r>
              <a:rPr lang="en-US" sz="3600" b="1" i="1" dirty="0" err="1"/>
              <a:t>dalam</a:t>
            </a:r>
            <a:r>
              <a:rPr lang="en-US" sz="3600" b="1" i="1" dirty="0"/>
              <a:t> </a:t>
            </a:r>
            <a:r>
              <a:rPr lang="en-US" sz="3600" b="1" i="1" dirty="0" err="1"/>
              <a:t>menangani</a:t>
            </a:r>
            <a:r>
              <a:rPr lang="en-US" sz="3600" b="1" i="1" dirty="0"/>
              <a:t> </a:t>
            </a:r>
            <a:r>
              <a:rPr lang="en-US" sz="3600" b="1" i="1" dirty="0" err="1"/>
              <a:t>masalah</a:t>
            </a:r>
            <a:r>
              <a:rPr lang="en-US" sz="3600" b="1" i="1" dirty="0"/>
              <a:t> </a:t>
            </a:r>
            <a:r>
              <a:rPr lang="en-US" sz="3600" b="1" i="1" dirty="0" err="1"/>
              <a:t>atau</a:t>
            </a:r>
            <a:r>
              <a:rPr lang="en-US" sz="3600" b="1" i="1" dirty="0"/>
              <a:t> </a:t>
            </a:r>
            <a:r>
              <a:rPr lang="en-US" sz="3600" b="1" i="1" dirty="0" err="1"/>
              <a:t>masalah</a:t>
            </a:r>
            <a:r>
              <a:rPr lang="en-US" sz="3600" b="1" i="1" dirty="0"/>
              <a:t> yang </a:t>
            </a:r>
            <a:r>
              <a:rPr lang="en-US" sz="3600" b="1" i="1" dirty="0" err="1"/>
              <a:t>menjadi</a:t>
            </a:r>
            <a:r>
              <a:rPr lang="en-US" sz="3600" b="1" i="1" dirty="0"/>
              <a:t> </a:t>
            </a:r>
            <a:r>
              <a:rPr lang="en-US" sz="3600" b="1" i="1" dirty="0" err="1"/>
              <a:t>perhatian</a:t>
            </a:r>
            <a:endParaRPr lang="en-US" sz="3600" b="1" i="1" dirty="0"/>
          </a:p>
          <a:p>
            <a:endParaRPr lang="id-ID" sz="3600" b="1" i="1" dirty="0"/>
          </a:p>
        </p:txBody>
      </p:sp>
    </p:spTree>
    <p:extLst>
      <p:ext uri="{BB962C8B-B14F-4D97-AF65-F5344CB8AC3E}">
        <p14:creationId xmlns:p14="http://schemas.microsoft.com/office/powerpoint/2010/main" val="155874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512" y="328884"/>
            <a:ext cx="10081120" cy="432048"/>
          </a:xfrm>
        </p:spPr>
        <p:txBody>
          <a:bodyPr/>
          <a:lstStyle/>
          <a:p>
            <a:pPr algn="ctr"/>
            <a:r>
              <a:rPr lang="id-ID" b="1" dirty="0"/>
              <a:t>SISTRM KEBIJAKAN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1" y="1139753"/>
            <a:ext cx="11490633" cy="557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16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199" y="274638"/>
            <a:ext cx="11299371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500" b="1" dirty="0"/>
              <a:t>RUANG LINGKUP KEBIJAKAN PUBLIK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387716"/>
              </p:ext>
            </p:extLst>
          </p:nvPr>
        </p:nvGraphicFramePr>
        <p:xfrm>
          <a:off x="457199" y="1600200"/>
          <a:ext cx="1129937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92029" y="1372353"/>
            <a:ext cx="303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PEMERINTAH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1777" y="1451081"/>
            <a:ext cx="303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BISNIS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0942" y="1769848"/>
            <a:ext cx="303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LSM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39166" y="5763794"/>
            <a:ext cx="303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PARPOL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8349" y="6124059"/>
            <a:ext cx="303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85867" y="6124059"/>
            <a:ext cx="303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INTERNASIONAL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1777" y="6056726"/>
            <a:ext cx="303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MASYARAKAT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930" y="1896160"/>
            <a:ext cx="303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AKADEMISI</a:t>
            </a:r>
          </a:p>
        </p:txBody>
      </p:sp>
      <p:sp>
        <p:nvSpPr>
          <p:cNvPr id="14" name="Up-Down Arrow 13"/>
          <p:cNvSpPr/>
          <p:nvPr/>
        </p:nvSpPr>
        <p:spPr bwMode="auto">
          <a:xfrm>
            <a:off x="2892811" y="1908200"/>
            <a:ext cx="576706" cy="758800"/>
          </a:xfrm>
          <a:prstGeom prst="upDownArrow">
            <a:avLst/>
          </a:prstGeom>
          <a:solidFill>
            <a:srgbClr val="FF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Up-Down Arrow 14"/>
          <p:cNvSpPr/>
          <p:nvPr/>
        </p:nvSpPr>
        <p:spPr bwMode="auto">
          <a:xfrm>
            <a:off x="5334929" y="1908200"/>
            <a:ext cx="576706" cy="758800"/>
          </a:xfrm>
          <a:prstGeom prst="upDownArrow">
            <a:avLst/>
          </a:prstGeom>
          <a:solidFill>
            <a:srgbClr val="FF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Up-Down Arrow 15"/>
          <p:cNvSpPr/>
          <p:nvPr/>
        </p:nvSpPr>
        <p:spPr bwMode="auto">
          <a:xfrm>
            <a:off x="323385" y="2341239"/>
            <a:ext cx="576706" cy="758800"/>
          </a:xfrm>
          <a:prstGeom prst="upDownArrow">
            <a:avLst/>
          </a:prstGeom>
          <a:solidFill>
            <a:srgbClr val="FF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Up-Down Arrow 16"/>
          <p:cNvSpPr/>
          <p:nvPr/>
        </p:nvSpPr>
        <p:spPr bwMode="auto">
          <a:xfrm>
            <a:off x="7160942" y="2077998"/>
            <a:ext cx="576706" cy="758800"/>
          </a:xfrm>
          <a:prstGeom prst="upDownArrow">
            <a:avLst/>
          </a:prstGeom>
          <a:solidFill>
            <a:srgbClr val="FF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Up-Down Arrow 17"/>
          <p:cNvSpPr/>
          <p:nvPr/>
        </p:nvSpPr>
        <p:spPr bwMode="auto">
          <a:xfrm>
            <a:off x="6250539" y="5249332"/>
            <a:ext cx="576706" cy="758800"/>
          </a:xfrm>
          <a:prstGeom prst="upDownArrow">
            <a:avLst/>
          </a:prstGeom>
          <a:solidFill>
            <a:srgbClr val="FF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Up-Down Arrow 18"/>
          <p:cNvSpPr/>
          <p:nvPr/>
        </p:nvSpPr>
        <p:spPr bwMode="auto">
          <a:xfrm>
            <a:off x="4992029" y="5081393"/>
            <a:ext cx="576706" cy="758800"/>
          </a:xfrm>
          <a:prstGeom prst="upDownArrow">
            <a:avLst/>
          </a:prstGeom>
          <a:solidFill>
            <a:srgbClr val="FF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Up-Down Arrow 19"/>
          <p:cNvSpPr/>
          <p:nvPr/>
        </p:nvSpPr>
        <p:spPr bwMode="auto">
          <a:xfrm>
            <a:off x="3333285" y="5249332"/>
            <a:ext cx="576706" cy="758800"/>
          </a:xfrm>
          <a:prstGeom prst="upDownArrow">
            <a:avLst/>
          </a:prstGeom>
          <a:solidFill>
            <a:srgbClr val="FF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Up-Down Arrow 20"/>
          <p:cNvSpPr/>
          <p:nvPr/>
        </p:nvSpPr>
        <p:spPr bwMode="auto">
          <a:xfrm>
            <a:off x="1427356" y="5413400"/>
            <a:ext cx="576706" cy="758800"/>
          </a:xfrm>
          <a:prstGeom prst="upDownArrow">
            <a:avLst/>
          </a:prstGeom>
          <a:solidFill>
            <a:srgbClr val="FF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52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STRATA KEBIJAKAN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6600" dirty="0"/>
              <a:t>KEBIJAKAN UMUM</a:t>
            </a:r>
          </a:p>
          <a:p>
            <a:r>
              <a:rPr lang="id-ID" sz="6600" dirty="0"/>
              <a:t>KEBIJAKAN PELAKSANAAN</a:t>
            </a:r>
          </a:p>
          <a:p>
            <a:r>
              <a:rPr lang="id-ID" sz="6600" dirty="0"/>
              <a:t>KEBIJAKAN TEKNIS</a:t>
            </a:r>
          </a:p>
        </p:txBody>
      </p:sp>
    </p:spTree>
    <p:extLst>
      <p:ext uri="{BB962C8B-B14F-4D97-AF65-F5344CB8AC3E}">
        <p14:creationId xmlns:p14="http://schemas.microsoft.com/office/powerpoint/2010/main" val="83809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Bef>
                <a:spcPts val="580"/>
              </a:spcBef>
              <a:buNone/>
              <a:defRPr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Kebijakan Umum adalah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pedoman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petunjuk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keseluruhanwilayah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instansi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bersangkutan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Cakupan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berjangka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pendek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Strategi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Scope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UU,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Perpres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Scope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Gubernur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Bupati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Walikota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Arial Black" panose="020B0A04020102020204" pitchFamily="34" charset="0"/>
              </a:rPr>
              <a:t>KEBIJAKAN UMUM</a:t>
            </a:r>
            <a:br>
              <a:rPr lang="id-ID" b="1" dirty="0">
                <a:latin typeface="Arial Black" panose="020B0A04020102020204" pitchFamily="34" charset="0"/>
              </a:rPr>
            </a:br>
            <a:endParaRPr lang="id-ID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3651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2832</TotalTime>
  <Words>606</Words>
  <Application>Microsoft Office PowerPoint</Application>
  <PresentationFormat>Widescreen</PresentationFormat>
  <Paragraphs>124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9" baseType="lpstr">
      <vt:lpstr>SimSun</vt:lpstr>
      <vt:lpstr>Arial</vt:lpstr>
      <vt:lpstr>Arial Black</vt:lpstr>
      <vt:lpstr>Arial Narrow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Wingdings</vt:lpstr>
      <vt:lpstr>Wingdings 2</vt:lpstr>
      <vt:lpstr>Presentation UNISA_01</vt:lpstr>
      <vt:lpstr>1_Presentation UNISA_01</vt:lpstr>
      <vt:lpstr>1_Office Theme</vt:lpstr>
      <vt:lpstr>2_Office Theme</vt:lpstr>
      <vt:lpstr>PEMBUKA BELAJAR</vt:lpstr>
      <vt:lpstr> KEBIJAKAN PUBLIK</vt:lpstr>
      <vt:lpstr>PowerPoint Presentation</vt:lpstr>
      <vt:lpstr>PERTANYAAN</vt:lpstr>
      <vt:lpstr>JAMES ANDERSON</vt:lpstr>
      <vt:lpstr>SISTRM KEBIJAKAN PUBLIK</vt:lpstr>
      <vt:lpstr>PowerPoint Presentation</vt:lpstr>
      <vt:lpstr>STRATA KEBIJAKAN</vt:lpstr>
      <vt:lpstr>KEBIJAKAN UMUM </vt:lpstr>
      <vt:lpstr>KEBIJAKAN PELAKSANAAN</vt:lpstr>
      <vt:lpstr>KEBIJAKAN TEKNIS</vt:lpstr>
      <vt:lpstr>PowerPoint Presentation</vt:lpstr>
      <vt:lpstr>ADVOKASI KEBIJAKAN</vt:lpstr>
      <vt:lpstr>PROSES-PROSES ADVOKASI </vt:lpstr>
      <vt:lpstr>PowerPoint Presentation</vt:lpstr>
      <vt:lpstr>ADVOKASI IS????</vt:lpstr>
      <vt:lpstr>PowerPoint Presentation</vt:lpstr>
      <vt:lpstr>TUJUAN ADVOKASI</vt:lpstr>
      <vt:lpstr>SIKLUS</vt:lpstr>
      <vt:lpstr>Rencana Tindak Lanjut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120</cp:revision>
  <dcterms:created xsi:type="dcterms:W3CDTF">2017-11-21T07:01:38Z</dcterms:created>
  <dcterms:modified xsi:type="dcterms:W3CDTF">2020-03-03T22:15:28Z</dcterms:modified>
</cp:coreProperties>
</file>