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88" r:id="rId2"/>
    <p:sldMasterId id="2147483690" r:id="rId3"/>
    <p:sldMasterId id="2147483693" r:id="rId4"/>
  </p:sldMasterIdLst>
  <p:notesMasterIdLst>
    <p:notesMasterId r:id="rId25"/>
  </p:notesMasterIdLst>
  <p:sldIdLst>
    <p:sldId id="578" r:id="rId5"/>
    <p:sldId id="307" r:id="rId6"/>
    <p:sldId id="580" r:id="rId7"/>
    <p:sldId id="581" r:id="rId8"/>
    <p:sldId id="582" r:id="rId9"/>
    <p:sldId id="583" r:id="rId10"/>
    <p:sldId id="584" r:id="rId11"/>
    <p:sldId id="649" r:id="rId12"/>
    <p:sldId id="660" r:id="rId13"/>
    <p:sldId id="650" r:id="rId14"/>
    <p:sldId id="651" r:id="rId15"/>
    <p:sldId id="652" r:id="rId16"/>
    <p:sldId id="656" r:id="rId17"/>
    <p:sldId id="658" r:id="rId18"/>
    <p:sldId id="659" r:id="rId19"/>
    <p:sldId id="657" r:id="rId20"/>
    <p:sldId id="655" r:id="rId21"/>
    <p:sldId id="653" r:id="rId22"/>
    <p:sldId id="654" r:id="rId23"/>
    <p:sldId id="322"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3" d="100"/>
          <a:sy n="63" d="100"/>
        </p:scale>
        <p:origin x="-138" y="-3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6756C6-8C98-4672-80E2-C361A3FE63E4}" type="doc">
      <dgm:prSet loTypeId="urn:microsoft.com/office/officeart/2008/layout/VerticalCurvedList" loCatId="list" qsTypeId="urn:microsoft.com/office/officeart/2005/8/quickstyle/3d1" qsCatId="3D" csTypeId="urn:microsoft.com/office/officeart/2005/8/colors/accent2_3" csCatId="accent2" phldr="1"/>
      <dgm:spPr/>
      <dgm:t>
        <a:bodyPr/>
        <a:lstStyle/>
        <a:p>
          <a:endParaRPr lang="id-ID"/>
        </a:p>
      </dgm:t>
    </dgm:pt>
    <dgm:pt modelId="{A0E2DB9D-564F-4342-81B9-EB07945FC0C6}">
      <dgm:prSet phldrT="[Text]"/>
      <dgm:spPr/>
      <dgm:t>
        <a:bodyPr/>
        <a:lstStyle/>
        <a:p>
          <a:r>
            <a:rPr lang="id-ID" b="1" dirty="0" smtClean="0">
              <a:solidFill>
                <a:schemeClr val="tx1"/>
              </a:solidFill>
            </a:rPr>
            <a:t>Rakyat</a:t>
          </a:r>
          <a:endParaRPr lang="id-ID" b="1" dirty="0">
            <a:solidFill>
              <a:schemeClr val="tx1"/>
            </a:solidFill>
          </a:endParaRPr>
        </a:p>
      </dgm:t>
    </dgm:pt>
    <dgm:pt modelId="{6BA1799C-4816-424E-8191-549E763B9154}" type="parTrans" cxnId="{1C5FF85A-7612-4306-8376-36165074B82A}">
      <dgm:prSet/>
      <dgm:spPr/>
      <dgm:t>
        <a:bodyPr/>
        <a:lstStyle/>
        <a:p>
          <a:endParaRPr lang="id-ID"/>
        </a:p>
      </dgm:t>
    </dgm:pt>
    <dgm:pt modelId="{2F8AA607-2C70-4FD0-B419-89D9AC32B6C5}" type="sibTrans" cxnId="{1C5FF85A-7612-4306-8376-36165074B82A}">
      <dgm:prSet/>
      <dgm:spPr/>
      <dgm:t>
        <a:bodyPr/>
        <a:lstStyle/>
        <a:p>
          <a:endParaRPr lang="id-ID"/>
        </a:p>
      </dgm:t>
    </dgm:pt>
    <dgm:pt modelId="{E84D8260-B870-42F2-8C9E-B3B5EA021780}">
      <dgm:prSet phldrT="[Text]"/>
      <dgm:spPr/>
      <dgm:t>
        <a:bodyPr/>
        <a:lstStyle/>
        <a:p>
          <a:r>
            <a:rPr lang="id-ID" dirty="0" smtClean="0">
              <a:solidFill>
                <a:schemeClr val="tx1"/>
              </a:solidFill>
            </a:rPr>
            <a:t>Semua  orang yang mendiami wilayah suatu negara; unsur yang terpenting dalam negara (rakyat yang mendirikan dan mambangun suatu negara)</a:t>
          </a:r>
          <a:endParaRPr lang="id-ID" dirty="0">
            <a:solidFill>
              <a:schemeClr val="tx1"/>
            </a:solidFill>
          </a:endParaRPr>
        </a:p>
      </dgm:t>
    </dgm:pt>
    <dgm:pt modelId="{7E805111-A2FF-4B40-AECE-52EB918F1B25}" type="parTrans" cxnId="{3764D627-56C6-44F6-B011-91FCCF30D350}">
      <dgm:prSet/>
      <dgm:spPr/>
      <dgm:t>
        <a:bodyPr/>
        <a:lstStyle/>
        <a:p>
          <a:endParaRPr lang="id-ID"/>
        </a:p>
      </dgm:t>
    </dgm:pt>
    <dgm:pt modelId="{C0A0FBD6-FAD7-4394-9F70-94E6BE09B10B}" type="sibTrans" cxnId="{3764D627-56C6-44F6-B011-91FCCF30D350}">
      <dgm:prSet/>
      <dgm:spPr/>
      <dgm:t>
        <a:bodyPr/>
        <a:lstStyle/>
        <a:p>
          <a:endParaRPr lang="id-ID"/>
        </a:p>
      </dgm:t>
    </dgm:pt>
    <dgm:pt modelId="{A29E6906-AC2E-485F-9908-66A0D66BED60}">
      <dgm:prSet phldrT="[Text]"/>
      <dgm:spPr/>
      <dgm:t>
        <a:bodyPr/>
        <a:lstStyle/>
        <a:p>
          <a:r>
            <a:rPr lang="id-ID" b="1" dirty="0" smtClean="0">
              <a:solidFill>
                <a:schemeClr val="tx1"/>
              </a:solidFill>
            </a:rPr>
            <a:t>Wilayah</a:t>
          </a:r>
          <a:endParaRPr lang="id-ID" b="1" dirty="0">
            <a:solidFill>
              <a:schemeClr val="tx1"/>
            </a:solidFill>
          </a:endParaRPr>
        </a:p>
      </dgm:t>
    </dgm:pt>
    <dgm:pt modelId="{BF48F22C-926C-468D-AF17-BDF6BECFF32C}" type="parTrans" cxnId="{8FF60308-AB14-47B0-B1C9-55E4B2B72078}">
      <dgm:prSet/>
      <dgm:spPr/>
      <dgm:t>
        <a:bodyPr/>
        <a:lstStyle/>
        <a:p>
          <a:endParaRPr lang="id-ID"/>
        </a:p>
      </dgm:t>
    </dgm:pt>
    <dgm:pt modelId="{10E7AC8C-FF5E-4399-9D61-70D36891233B}" type="sibTrans" cxnId="{8FF60308-AB14-47B0-B1C9-55E4B2B72078}">
      <dgm:prSet/>
      <dgm:spPr/>
      <dgm:t>
        <a:bodyPr/>
        <a:lstStyle/>
        <a:p>
          <a:endParaRPr lang="id-ID"/>
        </a:p>
      </dgm:t>
    </dgm:pt>
    <dgm:pt modelId="{8DFA2F93-8D49-4E2C-A36A-C09D3E434B64}">
      <dgm:prSet phldrT="[Text]"/>
      <dgm:spPr/>
      <dgm:t>
        <a:bodyPr/>
        <a:lstStyle/>
        <a:p>
          <a:r>
            <a:rPr lang="id-ID" dirty="0" smtClean="0">
              <a:solidFill>
                <a:schemeClr val="tx1"/>
              </a:solidFill>
            </a:rPr>
            <a:t>Tempat tinggal rakyat di suatu negara dan tempat menyelenggarakan pemerintahan yang sah (darat, laut dan udara)</a:t>
          </a:r>
          <a:endParaRPr lang="id-ID" dirty="0">
            <a:solidFill>
              <a:schemeClr val="tx1"/>
            </a:solidFill>
          </a:endParaRPr>
        </a:p>
      </dgm:t>
    </dgm:pt>
    <dgm:pt modelId="{9DFCD266-9F9B-43EF-9D38-A254ADA03730}" type="parTrans" cxnId="{B508D5CA-208A-43EA-92F4-4BD2CF4CBE28}">
      <dgm:prSet/>
      <dgm:spPr/>
      <dgm:t>
        <a:bodyPr/>
        <a:lstStyle/>
        <a:p>
          <a:endParaRPr lang="id-ID"/>
        </a:p>
      </dgm:t>
    </dgm:pt>
    <dgm:pt modelId="{E6587B7D-42FC-4040-8DBE-12FACD61A179}" type="sibTrans" cxnId="{B508D5CA-208A-43EA-92F4-4BD2CF4CBE28}">
      <dgm:prSet/>
      <dgm:spPr/>
      <dgm:t>
        <a:bodyPr/>
        <a:lstStyle/>
        <a:p>
          <a:endParaRPr lang="id-ID"/>
        </a:p>
      </dgm:t>
    </dgm:pt>
    <dgm:pt modelId="{ACB24C08-EF7B-4D96-923E-C2756B6098CF}">
      <dgm:prSet phldrT="[Text]"/>
      <dgm:spPr/>
      <dgm:t>
        <a:bodyPr/>
        <a:lstStyle/>
        <a:p>
          <a:r>
            <a:rPr lang="id-ID" b="1" dirty="0" smtClean="0">
              <a:solidFill>
                <a:schemeClr val="tx1"/>
              </a:solidFill>
            </a:rPr>
            <a:t>Pengakuan dari negara lain</a:t>
          </a:r>
          <a:endParaRPr lang="id-ID" b="1" dirty="0">
            <a:solidFill>
              <a:schemeClr val="tx1"/>
            </a:solidFill>
          </a:endParaRPr>
        </a:p>
      </dgm:t>
    </dgm:pt>
    <dgm:pt modelId="{D62274C1-D596-4E42-8C1A-5AAAAC0D0A5E}" type="parTrans" cxnId="{9DEB46B1-03D9-4432-ABED-A6391C7B0D96}">
      <dgm:prSet/>
      <dgm:spPr/>
      <dgm:t>
        <a:bodyPr/>
        <a:lstStyle/>
        <a:p>
          <a:endParaRPr lang="id-ID"/>
        </a:p>
      </dgm:t>
    </dgm:pt>
    <dgm:pt modelId="{C76F9E9A-555B-4B10-9AEC-1BF143D2DFB5}" type="sibTrans" cxnId="{9DEB46B1-03D9-4432-ABED-A6391C7B0D96}">
      <dgm:prSet/>
      <dgm:spPr/>
      <dgm:t>
        <a:bodyPr/>
        <a:lstStyle/>
        <a:p>
          <a:endParaRPr lang="id-ID"/>
        </a:p>
      </dgm:t>
    </dgm:pt>
    <dgm:pt modelId="{CBEF1391-0891-4371-9836-D412C6305389}">
      <dgm:prSet phldrT="[Text]"/>
      <dgm:spPr/>
      <dgm:t>
        <a:bodyPr/>
        <a:lstStyle/>
        <a:p>
          <a:r>
            <a:rPr lang="id-ID" b="1" dirty="0" smtClean="0">
              <a:solidFill>
                <a:schemeClr val="tx1"/>
              </a:solidFill>
            </a:rPr>
            <a:t>Negara merdeka memerlukan pengakuan dari negara lain</a:t>
          </a:r>
          <a:endParaRPr lang="id-ID" b="1" dirty="0">
            <a:solidFill>
              <a:schemeClr val="tx1"/>
            </a:solidFill>
          </a:endParaRPr>
        </a:p>
      </dgm:t>
    </dgm:pt>
    <dgm:pt modelId="{9F356130-B4B9-4F04-B30A-C15495F0DED0}" type="parTrans" cxnId="{05C78FDC-201E-4C81-B768-1726D053DDF7}">
      <dgm:prSet/>
      <dgm:spPr/>
      <dgm:t>
        <a:bodyPr/>
        <a:lstStyle/>
        <a:p>
          <a:endParaRPr lang="id-ID"/>
        </a:p>
      </dgm:t>
    </dgm:pt>
    <dgm:pt modelId="{D8A45A02-AF07-403D-9670-C207724EE971}" type="sibTrans" cxnId="{05C78FDC-201E-4C81-B768-1726D053DDF7}">
      <dgm:prSet/>
      <dgm:spPr/>
      <dgm:t>
        <a:bodyPr/>
        <a:lstStyle/>
        <a:p>
          <a:endParaRPr lang="id-ID"/>
        </a:p>
      </dgm:t>
    </dgm:pt>
    <dgm:pt modelId="{36885791-A4A2-48C3-B1CA-596453D3CB16}">
      <dgm:prSet/>
      <dgm:spPr/>
      <dgm:t>
        <a:bodyPr/>
        <a:lstStyle/>
        <a:p>
          <a:r>
            <a:rPr lang="id-ID" dirty="0" smtClean="0"/>
            <a:t>   </a:t>
          </a:r>
          <a:r>
            <a:rPr lang="id-ID" b="1" i="0" dirty="0" smtClean="0">
              <a:solidFill>
                <a:schemeClr val="tx1"/>
              </a:solidFill>
            </a:rPr>
            <a:t>Pemerintahan yang sah</a:t>
          </a:r>
        </a:p>
        <a:p>
          <a:r>
            <a:rPr lang="id-ID" b="1" i="0" dirty="0" smtClean="0">
              <a:solidFill>
                <a:schemeClr val="tx1"/>
              </a:solidFill>
            </a:rPr>
            <a:t>  </a:t>
          </a:r>
          <a:r>
            <a:rPr lang="id-ID" b="0" i="0" dirty="0" smtClean="0">
              <a:solidFill>
                <a:schemeClr val="tx1"/>
              </a:solidFill>
            </a:rPr>
            <a:t>pemerintahan yang dibentuk oleh rakyat dan mempunyai kekuasaan tertinggii</a:t>
          </a:r>
          <a:endParaRPr lang="id-ID" b="1" i="0" dirty="0">
            <a:solidFill>
              <a:schemeClr val="tx1"/>
            </a:solidFill>
          </a:endParaRPr>
        </a:p>
      </dgm:t>
    </dgm:pt>
    <dgm:pt modelId="{B752F436-0551-457C-9A14-B3BA9BCCB890}" type="parTrans" cxnId="{E4EC7E38-AB5E-4C69-8438-0504C6C7BFEC}">
      <dgm:prSet/>
      <dgm:spPr/>
      <dgm:t>
        <a:bodyPr/>
        <a:lstStyle/>
        <a:p>
          <a:endParaRPr lang="id-ID"/>
        </a:p>
      </dgm:t>
    </dgm:pt>
    <dgm:pt modelId="{A592D84A-231D-4587-9B18-244C08E20450}" type="sibTrans" cxnId="{E4EC7E38-AB5E-4C69-8438-0504C6C7BFEC}">
      <dgm:prSet/>
      <dgm:spPr/>
      <dgm:t>
        <a:bodyPr/>
        <a:lstStyle/>
        <a:p>
          <a:endParaRPr lang="id-ID"/>
        </a:p>
      </dgm:t>
    </dgm:pt>
    <dgm:pt modelId="{179EE650-2713-4C81-BBA7-E147FCC0E884}">
      <dgm:prSet phldrT="[Text]"/>
      <dgm:spPr/>
      <dgm:t>
        <a:bodyPr/>
        <a:lstStyle/>
        <a:p>
          <a:r>
            <a:rPr lang="id-ID" b="1" dirty="0" smtClean="0">
              <a:solidFill>
                <a:schemeClr val="tx1"/>
              </a:solidFill>
            </a:rPr>
            <a:t>Apabila negara merdeka tidak diakui oleh negara lain, maka akan sulit menjaga hubungan dengan negara lains</a:t>
          </a:r>
          <a:endParaRPr lang="id-ID" b="1" dirty="0">
            <a:solidFill>
              <a:schemeClr val="tx1"/>
            </a:solidFill>
          </a:endParaRPr>
        </a:p>
      </dgm:t>
    </dgm:pt>
    <dgm:pt modelId="{887707A9-15F5-43BD-951C-1929790E0083}" type="parTrans" cxnId="{C7E65BFF-556F-4789-A6DD-B1F44F12756C}">
      <dgm:prSet/>
      <dgm:spPr/>
      <dgm:t>
        <a:bodyPr/>
        <a:lstStyle/>
        <a:p>
          <a:endParaRPr lang="id-ID"/>
        </a:p>
      </dgm:t>
    </dgm:pt>
    <dgm:pt modelId="{35646D8D-6675-4A48-ABC4-95C09C3AD2CE}" type="sibTrans" cxnId="{C7E65BFF-556F-4789-A6DD-B1F44F12756C}">
      <dgm:prSet/>
      <dgm:spPr/>
      <dgm:t>
        <a:bodyPr/>
        <a:lstStyle/>
        <a:p>
          <a:endParaRPr lang="id-ID"/>
        </a:p>
      </dgm:t>
    </dgm:pt>
    <dgm:pt modelId="{2F990340-3382-495F-81F1-E11F813AE069}" type="pres">
      <dgm:prSet presAssocID="{746756C6-8C98-4672-80E2-C361A3FE63E4}" presName="Name0" presStyleCnt="0">
        <dgm:presLayoutVars>
          <dgm:chMax val="7"/>
          <dgm:chPref val="7"/>
          <dgm:dir/>
        </dgm:presLayoutVars>
      </dgm:prSet>
      <dgm:spPr/>
      <dgm:t>
        <a:bodyPr/>
        <a:lstStyle/>
        <a:p>
          <a:endParaRPr lang="id-ID"/>
        </a:p>
      </dgm:t>
    </dgm:pt>
    <dgm:pt modelId="{5BF55B17-ED25-4CC6-98F4-9471C6793C11}" type="pres">
      <dgm:prSet presAssocID="{746756C6-8C98-4672-80E2-C361A3FE63E4}" presName="Name1" presStyleCnt="0"/>
      <dgm:spPr/>
    </dgm:pt>
    <dgm:pt modelId="{C43ABE28-5CF4-4B58-8BD7-0907E899D5A9}" type="pres">
      <dgm:prSet presAssocID="{746756C6-8C98-4672-80E2-C361A3FE63E4}" presName="cycle" presStyleCnt="0"/>
      <dgm:spPr/>
    </dgm:pt>
    <dgm:pt modelId="{8DE1BBE3-B372-4F0D-905F-5A5AEFC7CC4B}" type="pres">
      <dgm:prSet presAssocID="{746756C6-8C98-4672-80E2-C361A3FE63E4}" presName="srcNode" presStyleLbl="node1" presStyleIdx="0" presStyleCnt="4"/>
      <dgm:spPr/>
    </dgm:pt>
    <dgm:pt modelId="{888FF8BE-ED53-494F-BF5A-8B82673E3503}" type="pres">
      <dgm:prSet presAssocID="{746756C6-8C98-4672-80E2-C361A3FE63E4}" presName="conn" presStyleLbl="parChTrans1D2" presStyleIdx="0" presStyleCnt="1"/>
      <dgm:spPr/>
      <dgm:t>
        <a:bodyPr/>
        <a:lstStyle/>
        <a:p>
          <a:endParaRPr lang="id-ID"/>
        </a:p>
      </dgm:t>
    </dgm:pt>
    <dgm:pt modelId="{4B492205-9559-4C1A-8ABB-28187A665937}" type="pres">
      <dgm:prSet presAssocID="{746756C6-8C98-4672-80E2-C361A3FE63E4}" presName="extraNode" presStyleLbl="node1" presStyleIdx="0" presStyleCnt="4"/>
      <dgm:spPr/>
    </dgm:pt>
    <dgm:pt modelId="{1C35555B-27A3-41C9-85BA-8EF6E9D1DAE2}" type="pres">
      <dgm:prSet presAssocID="{746756C6-8C98-4672-80E2-C361A3FE63E4}" presName="dstNode" presStyleLbl="node1" presStyleIdx="0" presStyleCnt="4"/>
      <dgm:spPr/>
    </dgm:pt>
    <dgm:pt modelId="{9E158D2E-8EBA-4D0F-B4AA-B814FA2FF74A}" type="pres">
      <dgm:prSet presAssocID="{A0E2DB9D-564F-4342-81B9-EB07945FC0C6}" presName="text_1" presStyleLbl="node1" presStyleIdx="0" presStyleCnt="4">
        <dgm:presLayoutVars>
          <dgm:bulletEnabled val="1"/>
        </dgm:presLayoutVars>
      </dgm:prSet>
      <dgm:spPr/>
      <dgm:t>
        <a:bodyPr/>
        <a:lstStyle/>
        <a:p>
          <a:endParaRPr lang="id-ID"/>
        </a:p>
      </dgm:t>
    </dgm:pt>
    <dgm:pt modelId="{61C438B6-9BCC-496E-8706-E149C62E43BA}" type="pres">
      <dgm:prSet presAssocID="{A0E2DB9D-564F-4342-81B9-EB07945FC0C6}" presName="accent_1" presStyleCnt="0"/>
      <dgm:spPr/>
    </dgm:pt>
    <dgm:pt modelId="{BF1EC6BD-6EE6-4321-A068-096A015996C6}" type="pres">
      <dgm:prSet presAssocID="{A0E2DB9D-564F-4342-81B9-EB07945FC0C6}" presName="accentRepeatNode" presStyleLbl="solidFgAcc1" presStyleIdx="0" presStyleCnt="4"/>
      <dgm:spPr/>
    </dgm:pt>
    <dgm:pt modelId="{2BCCD2E5-4210-4ADA-8512-B5FCD1ACC359}" type="pres">
      <dgm:prSet presAssocID="{A29E6906-AC2E-485F-9908-66A0D66BED60}" presName="text_2" presStyleLbl="node1" presStyleIdx="1" presStyleCnt="4" custLinFactNeighborX="-385" custLinFactNeighborY="-1907">
        <dgm:presLayoutVars>
          <dgm:bulletEnabled val="1"/>
        </dgm:presLayoutVars>
      </dgm:prSet>
      <dgm:spPr/>
      <dgm:t>
        <a:bodyPr/>
        <a:lstStyle/>
        <a:p>
          <a:endParaRPr lang="id-ID"/>
        </a:p>
      </dgm:t>
    </dgm:pt>
    <dgm:pt modelId="{33AC8AF1-9077-485B-83CD-977B0E30F75D}" type="pres">
      <dgm:prSet presAssocID="{A29E6906-AC2E-485F-9908-66A0D66BED60}" presName="accent_2" presStyleCnt="0"/>
      <dgm:spPr/>
    </dgm:pt>
    <dgm:pt modelId="{4DF0CB58-CAD8-4060-B6F6-B79599A63F07}" type="pres">
      <dgm:prSet presAssocID="{A29E6906-AC2E-485F-9908-66A0D66BED60}" presName="accentRepeatNode" presStyleLbl="solidFgAcc1" presStyleIdx="1" presStyleCnt="4"/>
      <dgm:spPr/>
    </dgm:pt>
    <dgm:pt modelId="{87E30277-71DA-409A-A855-6093FE0DBF2C}" type="pres">
      <dgm:prSet presAssocID="{36885791-A4A2-48C3-B1CA-596453D3CB16}" presName="text_3" presStyleLbl="node1" presStyleIdx="2" presStyleCnt="4" custLinFactNeighborX="-1669" custLinFactNeighborY="1907">
        <dgm:presLayoutVars>
          <dgm:bulletEnabled val="1"/>
        </dgm:presLayoutVars>
      </dgm:prSet>
      <dgm:spPr/>
      <dgm:t>
        <a:bodyPr/>
        <a:lstStyle/>
        <a:p>
          <a:endParaRPr lang="id-ID"/>
        </a:p>
      </dgm:t>
    </dgm:pt>
    <dgm:pt modelId="{74FA29E9-9BE0-45E0-AE74-5AEA267A155A}" type="pres">
      <dgm:prSet presAssocID="{36885791-A4A2-48C3-B1CA-596453D3CB16}" presName="accent_3" presStyleCnt="0"/>
      <dgm:spPr/>
    </dgm:pt>
    <dgm:pt modelId="{4B6B765A-BB40-44C7-9197-2EF44C5D60FC}" type="pres">
      <dgm:prSet presAssocID="{36885791-A4A2-48C3-B1CA-596453D3CB16}" presName="accentRepeatNode" presStyleLbl="solidFgAcc1" presStyleIdx="2" presStyleCnt="4"/>
      <dgm:spPr/>
    </dgm:pt>
    <dgm:pt modelId="{BA9FD979-3AC6-4873-A3AD-308F661F7C70}" type="pres">
      <dgm:prSet presAssocID="{ACB24C08-EF7B-4D96-923E-C2756B6098CF}" presName="text_4" presStyleLbl="node1" presStyleIdx="3" presStyleCnt="4">
        <dgm:presLayoutVars>
          <dgm:bulletEnabled val="1"/>
        </dgm:presLayoutVars>
      </dgm:prSet>
      <dgm:spPr/>
      <dgm:t>
        <a:bodyPr/>
        <a:lstStyle/>
        <a:p>
          <a:endParaRPr lang="id-ID"/>
        </a:p>
      </dgm:t>
    </dgm:pt>
    <dgm:pt modelId="{44970A3F-B962-4263-B93C-F68A8AEBBD59}" type="pres">
      <dgm:prSet presAssocID="{ACB24C08-EF7B-4D96-923E-C2756B6098CF}" presName="accent_4" presStyleCnt="0"/>
      <dgm:spPr/>
    </dgm:pt>
    <dgm:pt modelId="{AC134AF4-0CA5-4E6D-BFE1-2EC6258E96C1}" type="pres">
      <dgm:prSet presAssocID="{ACB24C08-EF7B-4D96-923E-C2756B6098CF}" presName="accentRepeatNode" presStyleLbl="solidFgAcc1" presStyleIdx="3" presStyleCnt="4"/>
      <dgm:spPr/>
    </dgm:pt>
  </dgm:ptLst>
  <dgm:cxnLst>
    <dgm:cxn modelId="{D4872008-A138-4388-8403-D060E0EBD55C}" type="presOf" srcId="{E84D8260-B870-42F2-8C9E-B3B5EA021780}" destId="{9E158D2E-8EBA-4D0F-B4AA-B814FA2FF74A}" srcOrd="0" destOrd="1" presId="urn:microsoft.com/office/officeart/2008/layout/VerticalCurvedList"/>
    <dgm:cxn modelId="{9DEB46B1-03D9-4432-ABED-A6391C7B0D96}" srcId="{746756C6-8C98-4672-80E2-C361A3FE63E4}" destId="{ACB24C08-EF7B-4D96-923E-C2756B6098CF}" srcOrd="3" destOrd="0" parTransId="{D62274C1-D596-4E42-8C1A-5AAAAC0D0A5E}" sibTransId="{C76F9E9A-555B-4B10-9AEC-1BF143D2DFB5}"/>
    <dgm:cxn modelId="{AF76FA4B-D9BE-4A7B-B638-3944B349241A}" type="presOf" srcId="{C0A0FBD6-FAD7-4394-9F70-94E6BE09B10B}" destId="{888FF8BE-ED53-494F-BF5A-8B82673E3503}" srcOrd="0" destOrd="0" presId="urn:microsoft.com/office/officeart/2008/layout/VerticalCurvedList"/>
    <dgm:cxn modelId="{05C78FDC-201E-4C81-B768-1726D053DDF7}" srcId="{ACB24C08-EF7B-4D96-923E-C2756B6098CF}" destId="{CBEF1391-0891-4371-9836-D412C6305389}" srcOrd="0" destOrd="0" parTransId="{9F356130-B4B9-4F04-B30A-C15495F0DED0}" sibTransId="{D8A45A02-AF07-403D-9670-C207724EE971}"/>
    <dgm:cxn modelId="{9593480E-19F0-499C-8594-8BA6A723E064}" type="presOf" srcId="{746756C6-8C98-4672-80E2-C361A3FE63E4}" destId="{2F990340-3382-495F-81F1-E11F813AE069}" srcOrd="0" destOrd="0" presId="urn:microsoft.com/office/officeart/2008/layout/VerticalCurvedList"/>
    <dgm:cxn modelId="{E4EC7E38-AB5E-4C69-8438-0504C6C7BFEC}" srcId="{746756C6-8C98-4672-80E2-C361A3FE63E4}" destId="{36885791-A4A2-48C3-B1CA-596453D3CB16}" srcOrd="2" destOrd="0" parTransId="{B752F436-0551-457C-9A14-B3BA9BCCB890}" sibTransId="{A592D84A-231D-4587-9B18-244C08E20450}"/>
    <dgm:cxn modelId="{B508D5CA-208A-43EA-92F4-4BD2CF4CBE28}" srcId="{A29E6906-AC2E-485F-9908-66A0D66BED60}" destId="{8DFA2F93-8D49-4E2C-A36A-C09D3E434B64}" srcOrd="0" destOrd="0" parTransId="{9DFCD266-9F9B-43EF-9D38-A254ADA03730}" sibTransId="{E6587B7D-42FC-4040-8DBE-12FACD61A179}"/>
    <dgm:cxn modelId="{73AD0E71-A126-4C3A-8233-F39494E50821}" type="presOf" srcId="{36885791-A4A2-48C3-B1CA-596453D3CB16}" destId="{87E30277-71DA-409A-A855-6093FE0DBF2C}" srcOrd="0" destOrd="0" presId="urn:microsoft.com/office/officeart/2008/layout/VerticalCurvedList"/>
    <dgm:cxn modelId="{184B3FBE-EBDA-4CF5-9BAA-A083D8FE74DA}" type="presOf" srcId="{179EE650-2713-4C81-BBA7-E147FCC0E884}" destId="{BA9FD979-3AC6-4873-A3AD-308F661F7C70}" srcOrd="0" destOrd="2" presId="urn:microsoft.com/office/officeart/2008/layout/VerticalCurvedList"/>
    <dgm:cxn modelId="{8675260B-7FA8-44EC-B779-16F2D9D510E1}" type="presOf" srcId="{A29E6906-AC2E-485F-9908-66A0D66BED60}" destId="{2BCCD2E5-4210-4ADA-8512-B5FCD1ACC359}" srcOrd="0" destOrd="0" presId="urn:microsoft.com/office/officeart/2008/layout/VerticalCurvedList"/>
    <dgm:cxn modelId="{8B789DC5-AD71-4017-A786-E8B07FC762B5}" type="presOf" srcId="{A0E2DB9D-564F-4342-81B9-EB07945FC0C6}" destId="{9E158D2E-8EBA-4D0F-B4AA-B814FA2FF74A}" srcOrd="0" destOrd="0" presId="urn:microsoft.com/office/officeart/2008/layout/VerticalCurvedList"/>
    <dgm:cxn modelId="{F4923806-AE91-4C6C-A2BD-22CF328F0370}" type="presOf" srcId="{8DFA2F93-8D49-4E2C-A36A-C09D3E434B64}" destId="{2BCCD2E5-4210-4ADA-8512-B5FCD1ACC359}" srcOrd="0" destOrd="1" presId="urn:microsoft.com/office/officeart/2008/layout/VerticalCurvedList"/>
    <dgm:cxn modelId="{1C5FF85A-7612-4306-8376-36165074B82A}" srcId="{746756C6-8C98-4672-80E2-C361A3FE63E4}" destId="{A0E2DB9D-564F-4342-81B9-EB07945FC0C6}" srcOrd="0" destOrd="0" parTransId="{6BA1799C-4816-424E-8191-549E763B9154}" sibTransId="{2F8AA607-2C70-4FD0-B419-89D9AC32B6C5}"/>
    <dgm:cxn modelId="{8FF60308-AB14-47B0-B1C9-55E4B2B72078}" srcId="{746756C6-8C98-4672-80E2-C361A3FE63E4}" destId="{A29E6906-AC2E-485F-9908-66A0D66BED60}" srcOrd="1" destOrd="0" parTransId="{BF48F22C-926C-468D-AF17-BDF6BECFF32C}" sibTransId="{10E7AC8C-FF5E-4399-9D61-70D36891233B}"/>
    <dgm:cxn modelId="{C7E65BFF-556F-4789-A6DD-B1F44F12756C}" srcId="{ACB24C08-EF7B-4D96-923E-C2756B6098CF}" destId="{179EE650-2713-4C81-BBA7-E147FCC0E884}" srcOrd="1" destOrd="0" parTransId="{887707A9-15F5-43BD-951C-1929790E0083}" sibTransId="{35646D8D-6675-4A48-ABC4-95C09C3AD2CE}"/>
    <dgm:cxn modelId="{3764D627-56C6-44F6-B011-91FCCF30D350}" srcId="{A0E2DB9D-564F-4342-81B9-EB07945FC0C6}" destId="{E84D8260-B870-42F2-8C9E-B3B5EA021780}" srcOrd="0" destOrd="0" parTransId="{7E805111-A2FF-4B40-AECE-52EB918F1B25}" sibTransId="{C0A0FBD6-FAD7-4394-9F70-94E6BE09B10B}"/>
    <dgm:cxn modelId="{D78D1EF7-6F77-4EC1-AFA5-5D0638502256}" type="presOf" srcId="{ACB24C08-EF7B-4D96-923E-C2756B6098CF}" destId="{BA9FD979-3AC6-4873-A3AD-308F661F7C70}" srcOrd="0" destOrd="0" presId="urn:microsoft.com/office/officeart/2008/layout/VerticalCurvedList"/>
    <dgm:cxn modelId="{45658994-5DF2-40C4-830E-6DB9F6E72CB7}" type="presOf" srcId="{CBEF1391-0891-4371-9836-D412C6305389}" destId="{BA9FD979-3AC6-4873-A3AD-308F661F7C70}" srcOrd="0" destOrd="1" presId="urn:microsoft.com/office/officeart/2008/layout/VerticalCurvedList"/>
    <dgm:cxn modelId="{9942E7E2-15D4-4128-AABD-18C5A049D970}" type="presParOf" srcId="{2F990340-3382-495F-81F1-E11F813AE069}" destId="{5BF55B17-ED25-4CC6-98F4-9471C6793C11}" srcOrd="0" destOrd="0" presId="urn:microsoft.com/office/officeart/2008/layout/VerticalCurvedList"/>
    <dgm:cxn modelId="{0C6F7FB0-9DCC-421B-BC93-78D9202C6D78}" type="presParOf" srcId="{5BF55B17-ED25-4CC6-98F4-9471C6793C11}" destId="{C43ABE28-5CF4-4B58-8BD7-0907E899D5A9}" srcOrd="0" destOrd="0" presId="urn:microsoft.com/office/officeart/2008/layout/VerticalCurvedList"/>
    <dgm:cxn modelId="{047FF3C7-536C-43BB-B7F7-4ACAFD2CF1C0}" type="presParOf" srcId="{C43ABE28-5CF4-4B58-8BD7-0907E899D5A9}" destId="{8DE1BBE3-B372-4F0D-905F-5A5AEFC7CC4B}" srcOrd="0" destOrd="0" presId="urn:microsoft.com/office/officeart/2008/layout/VerticalCurvedList"/>
    <dgm:cxn modelId="{DD9F5942-668C-46CD-B692-608AE0F7054E}" type="presParOf" srcId="{C43ABE28-5CF4-4B58-8BD7-0907E899D5A9}" destId="{888FF8BE-ED53-494F-BF5A-8B82673E3503}" srcOrd="1" destOrd="0" presId="urn:microsoft.com/office/officeart/2008/layout/VerticalCurvedList"/>
    <dgm:cxn modelId="{2D3D717C-E19B-45A2-AD80-6FAB4D594AC0}" type="presParOf" srcId="{C43ABE28-5CF4-4B58-8BD7-0907E899D5A9}" destId="{4B492205-9559-4C1A-8ABB-28187A665937}" srcOrd="2" destOrd="0" presId="urn:microsoft.com/office/officeart/2008/layout/VerticalCurvedList"/>
    <dgm:cxn modelId="{764DC877-34B4-40EF-97CF-66ED47EE7B42}" type="presParOf" srcId="{C43ABE28-5CF4-4B58-8BD7-0907E899D5A9}" destId="{1C35555B-27A3-41C9-85BA-8EF6E9D1DAE2}" srcOrd="3" destOrd="0" presId="urn:microsoft.com/office/officeart/2008/layout/VerticalCurvedList"/>
    <dgm:cxn modelId="{125980CA-DB20-400F-A3CC-75A75CCC75DB}" type="presParOf" srcId="{5BF55B17-ED25-4CC6-98F4-9471C6793C11}" destId="{9E158D2E-8EBA-4D0F-B4AA-B814FA2FF74A}" srcOrd="1" destOrd="0" presId="urn:microsoft.com/office/officeart/2008/layout/VerticalCurvedList"/>
    <dgm:cxn modelId="{B3C379F2-BA73-4F61-98E5-821A179A9F5B}" type="presParOf" srcId="{5BF55B17-ED25-4CC6-98F4-9471C6793C11}" destId="{61C438B6-9BCC-496E-8706-E149C62E43BA}" srcOrd="2" destOrd="0" presId="urn:microsoft.com/office/officeart/2008/layout/VerticalCurvedList"/>
    <dgm:cxn modelId="{78E2E037-BE4B-48AE-83A3-5011A665D2CB}" type="presParOf" srcId="{61C438B6-9BCC-496E-8706-E149C62E43BA}" destId="{BF1EC6BD-6EE6-4321-A068-096A015996C6}" srcOrd="0" destOrd="0" presId="urn:microsoft.com/office/officeart/2008/layout/VerticalCurvedList"/>
    <dgm:cxn modelId="{2FDCDEB4-E180-4F0E-8125-3CB1C50006AA}" type="presParOf" srcId="{5BF55B17-ED25-4CC6-98F4-9471C6793C11}" destId="{2BCCD2E5-4210-4ADA-8512-B5FCD1ACC359}" srcOrd="3" destOrd="0" presId="urn:microsoft.com/office/officeart/2008/layout/VerticalCurvedList"/>
    <dgm:cxn modelId="{2807C12F-6D22-453F-B47B-1E8B1E5BDCD2}" type="presParOf" srcId="{5BF55B17-ED25-4CC6-98F4-9471C6793C11}" destId="{33AC8AF1-9077-485B-83CD-977B0E30F75D}" srcOrd="4" destOrd="0" presId="urn:microsoft.com/office/officeart/2008/layout/VerticalCurvedList"/>
    <dgm:cxn modelId="{81DB0992-792A-44A4-AC4B-15BB8B5D7046}" type="presParOf" srcId="{33AC8AF1-9077-485B-83CD-977B0E30F75D}" destId="{4DF0CB58-CAD8-4060-B6F6-B79599A63F07}" srcOrd="0" destOrd="0" presId="urn:microsoft.com/office/officeart/2008/layout/VerticalCurvedList"/>
    <dgm:cxn modelId="{FDAD6320-6FA2-4698-8E9F-3BDA945BD57F}" type="presParOf" srcId="{5BF55B17-ED25-4CC6-98F4-9471C6793C11}" destId="{87E30277-71DA-409A-A855-6093FE0DBF2C}" srcOrd="5" destOrd="0" presId="urn:microsoft.com/office/officeart/2008/layout/VerticalCurvedList"/>
    <dgm:cxn modelId="{A32C032B-72C3-427E-94CE-910D8B02DA71}" type="presParOf" srcId="{5BF55B17-ED25-4CC6-98F4-9471C6793C11}" destId="{74FA29E9-9BE0-45E0-AE74-5AEA267A155A}" srcOrd="6" destOrd="0" presId="urn:microsoft.com/office/officeart/2008/layout/VerticalCurvedList"/>
    <dgm:cxn modelId="{C72ABA4D-AB9A-4A6F-81CF-1EAD35213212}" type="presParOf" srcId="{74FA29E9-9BE0-45E0-AE74-5AEA267A155A}" destId="{4B6B765A-BB40-44C7-9197-2EF44C5D60FC}" srcOrd="0" destOrd="0" presId="urn:microsoft.com/office/officeart/2008/layout/VerticalCurvedList"/>
    <dgm:cxn modelId="{40DAA525-D318-4F12-8D13-9258356D327F}" type="presParOf" srcId="{5BF55B17-ED25-4CC6-98F4-9471C6793C11}" destId="{BA9FD979-3AC6-4873-A3AD-308F661F7C70}" srcOrd="7" destOrd="0" presId="urn:microsoft.com/office/officeart/2008/layout/VerticalCurvedList"/>
    <dgm:cxn modelId="{2C70F0F9-1275-4600-97EE-9E065A8D8799}" type="presParOf" srcId="{5BF55B17-ED25-4CC6-98F4-9471C6793C11}" destId="{44970A3F-B962-4263-B93C-F68A8AEBBD59}" srcOrd="8" destOrd="0" presId="urn:microsoft.com/office/officeart/2008/layout/VerticalCurvedList"/>
    <dgm:cxn modelId="{329A9FC4-3158-4D11-A56B-F2E53AC2731E}" type="presParOf" srcId="{44970A3F-B962-4263-B93C-F68A8AEBBD59}" destId="{AC134AF4-0CA5-4E6D-BFE1-2EC6258E96C1}"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ABF41E8-4243-42FA-AC51-94788D38F375}" type="doc">
      <dgm:prSet loTypeId="urn:microsoft.com/office/officeart/2008/layout/IncreasingCircleProcess" loCatId="list" qsTypeId="urn:microsoft.com/office/officeart/2005/8/quickstyle/simple1" qsCatId="simple" csTypeId="urn:microsoft.com/office/officeart/2005/8/colors/accent3_2" csCatId="accent3" phldr="1"/>
      <dgm:spPr/>
      <dgm:t>
        <a:bodyPr/>
        <a:lstStyle/>
        <a:p>
          <a:endParaRPr lang="id-ID"/>
        </a:p>
      </dgm:t>
    </dgm:pt>
    <dgm:pt modelId="{9EC29281-996F-44A9-905F-B1A586B8AACA}">
      <dgm:prSet phldrT="[Text]"/>
      <dgm:spPr/>
      <dgm:t>
        <a:bodyPr/>
        <a:lstStyle/>
        <a:p>
          <a:r>
            <a:rPr lang="id-ID" b="1" dirty="0" smtClean="0"/>
            <a:t>Memaksa</a:t>
          </a:r>
          <a:endParaRPr lang="id-ID" b="1" dirty="0"/>
        </a:p>
      </dgm:t>
    </dgm:pt>
    <dgm:pt modelId="{A5F1EC8B-3C81-44DC-AB60-EA0B633CEA91}" type="parTrans" cxnId="{050D1295-7713-4D1D-959E-7D3CE66DB5BF}">
      <dgm:prSet/>
      <dgm:spPr/>
      <dgm:t>
        <a:bodyPr/>
        <a:lstStyle/>
        <a:p>
          <a:endParaRPr lang="id-ID"/>
        </a:p>
      </dgm:t>
    </dgm:pt>
    <dgm:pt modelId="{98BB6177-4CC1-4087-AB1C-D5F399D01E91}" type="sibTrans" cxnId="{050D1295-7713-4D1D-959E-7D3CE66DB5BF}">
      <dgm:prSet/>
      <dgm:spPr/>
      <dgm:t>
        <a:bodyPr/>
        <a:lstStyle/>
        <a:p>
          <a:endParaRPr lang="id-ID"/>
        </a:p>
      </dgm:t>
    </dgm:pt>
    <dgm:pt modelId="{2290F1F0-E2C6-4906-8085-DA1ADD211D5A}">
      <dgm:prSet phldrT="[Text]"/>
      <dgm:spPr/>
      <dgm:t>
        <a:bodyPr/>
        <a:lstStyle/>
        <a:p>
          <a:r>
            <a:rPr lang="id-ID" dirty="0" smtClean="0"/>
            <a:t>Untuk menegakkan peraturan dan UU agar tercapai penertiban dan mencegah anarkisme dalam masyarakat</a:t>
          </a:r>
          <a:endParaRPr lang="id-ID" dirty="0"/>
        </a:p>
      </dgm:t>
    </dgm:pt>
    <dgm:pt modelId="{04E65938-EB75-4EE2-BD33-7A51A95356AE}" type="parTrans" cxnId="{5DCDBDFA-C144-4E0F-B3EE-B6FD0948325C}">
      <dgm:prSet/>
      <dgm:spPr/>
      <dgm:t>
        <a:bodyPr/>
        <a:lstStyle/>
        <a:p>
          <a:endParaRPr lang="id-ID"/>
        </a:p>
      </dgm:t>
    </dgm:pt>
    <dgm:pt modelId="{C5BEA63A-0F17-4653-9D8A-809988802B41}" type="sibTrans" cxnId="{5DCDBDFA-C144-4E0F-B3EE-B6FD0948325C}">
      <dgm:prSet/>
      <dgm:spPr/>
      <dgm:t>
        <a:bodyPr/>
        <a:lstStyle/>
        <a:p>
          <a:endParaRPr lang="id-ID"/>
        </a:p>
      </dgm:t>
    </dgm:pt>
    <dgm:pt modelId="{DCED4DBB-4FEC-40C8-BBED-BEA440D8D628}">
      <dgm:prSet phldrT="[Text]"/>
      <dgm:spPr/>
      <dgm:t>
        <a:bodyPr/>
        <a:lstStyle/>
        <a:p>
          <a:r>
            <a:rPr lang="id-ID" b="1" dirty="0" smtClean="0"/>
            <a:t>Memonopoli</a:t>
          </a:r>
          <a:endParaRPr lang="id-ID" b="1" dirty="0"/>
        </a:p>
      </dgm:t>
    </dgm:pt>
    <dgm:pt modelId="{A3764D93-32AC-4035-8D8D-AD3114F7AF55}" type="parTrans" cxnId="{7065922A-A0FD-4F9A-8100-5A214FD8E921}">
      <dgm:prSet/>
      <dgm:spPr/>
      <dgm:t>
        <a:bodyPr/>
        <a:lstStyle/>
        <a:p>
          <a:endParaRPr lang="id-ID"/>
        </a:p>
      </dgm:t>
    </dgm:pt>
    <dgm:pt modelId="{FA1D310F-8568-4D12-B8DB-6B7F331D6E47}" type="sibTrans" cxnId="{7065922A-A0FD-4F9A-8100-5A214FD8E921}">
      <dgm:prSet/>
      <dgm:spPr/>
      <dgm:t>
        <a:bodyPr/>
        <a:lstStyle/>
        <a:p>
          <a:endParaRPr lang="id-ID"/>
        </a:p>
      </dgm:t>
    </dgm:pt>
    <dgm:pt modelId="{286D1404-7C8A-4F0C-90EE-4E659F564C79}">
      <dgm:prSet phldrT="[Text]"/>
      <dgm:spPr/>
      <dgm:t>
        <a:bodyPr/>
        <a:lstStyle/>
        <a:p>
          <a:r>
            <a:rPr lang="id-ID" dirty="0" smtClean="0"/>
            <a:t>Menetapkan tujuan bersama dari masyarakat: pelarangan hidupnya aliran kepercayaan/aliran politik</a:t>
          </a:r>
          <a:endParaRPr lang="id-ID" dirty="0"/>
        </a:p>
      </dgm:t>
    </dgm:pt>
    <dgm:pt modelId="{EC0C3595-8A8E-4765-88E6-F3AE45688FB5}" type="parTrans" cxnId="{861E7FD7-0512-4BDF-B81B-1917A1F091A8}">
      <dgm:prSet/>
      <dgm:spPr/>
      <dgm:t>
        <a:bodyPr/>
        <a:lstStyle/>
        <a:p>
          <a:endParaRPr lang="id-ID"/>
        </a:p>
      </dgm:t>
    </dgm:pt>
    <dgm:pt modelId="{00ECD17F-57E2-4305-BAB7-E86398E36FDF}" type="sibTrans" cxnId="{861E7FD7-0512-4BDF-B81B-1917A1F091A8}">
      <dgm:prSet/>
      <dgm:spPr/>
      <dgm:t>
        <a:bodyPr/>
        <a:lstStyle/>
        <a:p>
          <a:endParaRPr lang="id-ID"/>
        </a:p>
      </dgm:t>
    </dgm:pt>
    <dgm:pt modelId="{12A23CE8-9958-4FB2-991D-262FE27DE87F}">
      <dgm:prSet phldrT="[Text]"/>
      <dgm:spPr/>
      <dgm:t>
        <a:bodyPr/>
        <a:lstStyle/>
        <a:p>
          <a:r>
            <a:rPr lang="id-ID" b="1" dirty="0" smtClean="0"/>
            <a:t>Mencakup Semua</a:t>
          </a:r>
          <a:endParaRPr lang="id-ID" b="1" dirty="0"/>
        </a:p>
      </dgm:t>
    </dgm:pt>
    <dgm:pt modelId="{85FB39B8-4D68-461A-A008-32B56926F894}" type="parTrans" cxnId="{E269B888-8169-47D8-882C-9A10E759862A}">
      <dgm:prSet/>
      <dgm:spPr/>
      <dgm:t>
        <a:bodyPr/>
        <a:lstStyle/>
        <a:p>
          <a:endParaRPr lang="id-ID"/>
        </a:p>
      </dgm:t>
    </dgm:pt>
    <dgm:pt modelId="{590BB822-1C1F-498A-A1C6-0BC7411BD9AD}" type="sibTrans" cxnId="{E269B888-8169-47D8-882C-9A10E759862A}">
      <dgm:prSet/>
      <dgm:spPr/>
      <dgm:t>
        <a:bodyPr/>
        <a:lstStyle/>
        <a:p>
          <a:endParaRPr lang="id-ID"/>
        </a:p>
      </dgm:t>
    </dgm:pt>
    <dgm:pt modelId="{5D2424BD-ACF0-4FEB-9F5E-A625E0CFAB5F}">
      <dgm:prSet phldrT="[Text]"/>
      <dgm:spPr/>
      <dgm:t>
        <a:bodyPr/>
        <a:lstStyle/>
        <a:p>
          <a:r>
            <a:rPr lang="id-ID" smtClean="0"/>
            <a:t>Semua peraturan perundang-undangan berlaku untuk semua orang tanpa kecuali</a:t>
          </a:r>
          <a:endParaRPr lang="id-ID"/>
        </a:p>
      </dgm:t>
    </dgm:pt>
    <dgm:pt modelId="{B0D69773-4EA2-4178-B91C-36ED5BC062C6}" type="parTrans" cxnId="{66856BCA-7558-49AB-AAB3-50EC439DA7F5}">
      <dgm:prSet/>
      <dgm:spPr/>
      <dgm:t>
        <a:bodyPr/>
        <a:lstStyle/>
        <a:p>
          <a:endParaRPr lang="id-ID"/>
        </a:p>
      </dgm:t>
    </dgm:pt>
    <dgm:pt modelId="{96802D2C-CE6E-43FB-B0B4-D2D942A762E8}" type="sibTrans" cxnId="{66856BCA-7558-49AB-AAB3-50EC439DA7F5}">
      <dgm:prSet/>
      <dgm:spPr/>
      <dgm:t>
        <a:bodyPr/>
        <a:lstStyle/>
        <a:p>
          <a:endParaRPr lang="id-ID"/>
        </a:p>
      </dgm:t>
    </dgm:pt>
    <dgm:pt modelId="{3D7DE6BE-97F5-47ED-AFFA-07EC7CB08ED9}" type="pres">
      <dgm:prSet presAssocID="{9ABF41E8-4243-42FA-AC51-94788D38F375}" presName="Name0" presStyleCnt="0">
        <dgm:presLayoutVars>
          <dgm:chMax val="7"/>
          <dgm:chPref val="7"/>
          <dgm:dir/>
          <dgm:animOne val="branch"/>
          <dgm:animLvl val="lvl"/>
        </dgm:presLayoutVars>
      </dgm:prSet>
      <dgm:spPr/>
      <dgm:t>
        <a:bodyPr/>
        <a:lstStyle/>
        <a:p>
          <a:endParaRPr lang="id-ID"/>
        </a:p>
      </dgm:t>
    </dgm:pt>
    <dgm:pt modelId="{128F7614-D5D7-4BD4-A3F8-879CE8E19F9B}" type="pres">
      <dgm:prSet presAssocID="{9EC29281-996F-44A9-905F-B1A586B8AACA}" presName="composite" presStyleCnt="0"/>
      <dgm:spPr/>
    </dgm:pt>
    <dgm:pt modelId="{BAAD6E96-9317-46B4-B50A-A2CCB2753CFF}" type="pres">
      <dgm:prSet presAssocID="{9EC29281-996F-44A9-905F-B1A586B8AACA}" presName="BackAccent" presStyleLbl="bgShp" presStyleIdx="0" presStyleCnt="3"/>
      <dgm:spPr/>
    </dgm:pt>
    <dgm:pt modelId="{A6614C88-CF54-4A55-BFFE-F2293A711472}" type="pres">
      <dgm:prSet presAssocID="{9EC29281-996F-44A9-905F-B1A586B8AACA}" presName="Accent" presStyleLbl="alignNode1" presStyleIdx="0" presStyleCnt="3"/>
      <dgm:spPr/>
    </dgm:pt>
    <dgm:pt modelId="{186871DB-3E99-47EC-A8D5-52785C2B3285}" type="pres">
      <dgm:prSet presAssocID="{9EC29281-996F-44A9-905F-B1A586B8AACA}" presName="Child" presStyleLbl="revTx" presStyleIdx="0" presStyleCnt="6">
        <dgm:presLayoutVars>
          <dgm:chMax val="0"/>
          <dgm:chPref val="0"/>
          <dgm:bulletEnabled val="1"/>
        </dgm:presLayoutVars>
      </dgm:prSet>
      <dgm:spPr/>
      <dgm:t>
        <a:bodyPr/>
        <a:lstStyle/>
        <a:p>
          <a:endParaRPr lang="id-ID"/>
        </a:p>
      </dgm:t>
    </dgm:pt>
    <dgm:pt modelId="{3150C26F-5420-4883-AB36-B9D50CC18F74}" type="pres">
      <dgm:prSet presAssocID="{9EC29281-996F-44A9-905F-B1A586B8AACA}" presName="Parent" presStyleLbl="revTx" presStyleIdx="1" presStyleCnt="6">
        <dgm:presLayoutVars>
          <dgm:chMax val="1"/>
          <dgm:chPref val="1"/>
          <dgm:bulletEnabled val="1"/>
        </dgm:presLayoutVars>
      </dgm:prSet>
      <dgm:spPr/>
      <dgm:t>
        <a:bodyPr/>
        <a:lstStyle/>
        <a:p>
          <a:endParaRPr lang="id-ID"/>
        </a:p>
      </dgm:t>
    </dgm:pt>
    <dgm:pt modelId="{2B1231E5-3632-406E-A442-3E14FB9ECE6F}" type="pres">
      <dgm:prSet presAssocID="{98BB6177-4CC1-4087-AB1C-D5F399D01E91}" presName="sibTrans" presStyleCnt="0"/>
      <dgm:spPr/>
    </dgm:pt>
    <dgm:pt modelId="{C635A921-3510-4F87-9FAB-B616B9E7A079}" type="pres">
      <dgm:prSet presAssocID="{DCED4DBB-4FEC-40C8-BBED-BEA440D8D628}" presName="composite" presStyleCnt="0"/>
      <dgm:spPr/>
    </dgm:pt>
    <dgm:pt modelId="{E4B3D3DB-C2A0-4535-8ADC-72DD5F741C4D}" type="pres">
      <dgm:prSet presAssocID="{DCED4DBB-4FEC-40C8-BBED-BEA440D8D628}" presName="BackAccent" presStyleLbl="bgShp" presStyleIdx="1" presStyleCnt="3"/>
      <dgm:spPr/>
    </dgm:pt>
    <dgm:pt modelId="{F93A6366-B4AA-463C-9D91-765FE9F496FF}" type="pres">
      <dgm:prSet presAssocID="{DCED4DBB-4FEC-40C8-BBED-BEA440D8D628}" presName="Accent" presStyleLbl="alignNode1" presStyleIdx="1" presStyleCnt="3"/>
      <dgm:spPr/>
    </dgm:pt>
    <dgm:pt modelId="{E837984F-1324-4FCB-9C02-5FE5C6E7D821}" type="pres">
      <dgm:prSet presAssocID="{DCED4DBB-4FEC-40C8-BBED-BEA440D8D628}" presName="Child" presStyleLbl="revTx" presStyleIdx="2" presStyleCnt="6">
        <dgm:presLayoutVars>
          <dgm:chMax val="0"/>
          <dgm:chPref val="0"/>
          <dgm:bulletEnabled val="1"/>
        </dgm:presLayoutVars>
      </dgm:prSet>
      <dgm:spPr/>
      <dgm:t>
        <a:bodyPr/>
        <a:lstStyle/>
        <a:p>
          <a:endParaRPr lang="id-ID"/>
        </a:p>
      </dgm:t>
    </dgm:pt>
    <dgm:pt modelId="{2F07F5EC-067C-4AB6-A93C-6E0121685475}" type="pres">
      <dgm:prSet presAssocID="{DCED4DBB-4FEC-40C8-BBED-BEA440D8D628}" presName="Parent" presStyleLbl="revTx" presStyleIdx="3" presStyleCnt="6">
        <dgm:presLayoutVars>
          <dgm:chMax val="1"/>
          <dgm:chPref val="1"/>
          <dgm:bulletEnabled val="1"/>
        </dgm:presLayoutVars>
      </dgm:prSet>
      <dgm:spPr/>
      <dgm:t>
        <a:bodyPr/>
        <a:lstStyle/>
        <a:p>
          <a:endParaRPr lang="id-ID"/>
        </a:p>
      </dgm:t>
    </dgm:pt>
    <dgm:pt modelId="{27E0C72E-79AB-47BA-8D52-AED41510840A}" type="pres">
      <dgm:prSet presAssocID="{FA1D310F-8568-4D12-B8DB-6B7F331D6E47}" presName="sibTrans" presStyleCnt="0"/>
      <dgm:spPr/>
    </dgm:pt>
    <dgm:pt modelId="{7920143E-3F7B-406C-87CE-59A9921F646B}" type="pres">
      <dgm:prSet presAssocID="{12A23CE8-9958-4FB2-991D-262FE27DE87F}" presName="composite" presStyleCnt="0"/>
      <dgm:spPr/>
    </dgm:pt>
    <dgm:pt modelId="{E5C79CA0-70CF-47EA-85A3-AD1AF3B57478}" type="pres">
      <dgm:prSet presAssocID="{12A23CE8-9958-4FB2-991D-262FE27DE87F}" presName="BackAccent" presStyleLbl="bgShp" presStyleIdx="2" presStyleCnt="3"/>
      <dgm:spPr/>
    </dgm:pt>
    <dgm:pt modelId="{D98D28A7-A962-46DD-8B2D-9BBEF987E6F0}" type="pres">
      <dgm:prSet presAssocID="{12A23CE8-9958-4FB2-991D-262FE27DE87F}" presName="Accent" presStyleLbl="alignNode1" presStyleIdx="2" presStyleCnt="3"/>
      <dgm:spPr/>
    </dgm:pt>
    <dgm:pt modelId="{F0657752-02E6-4518-AC07-FB3B77975A24}" type="pres">
      <dgm:prSet presAssocID="{12A23CE8-9958-4FB2-991D-262FE27DE87F}" presName="Child" presStyleLbl="revTx" presStyleIdx="4" presStyleCnt="6">
        <dgm:presLayoutVars>
          <dgm:chMax val="0"/>
          <dgm:chPref val="0"/>
          <dgm:bulletEnabled val="1"/>
        </dgm:presLayoutVars>
      </dgm:prSet>
      <dgm:spPr/>
      <dgm:t>
        <a:bodyPr/>
        <a:lstStyle/>
        <a:p>
          <a:endParaRPr lang="id-ID"/>
        </a:p>
      </dgm:t>
    </dgm:pt>
    <dgm:pt modelId="{0356A5BB-E33E-4492-ACFC-E40679263103}" type="pres">
      <dgm:prSet presAssocID="{12A23CE8-9958-4FB2-991D-262FE27DE87F}" presName="Parent" presStyleLbl="revTx" presStyleIdx="5" presStyleCnt="6">
        <dgm:presLayoutVars>
          <dgm:chMax val="1"/>
          <dgm:chPref val="1"/>
          <dgm:bulletEnabled val="1"/>
        </dgm:presLayoutVars>
      </dgm:prSet>
      <dgm:spPr/>
      <dgm:t>
        <a:bodyPr/>
        <a:lstStyle/>
        <a:p>
          <a:endParaRPr lang="id-ID"/>
        </a:p>
      </dgm:t>
    </dgm:pt>
  </dgm:ptLst>
  <dgm:cxnLst>
    <dgm:cxn modelId="{66856BCA-7558-49AB-AAB3-50EC439DA7F5}" srcId="{12A23CE8-9958-4FB2-991D-262FE27DE87F}" destId="{5D2424BD-ACF0-4FEB-9F5E-A625E0CFAB5F}" srcOrd="0" destOrd="0" parTransId="{B0D69773-4EA2-4178-B91C-36ED5BC062C6}" sibTransId="{96802D2C-CE6E-43FB-B0B4-D2D942A762E8}"/>
    <dgm:cxn modelId="{9E784E56-AA0E-4726-AAE9-EB5A58B0D900}" type="presOf" srcId="{286D1404-7C8A-4F0C-90EE-4E659F564C79}" destId="{E837984F-1324-4FCB-9C02-5FE5C6E7D821}" srcOrd="0" destOrd="0" presId="urn:microsoft.com/office/officeart/2008/layout/IncreasingCircleProcess"/>
    <dgm:cxn modelId="{DC971936-1CCE-44B5-9C48-67E0002217A9}" type="presOf" srcId="{DCED4DBB-4FEC-40C8-BBED-BEA440D8D628}" destId="{2F07F5EC-067C-4AB6-A93C-6E0121685475}" srcOrd="0" destOrd="0" presId="urn:microsoft.com/office/officeart/2008/layout/IncreasingCircleProcess"/>
    <dgm:cxn modelId="{C43BB7A2-59B7-491B-B593-DD55BBC42C7C}" type="presOf" srcId="{9EC29281-996F-44A9-905F-B1A586B8AACA}" destId="{3150C26F-5420-4883-AB36-B9D50CC18F74}" srcOrd="0" destOrd="0" presId="urn:microsoft.com/office/officeart/2008/layout/IncreasingCircleProcess"/>
    <dgm:cxn modelId="{2316C528-44CB-4EF3-B558-4A54A70E174A}" type="presOf" srcId="{2290F1F0-E2C6-4906-8085-DA1ADD211D5A}" destId="{186871DB-3E99-47EC-A8D5-52785C2B3285}" srcOrd="0" destOrd="0" presId="urn:microsoft.com/office/officeart/2008/layout/IncreasingCircleProcess"/>
    <dgm:cxn modelId="{843287ED-4B96-431F-A529-3CEEF6336B87}" type="presOf" srcId="{5D2424BD-ACF0-4FEB-9F5E-A625E0CFAB5F}" destId="{F0657752-02E6-4518-AC07-FB3B77975A24}" srcOrd="0" destOrd="0" presId="urn:microsoft.com/office/officeart/2008/layout/IncreasingCircleProcess"/>
    <dgm:cxn modelId="{E269B888-8169-47D8-882C-9A10E759862A}" srcId="{9ABF41E8-4243-42FA-AC51-94788D38F375}" destId="{12A23CE8-9958-4FB2-991D-262FE27DE87F}" srcOrd="2" destOrd="0" parTransId="{85FB39B8-4D68-461A-A008-32B56926F894}" sibTransId="{590BB822-1C1F-498A-A1C6-0BC7411BD9AD}"/>
    <dgm:cxn modelId="{502FC683-1155-4458-AC62-CD2C94DA3409}" type="presOf" srcId="{12A23CE8-9958-4FB2-991D-262FE27DE87F}" destId="{0356A5BB-E33E-4492-ACFC-E40679263103}" srcOrd="0" destOrd="0" presId="urn:microsoft.com/office/officeart/2008/layout/IncreasingCircleProcess"/>
    <dgm:cxn modelId="{CFEAFB79-7A96-46AC-A00F-64436956FDF0}" type="presOf" srcId="{9ABF41E8-4243-42FA-AC51-94788D38F375}" destId="{3D7DE6BE-97F5-47ED-AFFA-07EC7CB08ED9}" srcOrd="0" destOrd="0" presId="urn:microsoft.com/office/officeart/2008/layout/IncreasingCircleProcess"/>
    <dgm:cxn modelId="{7065922A-A0FD-4F9A-8100-5A214FD8E921}" srcId="{9ABF41E8-4243-42FA-AC51-94788D38F375}" destId="{DCED4DBB-4FEC-40C8-BBED-BEA440D8D628}" srcOrd="1" destOrd="0" parTransId="{A3764D93-32AC-4035-8D8D-AD3114F7AF55}" sibTransId="{FA1D310F-8568-4D12-B8DB-6B7F331D6E47}"/>
    <dgm:cxn modelId="{5DCDBDFA-C144-4E0F-B3EE-B6FD0948325C}" srcId="{9EC29281-996F-44A9-905F-B1A586B8AACA}" destId="{2290F1F0-E2C6-4906-8085-DA1ADD211D5A}" srcOrd="0" destOrd="0" parTransId="{04E65938-EB75-4EE2-BD33-7A51A95356AE}" sibTransId="{C5BEA63A-0F17-4653-9D8A-809988802B41}"/>
    <dgm:cxn modelId="{050D1295-7713-4D1D-959E-7D3CE66DB5BF}" srcId="{9ABF41E8-4243-42FA-AC51-94788D38F375}" destId="{9EC29281-996F-44A9-905F-B1A586B8AACA}" srcOrd="0" destOrd="0" parTransId="{A5F1EC8B-3C81-44DC-AB60-EA0B633CEA91}" sibTransId="{98BB6177-4CC1-4087-AB1C-D5F399D01E91}"/>
    <dgm:cxn modelId="{861E7FD7-0512-4BDF-B81B-1917A1F091A8}" srcId="{DCED4DBB-4FEC-40C8-BBED-BEA440D8D628}" destId="{286D1404-7C8A-4F0C-90EE-4E659F564C79}" srcOrd="0" destOrd="0" parTransId="{EC0C3595-8A8E-4765-88E6-F3AE45688FB5}" sibTransId="{00ECD17F-57E2-4305-BAB7-E86398E36FDF}"/>
    <dgm:cxn modelId="{31BC3E9A-D0FF-4AA2-9C23-AF7A03669F5F}" type="presParOf" srcId="{3D7DE6BE-97F5-47ED-AFFA-07EC7CB08ED9}" destId="{128F7614-D5D7-4BD4-A3F8-879CE8E19F9B}" srcOrd="0" destOrd="0" presId="urn:microsoft.com/office/officeart/2008/layout/IncreasingCircleProcess"/>
    <dgm:cxn modelId="{F4BB0B29-225F-41E4-A774-2B99EF54C8A6}" type="presParOf" srcId="{128F7614-D5D7-4BD4-A3F8-879CE8E19F9B}" destId="{BAAD6E96-9317-46B4-B50A-A2CCB2753CFF}" srcOrd="0" destOrd="0" presId="urn:microsoft.com/office/officeart/2008/layout/IncreasingCircleProcess"/>
    <dgm:cxn modelId="{AD90AB54-1998-43F2-8FDE-D363AD8D97B4}" type="presParOf" srcId="{128F7614-D5D7-4BD4-A3F8-879CE8E19F9B}" destId="{A6614C88-CF54-4A55-BFFE-F2293A711472}" srcOrd="1" destOrd="0" presId="urn:microsoft.com/office/officeart/2008/layout/IncreasingCircleProcess"/>
    <dgm:cxn modelId="{3B67DFE5-3BB1-4B53-90AD-D897A33ED0CC}" type="presParOf" srcId="{128F7614-D5D7-4BD4-A3F8-879CE8E19F9B}" destId="{186871DB-3E99-47EC-A8D5-52785C2B3285}" srcOrd="2" destOrd="0" presId="urn:microsoft.com/office/officeart/2008/layout/IncreasingCircleProcess"/>
    <dgm:cxn modelId="{8727B802-2F23-46CD-911A-FEFFEEA2B2E3}" type="presParOf" srcId="{128F7614-D5D7-4BD4-A3F8-879CE8E19F9B}" destId="{3150C26F-5420-4883-AB36-B9D50CC18F74}" srcOrd="3" destOrd="0" presId="urn:microsoft.com/office/officeart/2008/layout/IncreasingCircleProcess"/>
    <dgm:cxn modelId="{569E69EA-A1FD-4133-88E5-E36D043474E9}" type="presParOf" srcId="{3D7DE6BE-97F5-47ED-AFFA-07EC7CB08ED9}" destId="{2B1231E5-3632-406E-A442-3E14FB9ECE6F}" srcOrd="1" destOrd="0" presId="urn:microsoft.com/office/officeart/2008/layout/IncreasingCircleProcess"/>
    <dgm:cxn modelId="{31F57CDD-709D-4619-AB89-BDEBBB0B57F9}" type="presParOf" srcId="{3D7DE6BE-97F5-47ED-AFFA-07EC7CB08ED9}" destId="{C635A921-3510-4F87-9FAB-B616B9E7A079}" srcOrd="2" destOrd="0" presId="urn:microsoft.com/office/officeart/2008/layout/IncreasingCircleProcess"/>
    <dgm:cxn modelId="{22994657-45A8-45BB-941A-B497308A1B4E}" type="presParOf" srcId="{C635A921-3510-4F87-9FAB-B616B9E7A079}" destId="{E4B3D3DB-C2A0-4535-8ADC-72DD5F741C4D}" srcOrd="0" destOrd="0" presId="urn:microsoft.com/office/officeart/2008/layout/IncreasingCircleProcess"/>
    <dgm:cxn modelId="{23489472-7A84-405F-B43D-47FFCAA16F3C}" type="presParOf" srcId="{C635A921-3510-4F87-9FAB-B616B9E7A079}" destId="{F93A6366-B4AA-463C-9D91-765FE9F496FF}" srcOrd="1" destOrd="0" presId="urn:microsoft.com/office/officeart/2008/layout/IncreasingCircleProcess"/>
    <dgm:cxn modelId="{D27CE9E9-D49B-466B-9970-6010A68D83B9}" type="presParOf" srcId="{C635A921-3510-4F87-9FAB-B616B9E7A079}" destId="{E837984F-1324-4FCB-9C02-5FE5C6E7D821}" srcOrd="2" destOrd="0" presId="urn:microsoft.com/office/officeart/2008/layout/IncreasingCircleProcess"/>
    <dgm:cxn modelId="{D5C7EB26-8DF2-4E47-8D36-6175CADCD7F9}" type="presParOf" srcId="{C635A921-3510-4F87-9FAB-B616B9E7A079}" destId="{2F07F5EC-067C-4AB6-A93C-6E0121685475}" srcOrd="3" destOrd="0" presId="urn:microsoft.com/office/officeart/2008/layout/IncreasingCircleProcess"/>
    <dgm:cxn modelId="{116BB0E3-9F08-459A-898F-D2E8AE3FA6E5}" type="presParOf" srcId="{3D7DE6BE-97F5-47ED-AFFA-07EC7CB08ED9}" destId="{27E0C72E-79AB-47BA-8D52-AED41510840A}" srcOrd="3" destOrd="0" presId="urn:microsoft.com/office/officeart/2008/layout/IncreasingCircleProcess"/>
    <dgm:cxn modelId="{1E3C3401-8786-4904-84D3-0AA3E838384D}" type="presParOf" srcId="{3D7DE6BE-97F5-47ED-AFFA-07EC7CB08ED9}" destId="{7920143E-3F7B-406C-87CE-59A9921F646B}" srcOrd="4" destOrd="0" presId="urn:microsoft.com/office/officeart/2008/layout/IncreasingCircleProcess"/>
    <dgm:cxn modelId="{86007C11-27EF-4464-AD0C-AD9C80C29600}" type="presParOf" srcId="{7920143E-3F7B-406C-87CE-59A9921F646B}" destId="{E5C79CA0-70CF-47EA-85A3-AD1AF3B57478}" srcOrd="0" destOrd="0" presId="urn:microsoft.com/office/officeart/2008/layout/IncreasingCircleProcess"/>
    <dgm:cxn modelId="{DDA19A1F-E758-414A-BF69-C3ACA482C129}" type="presParOf" srcId="{7920143E-3F7B-406C-87CE-59A9921F646B}" destId="{D98D28A7-A962-46DD-8B2D-9BBEF987E6F0}" srcOrd="1" destOrd="0" presId="urn:microsoft.com/office/officeart/2008/layout/IncreasingCircleProcess"/>
    <dgm:cxn modelId="{BB71C4C9-BEFA-4AB8-BD8C-C3C7FC5970BE}" type="presParOf" srcId="{7920143E-3F7B-406C-87CE-59A9921F646B}" destId="{F0657752-02E6-4518-AC07-FB3B77975A24}" srcOrd="2" destOrd="0" presId="urn:microsoft.com/office/officeart/2008/layout/IncreasingCircleProcess"/>
    <dgm:cxn modelId="{07E86259-D88C-4C5D-987B-CF699475E158}" type="presParOf" srcId="{7920143E-3F7B-406C-87CE-59A9921F646B}" destId="{0356A5BB-E33E-4492-ACFC-E40679263103}" srcOrd="3" destOrd="0" presId="urn:microsoft.com/office/officeart/2008/layout/Increasing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8FF8BE-ED53-494F-BF5A-8B82673E3503}">
      <dsp:nvSpPr>
        <dsp:cNvPr id="0" name=""/>
        <dsp:cNvSpPr/>
      </dsp:nvSpPr>
      <dsp:spPr>
        <a:xfrm>
          <a:off x="-4962529" y="-760383"/>
          <a:ext cx="5910203" cy="5910203"/>
        </a:xfrm>
        <a:prstGeom prst="blockArc">
          <a:avLst>
            <a:gd name="adj1" fmla="val 18900000"/>
            <a:gd name="adj2" fmla="val 2700000"/>
            <a:gd name="adj3" fmla="val 365"/>
          </a:avLst>
        </a:prstGeom>
        <a:noFill/>
        <a:ln w="25400" cap="flat" cmpd="sng" algn="ctr">
          <a:solidFill>
            <a:schemeClr val="accent2">
              <a:tint val="99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E158D2E-8EBA-4D0F-B4AA-B814FA2FF74A}">
      <dsp:nvSpPr>
        <dsp:cNvPr id="0" name=""/>
        <dsp:cNvSpPr/>
      </dsp:nvSpPr>
      <dsp:spPr>
        <a:xfrm>
          <a:off x="496254" y="337459"/>
          <a:ext cx="10416219" cy="675270"/>
        </a:xfrm>
        <a:prstGeom prst="rect">
          <a:avLst/>
        </a:prstGeom>
        <a:gradFill rotWithShape="0">
          <a:gsLst>
            <a:gs pos="0">
              <a:schemeClr val="accent2">
                <a:shade val="80000"/>
                <a:hueOff val="0"/>
                <a:satOff val="0"/>
                <a:lumOff val="0"/>
                <a:alphaOff val="0"/>
                <a:shade val="51000"/>
                <a:satMod val="130000"/>
              </a:schemeClr>
            </a:gs>
            <a:gs pos="80000">
              <a:schemeClr val="accent2">
                <a:shade val="80000"/>
                <a:hueOff val="0"/>
                <a:satOff val="0"/>
                <a:lumOff val="0"/>
                <a:alphaOff val="0"/>
                <a:shade val="93000"/>
                <a:satMod val="130000"/>
              </a:schemeClr>
            </a:gs>
            <a:gs pos="100000">
              <a:schemeClr val="accent2">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5996" tIns="35560" rIns="35560" bIns="35560" numCol="1" spcCol="1270" anchor="t" anchorCtr="0">
          <a:noAutofit/>
        </a:bodyPr>
        <a:lstStyle/>
        <a:p>
          <a:pPr lvl="0" algn="l" defTabSz="622300">
            <a:lnSpc>
              <a:spcPct val="90000"/>
            </a:lnSpc>
            <a:spcBef>
              <a:spcPct val="0"/>
            </a:spcBef>
            <a:spcAft>
              <a:spcPct val="35000"/>
            </a:spcAft>
          </a:pPr>
          <a:r>
            <a:rPr lang="id-ID" sz="1400" b="1" kern="1200" dirty="0" smtClean="0">
              <a:solidFill>
                <a:schemeClr val="tx1"/>
              </a:solidFill>
            </a:rPr>
            <a:t>Rakyat</a:t>
          </a:r>
          <a:endParaRPr lang="id-ID" sz="1400" b="1" kern="1200" dirty="0">
            <a:solidFill>
              <a:schemeClr val="tx1"/>
            </a:solidFill>
          </a:endParaRPr>
        </a:p>
        <a:p>
          <a:pPr marL="57150" lvl="1" indent="-57150" algn="l" defTabSz="488950">
            <a:lnSpc>
              <a:spcPct val="90000"/>
            </a:lnSpc>
            <a:spcBef>
              <a:spcPct val="0"/>
            </a:spcBef>
            <a:spcAft>
              <a:spcPct val="15000"/>
            </a:spcAft>
            <a:buChar char="••"/>
          </a:pPr>
          <a:r>
            <a:rPr lang="id-ID" sz="1100" kern="1200" dirty="0" smtClean="0">
              <a:solidFill>
                <a:schemeClr val="tx1"/>
              </a:solidFill>
            </a:rPr>
            <a:t>Semua  orang yang mendiami wilayah suatu negara; unsur yang terpenting dalam negara (rakyat yang mendirikan dan mambangun suatu negara)</a:t>
          </a:r>
          <a:endParaRPr lang="id-ID" sz="1100" kern="1200" dirty="0">
            <a:solidFill>
              <a:schemeClr val="tx1"/>
            </a:solidFill>
          </a:endParaRPr>
        </a:p>
      </dsp:txBody>
      <dsp:txXfrm>
        <a:off x="496254" y="337459"/>
        <a:ext cx="10416219" cy="675270"/>
      </dsp:txXfrm>
    </dsp:sp>
    <dsp:sp modelId="{BF1EC6BD-6EE6-4321-A068-096A015996C6}">
      <dsp:nvSpPr>
        <dsp:cNvPr id="0" name=""/>
        <dsp:cNvSpPr/>
      </dsp:nvSpPr>
      <dsp:spPr>
        <a:xfrm>
          <a:off x="74209" y="253051"/>
          <a:ext cx="844088" cy="844088"/>
        </a:xfrm>
        <a:prstGeom prst="ellipse">
          <a:avLst/>
        </a:prstGeom>
        <a:solidFill>
          <a:schemeClr val="lt1">
            <a:hueOff val="0"/>
            <a:satOff val="0"/>
            <a:lumOff val="0"/>
            <a:alphaOff val="0"/>
          </a:schemeClr>
        </a:solidFill>
        <a:ln w="9525" cap="flat" cmpd="sng" algn="ctr">
          <a:solidFill>
            <a:schemeClr val="accent2">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2BCCD2E5-4210-4ADA-8512-B5FCD1ACC359}">
      <dsp:nvSpPr>
        <dsp:cNvPr id="0" name=""/>
        <dsp:cNvSpPr/>
      </dsp:nvSpPr>
      <dsp:spPr>
        <a:xfrm>
          <a:off x="844790" y="1337664"/>
          <a:ext cx="10029071" cy="675270"/>
        </a:xfrm>
        <a:prstGeom prst="rect">
          <a:avLst/>
        </a:prstGeom>
        <a:gradFill rotWithShape="0">
          <a:gsLst>
            <a:gs pos="0">
              <a:schemeClr val="accent2">
                <a:shade val="80000"/>
                <a:hueOff val="-11957"/>
                <a:satOff val="-1341"/>
                <a:lumOff val="8560"/>
                <a:alphaOff val="0"/>
                <a:shade val="51000"/>
                <a:satMod val="130000"/>
              </a:schemeClr>
            </a:gs>
            <a:gs pos="80000">
              <a:schemeClr val="accent2">
                <a:shade val="80000"/>
                <a:hueOff val="-11957"/>
                <a:satOff val="-1341"/>
                <a:lumOff val="8560"/>
                <a:alphaOff val="0"/>
                <a:shade val="93000"/>
                <a:satMod val="130000"/>
              </a:schemeClr>
            </a:gs>
            <a:gs pos="100000">
              <a:schemeClr val="accent2">
                <a:shade val="80000"/>
                <a:hueOff val="-11957"/>
                <a:satOff val="-1341"/>
                <a:lumOff val="856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5996" tIns="35560" rIns="35560" bIns="35560" numCol="1" spcCol="1270" anchor="t" anchorCtr="0">
          <a:noAutofit/>
        </a:bodyPr>
        <a:lstStyle/>
        <a:p>
          <a:pPr lvl="0" algn="l" defTabSz="622300">
            <a:lnSpc>
              <a:spcPct val="90000"/>
            </a:lnSpc>
            <a:spcBef>
              <a:spcPct val="0"/>
            </a:spcBef>
            <a:spcAft>
              <a:spcPct val="35000"/>
            </a:spcAft>
          </a:pPr>
          <a:r>
            <a:rPr lang="id-ID" sz="1400" b="1" kern="1200" dirty="0" smtClean="0">
              <a:solidFill>
                <a:schemeClr val="tx1"/>
              </a:solidFill>
            </a:rPr>
            <a:t>Wilayah</a:t>
          </a:r>
          <a:endParaRPr lang="id-ID" sz="1400" b="1" kern="1200" dirty="0">
            <a:solidFill>
              <a:schemeClr val="tx1"/>
            </a:solidFill>
          </a:endParaRPr>
        </a:p>
        <a:p>
          <a:pPr marL="57150" lvl="1" indent="-57150" algn="l" defTabSz="488950">
            <a:lnSpc>
              <a:spcPct val="90000"/>
            </a:lnSpc>
            <a:spcBef>
              <a:spcPct val="0"/>
            </a:spcBef>
            <a:spcAft>
              <a:spcPct val="15000"/>
            </a:spcAft>
            <a:buChar char="••"/>
          </a:pPr>
          <a:r>
            <a:rPr lang="id-ID" sz="1100" kern="1200" dirty="0" smtClean="0">
              <a:solidFill>
                <a:schemeClr val="tx1"/>
              </a:solidFill>
            </a:rPr>
            <a:t>Tempat tinggal rakyat di suatu negara dan tempat menyelenggarakan pemerintahan yang sah (darat, laut dan udara)</a:t>
          </a:r>
          <a:endParaRPr lang="id-ID" sz="1100" kern="1200" dirty="0">
            <a:solidFill>
              <a:schemeClr val="tx1"/>
            </a:solidFill>
          </a:endParaRPr>
        </a:p>
      </dsp:txBody>
      <dsp:txXfrm>
        <a:off x="844790" y="1337664"/>
        <a:ext cx="10029071" cy="675270"/>
      </dsp:txXfrm>
    </dsp:sp>
    <dsp:sp modelId="{4DF0CB58-CAD8-4060-B6F6-B79599A63F07}">
      <dsp:nvSpPr>
        <dsp:cNvPr id="0" name=""/>
        <dsp:cNvSpPr/>
      </dsp:nvSpPr>
      <dsp:spPr>
        <a:xfrm>
          <a:off x="461358" y="1266133"/>
          <a:ext cx="844088" cy="844088"/>
        </a:xfrm>
        <a:prstGeom prst="ellipse">
          <a:avLst/>
        </a:prstGeom>
        <a:solidFill>
          <a:schemeClr val="lt1">
            <a:hueOff val="0"/>
            <a:satOff val="0"/>
            <a:lumOff val="0"/>
            <a:alphaOff val="0"/>
          </a:schemeClr>
        </a:solidFill>
        <a:ln w="9525" cap="flat" cmpd="sng" algn="ctr">
          <a:solidFill>
            <a:schemeClr val="accent2">
              <a:shade val="80000"/>
              <a:hueOff val="-11957"/>
              <a:satOff val="-1341"/>
              <a:lumOff val="856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87E30277-71DA-409A-A855-6093FE0DBF2C}">
      <dsp:nvSpPr>
        <dsp:cNvPr id="0" name=""/>
        <dsp:cNvSpPr/>
      </dsp:nvSpPr>
      <dsp:spPr>
        <a:xfrm>
          <a:off x="716017" y="2376501"/>
          <a:ext cx="10029071" cy="675270"/>
        </a:xfrm>
        <a:prstGeom prst="rect">
          <a:avLst/>
        </a:prstGeom>
        <a:gradFill rotWithShape="0">
          <a:gsLst>
            <a:gs pos="0">
              <a:schemeClr val="accent2">
                <a:shade val="80000"/>
                <a:hueOff val="-23915"/>
                <a:satOff val="-2683"/>
                <a:lumOff val="17120"/>
                <a:alphaOff val="0"/>
                <a:shade val="51000"/>
                <a:satMod val="130000"/>
              </a:schemeClr>
            </a:gs>
            <a:gs pos="80000">
              <a:schemeClr val="accent2">
                <a:shade val="80000"/>
                <a:hueOff val="-23915"/>
                <a:satOff val="-2683"/>
                <a:lumOff val="17120"/>
                <a:alphaOff val="0"/>
                <a:shade val="93000"/>
                <a:satMod val="130000"/>
              </a:schemeClr>
            </a:gs>
            <a:gs pos="100000">
              <a:schemeClr val="accent2">
                <a:shade val="80000"/>
                <a:hueOff val="-23915"/>
                <a:satOff val="-2683"/>
                <a:lumOff val="1712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5996" tIns="35560" rIns="35560" bIns="35560" numCol="1" spcCol="1270" anchor="ctr" anchorCtr="0">
          <a:noAutofit/>
        </a:bodyPr>
        <a:lstStyle/>
        <a:p>
          <a:pPr lvl="0" algn="l" defTabSz="622300">
            <a:lnSpc>
              <a:spcPct val="90000"/>
            </a:lnSpc>
            <a:spcBef>
              <a:spcPct val="0"/>
            </a:spcBef>
            <a:spcAft>
              <a:spcPct val="35000"/>
            </a:spcAft>
          </a:pPr>
          <a:r>
            <a:rPr lang="id-ID" sz="1400" kern="1200" dirty="0" smtClean="0"/>
            <a:t>   </a:t>
          </a:r>
          <a:r>
            <a:rPr lang="id-ID" sz="1400" b="1" i="0" kern="1200" dirty="0" smtClean="0">
              <a:solidFill>
                <a:schemeClr val="tx1"/>
              </a:solidFill>
            </a:rPr>
            <a:t>Pemerintahan yang sah</a:t>
          </a:r>
        </a:p>
        <a:p>
          <a:pPr lvl="0" algn="l" defTabSz="622300">
            <a:lnSpc>
              <a:spcPct val="90000"/>
            </a:lnSpc>
            <a:spcBef>
              <a:spcPct val="0"/>
            </a:spcBef>
            <a:spcAft>
              <a:spcPct val="35000"/>
            </a:spcAft>
          </a:pPr>
          <a:r>
            <a:rPr lang="id-ID" sz="1400" b="1" i="0" kern="1200" dirty="0" smtClean="0">
              <a:solidFill>
                <a:schemeClr val="tx1"/>
              </a:solidFill>
            </a:rPr>
            <a:t>  </a:t>
          </a:r>
          <a:r>
            <a:rPr lang="id-ID" sz="1400" b="0" i="0" kern="1200" dirty="0" smtClean="0">
              <a:solidFill>
                <a:schemeClr val="tx1"/>
              </a:solidFill>
            </a:rPr>
            <a:t>pemerintahan yang dibentuk oleh rakyat dan mempunyai kekuasaan tertinggii</a:t>
          </a:r>
          <a:endParaRPr lang="id-ID" sz="1400" b="1" i="0" kern="1200" dirty="0">
            <a:solidFill>
              <a:schemeClr val="tx1"/>
            </a:solidFill>
          </a:endParaRPr>
        </a:p>
      </dsp:txBody>
      <dsp:txXfrm>
        <a:off x="716017" y="2376501"/>
        <a:ext cx="10029071" cy="675270"/>
      </dsp:txXfrm>
    </dsp:sp>
    <dsp:sp modelId="{4B6B765A-BB40-44C7-9197-2EF44C5D60FC}">
      <dsp:nvSpPr>
        <dsp:cNvPr id="0" name=""/>
        <dsp:cNvSpPr/>
      </dsp:nvSpPr>
      <dsp:spPr>
        <a:xfrm>
          <a:off x="461358" y="2279215"/>
          <a:ext cx="844088" cy="844088"/>
        </a:xfrm>
        <a:prstGeom prst="ellipse">
          <a:avLst/>
        </a:prstGeom>
        <a:solidFill>
          <a:schemeClr val="lt1">
            <a:hueOff val="0"/>
            <a:satOff val="0"/>
            <a:lumOff val="0"/>
            <a:alphaOff val="0"/>
          </a:schemeClr>
        </a:solidFill>
        <a:ln w="9525" cap="flat" cmpd="sng" algn="ctr">
          <a:solidFill>
            <a:schemeClr val="accent2">
              <a:shade val="80000"/>
              <a:hueOff val="-23915"/>
              <a:satOff val="-2683"/>
              <a:lumOff val="1712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BA9FD979-3AC6-4873-A3AD-308F661F7C70}">
      <dsp:nvSpPr>
        <dsp:cNvPr id="0" name=""/>
        <dsp:cNvSpPr/>
      </dsp:nvSpPr>
      <dsp:spPr>
        <a:xfrm>
          <a:off x="496254" y="3376706"/>
          <a:ext cx="10416219" cy="675270"/>
        </a:xfrm>
        <a:prstGeom prst="rect">
          <a:avLst/>
        </a:prstGeom>
        <a:gradFill rotWithShape="0">
          <a:gsLst>
            <a:gs pos="0">
              <a:schemeClr val="accent2">
                <a:shade val="80000"/>
                <a:hueOff val="-35872"/>
                <a:satOff val="-4024"/>
                <a:lumOff val="25680"/>
                <a:alphaOff val="0"/>
                <a:shade val="51000"/>
                <a:satMod val="130000"/>
              </a:schemeClr>
            </a:gs>
            <a:gs pos="80000">
              <a:schemeClr val="accent2">
                <a:shade val="80000"/>
                <a:hueOff val="-35872"/>
                <a:satOff val="-4024"/>
                <a:lumOff val="25680"/>
                <a:alphaOff val="0"/>
                <a:shade val="93000"/>
                <a:satMod val="130000"/>
              </a:schemeClr>
            </a:gs>
            <a:gs pos="100000">
              <a:schemeClr val="accent2">
                <a:shade val="80000"/>
                <a:hueOff val="-35872"/>
                <a:satOff val="-4024"/>
                <a:lumOff val="2568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5996" tIns="35560" rIns="35560" bIns="35560" numCol="1" spcCol="1270" anchor="t" anchorCtr="0">
          <a:noAutofit/>
        </a:bodyPr>
        <a:lstStyle/>
        <a:p>
          <a:pPr lvl="0" algn="l" defTabSz="622300">
            <a:lnSpc>
              <a:spcPct val="90000"/>
            </a:lnSpc>
            <a:spcBef>
              <a:spcPct val="0"/>
            </a:spcBef>
            <a:spcAft>
              <a:spcPct val="35000"/>
            </a:spcAft>
          </a:pPr>
          <a:r>
            <a:rPr lang="id-ID" sz="1400" b="1" kern="1200" dirty="0" smtClean="0">
              <a:solidFill>
                <a:schemeClr val="tx1"/>
              </a:solidFill>
            </a:rPr>
            <a:t>Pengakuan dari negara lain</a:t>
          </a:r>
          <a:endParaRPr lang="id-ID" sz="1400" b="1" kern="1200" dirty="0">
            <a:solidFill>
              <a:schemeClr val="tx1"/>
            </a:solidFill>
          </a:endParaRPr>
        </a:p>
        <a:p>
          <a:pPr marL="57150" lvl="1" indent="-57150" algn="l" defTabSz="488950">
            <a:lnSpc>
              <a:spcPct val="90000"/>
            </a:lnSpc>
            <a:spcBef>
              <a:spcPct val="0"/>
            </a:spcBef>
            <a:spcAft>
              <a:spcPct val="15000"/>
            </a:spcAft>
            <a:buChar char="••"/>
          </a:pPr>
          <a:r>
            <a:rPr lang="id-ID" sz="1100" b="1" kern="1200" dirty="0" smtClean="0">
              <a:solidFill>
                <a:schemeClr val="tx1"/>
              </a:solidFill>
            </a:rPr>
            <a:t>Negara merdeka memerlukan pengakuan dari negara lain</a:t>
          </a:r>
          <a:endParaRPr lang="id-ID" sz="1100" b="1" kern="1200" dirty="0">
            <a:solidFill>
              <a:schemeClr val="tx1"/>
            </a:solidFill>
          </a:endParaRPr>
        </a:p>
        <a:p>
          <a:pPr marL="57150" lvl="1" indent="-57150" algn="l" defTabSz="488950">
            <a:lnSpc>
              <a:spcPct val="90000"/>
            </a:lnSpc>
            <a:spcBef>
              <a:spcPct val="0"/>
            </a:spcBef>
            <a:spcAft>
              <a:spcPct val="15000"/>
            </a:spcAft>
            <a:buChar char="••"/>
          </a:pPr>
          <a:r>
            <a:rPr lang="id-ID" sz="1100" b="1" kern="1200" dirty="0" smtClean="0">
              <a:solidFill>
                <a:schemeClr val="tx1"/>
              </a:solidFill>
            </a:rPr>
            <a:t>Apabila negara merdeka tidak diakui oleh negara lain, maka akan sulit menjaga hubungan dengan negara lains</a:t>
          </a:r>
          <a:endParaRPr lang="id-ID" sz="1100" b="1" kern="1200" dirty="0">
            <a:solidFill>
              <a:schemeClr val="tx1"/>
            </a:solidFill>
          </a:endParaRPr>
        </a:p>
      </dsp:txBody>
      <dsp:txXfrm>
        <a:off x="496254" y="3376706"/>
        <a:ext cx="10416219" cy="675270"/>
      </dsp:txXfrm>
    </dsp:sp>
    <dsp:sp modelId="{AC134AF4-0CA5-4E6D-BFE1-2EC6258E96C1}">
      <dsp:nvSpPr>
        <dsp:cNvPr id="0" name=""/>
        <dsp:cNvSpPr/>
      </dsp:nvSpPr>
      <dsp:spPr>
        <a:xfrm>
          <a:off x="74209" y="3292297"/>
          <a:ext cx="844088" cy="844088"/>
        </a:xfrm>
        <a:prstGeom prst="ellipse">
          <a:avLst/>
        </a:prstGeom>
        <a:solidFill>
          <a:schemeClr val="lt1">
            <a:hueOff val="0"/>
            <a:satOff val="0"/>
            <a:lumOff val="0"/>
            <a:alphaOff val="0"/>
          </a:schemeClr>
        </a:solidFill>
        <a:ln w="9525" cap="flat" cmpd="sng" algn="ctr">
          <a:solidFill>
            <a:schemeClr val="accent2">
              <a:shade val="80000"/>
              <a:hueOff val="-35872"/>
              <a:satOff val="-4024"/>
              <a:lumOff val="2568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AD6E96-9317-46B4-B50A-A2CCB2753CFF}">
      <dsp:nvSpPr>
        <dsp:cNvPr id="0" name=""/>
        <dsp:cNvSpPr/>
      </dsp:nvSpPr>
      <dsp:spPr>
        <a:xfrm>
          <a:off x="4925" y="0"/>
          <a:ext cx="848744" cy="848744"/>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614C88-CF54-4A55-BFFE-F2293A711472}">
      <dsp:nvSpPr>
        <dsp:cNvPr id="0" name=""/>
        <dsp:cNvSpPr/>
      </dsp:nvSpPr>
      <dsp:spPr>
        <a:xfrm>
          <a:off x="89800" y="84874"/>
          <a:ext cx="678995" cy="678995"/>
        </a:xfrm>
        <a:prstGeom prst="chord">
          <a:avLst>
            <a:gd name="adj1" fmla="val 1168272"/>
            <a:gd name="adj2" fmla="val 9631728"/>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6871DB-3E99-47EC-A8D5-52785C2B3285}">
      <dsp:nvSpPr>
        <dsp:cNvPr id="0" name=""/>
        <dsp:cNvSpPr/>
      </dsp:nvSpPr>
      <dsp:spPr>
        <a:xfrm>
          <a:off x="1030491" y="848744"/>
          <a:ext cx="2510868" cy="3571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1066800">
            <a:lnSpc>
              <a:spcPct val="90000"/>
            </a:lnSpc>
            <a:spcBef>
              <a:spcPct val="0"/>
            </a:spcBef>
            <a:spcAft>
              <a:spcPct val="35000"/>
            </a:spcAft>
          </a:pPr>
          <a:r>
            <a:rPr lang="id-ID" sz="2400" kern="1200" dirty="0" smtClean="0"/>
            <a:t>Untuk menegakkan peraturan dan UU agar tercapai penertiban dan mencegah anarkisme dalam masyarakat</a:t>
          </a:r>
          <a:endParaRPr lang="id-ID" sz="2400" kern="1200" dirty="0"/>
        </a:p>
      </dsp:txBody>
      <dsp:txXfrm>
        <a:off x="1030491" y="848744"/>
        <a:ext cx="2510868" cy="3571799"/>
      </dsp:txXfrm>
    </dsp:sp>
    <dsp:sp modelId="{3150C26F-5420-4883-AB36-B9D50CC18F74}">
      <dsp:nvSpPr>
        <dsp:cNvPr id="0" name=""/>
        <dsp:cNvSpPr/>
      </dsp:nvSpPr>
      <dsp:spPr>
        <a:xfrm>
          <a:off x="1030491" y="0"/>
          <a:ext cx="2510868" cy="8487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500" tIns="63500" rIns="63500" bIns="63500" numCol="1" spcCol="1270" anchor="b" anchorCtr="0">
          <a:noAutofit/>
        </a:bodyPr>
        <a:lstStyle/>
        <a:p>
          <a:pPr lvl="0" algn="l" defTabSz="1111250">
            <a:lnSpc>
              <a:spcPct val="90000"/>
            </a:lnSpc>
            <a:spcBef>
              <a:spcPct val="0"/>
            </a:spcBef>
            <a:spcAft>
              <a:spcPct val="35000"/>
            </a:spcAft>
          </a:pPr>
          <a:r>
            <a:rPr lang="id-ID" sz="2500" b="1" kern="1200" dirty="0" smtClean="0"/>
            <a:t>Memaksa</a:t>
          </a:r>
          <a:endParaRPr lang="id-ID" sz="2500" b="1" kern="1200" dirty="0"/>
        </a:p>
      </dsp:txBody>
      <dsp:txXfrm>
        <a:off x="1030491" y="0"/>
        <a:ext cx="2510868" cy="848744"/>
      </dsp:txXfrm>
    </dsp:sp>
    <dsp:sp modelId="{E4B3D3DB-C2A0-4535-8ADC-72DD5F741C4D}">
      <dsp:nvSpPr>
        <dsp:cNvPr id="0" name=""/>
        <dsp:cNvSpPr/>
      </dsp:nvSpPr>
      <dsp:spPr>
        <a:xfrm>
          <a:off x="3718182" y="0"/>
          <a:ext cx="848744" cy="848744"/>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93A6366-B4AA-463C-9D91-765FE9F496FF}">
      <dsp:nvSpPr>
        <dsp:cNvPr id="0" name=""/>
        <dsp:cNvSpPr/>
      </dsp:nvSpPr>
      <dsp:spPr>
        <a:xfrm>
          <a:off x="3803056" y="84874"/>
          <a:ext cx="678995" cy="678995"/>
        </a:xfrm>
        <a:prstGeom prst="chord">
          <a:avLst>
            <a:gd name="adj1" fmla="val 20431728"/>
            <a:gd name="adj2" fmla="val 11968272"/>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37984F-1324-4FCB-9C02-5FE5C6E7D821}">
      <dsp:nvSpPr>
        <dsp:cNvPr id="0" name=""/>
        <dsp:cNvSpPr/>
      </dsp:nvSpPr>
      <dsp:spPr>
        <a:xfrm>
          <a:off x="4743748" y="848744"/>
          <a:ext cx="2510868" cy="3571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1066800">
            <a:lnSpc>
              <a:spcPct val="90000"/>
            </a:lnSpc>
            <a:spcBef>
              <a:spcPct val="0"/>
            </a:spcBef>
            <a:spcAft>
              <a:spcPct val="35000"/>
            </a:spcAft>
          </a:pPr>
          <a:r>
            <a:rPr lang="id-ID" sz="2400" kern="1200" dirty="0" smtClean="0"/>
            <a:t>Menetapkan tujuan bersama dari masyarakat: pelarangan hidupnya aliran kepercayaan/aliran politik</a:t>
          </a:r>
          <a:endParaRPr lang="id-ID" sz="2400" kern="1200" dirty="0"/>
        </a:p>
      </dsp:txBody>
      <dsp:txXfrm>
        <a:off x="4743748" y="848744"/>
        <a:ext cx="2510868" cy="3571799"/>
      </dsp:txXfrm>
    </dsp:sp>
    <dsp:sp modelId="{2F07F5EC-067C-4AB6-A93C-6E0121685475}">
      <dsp:nvSpPr>
        <dsp:cNvPr id="0" name=""/>
        <dsp:cNvSpPr/>
      </dsp:nvSpPr>
      <dsp:spPr>
        <a:xfrm>
          <a:off x="4743748" y="0"/>
          <a:ext cx="2510868" cy="8487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500" tIns="63500" rIns="63500" bIns="63500" numCol="1" spcCol="1270" anchor="b" anchorCtr="0">
          <a:noAutofit/>
        </a:bodyPr>
        <a:lstStyle/>
        <a:p>
          <a:pPr lvl="0" algn="l" defTabSz="1111250">
            <a:lnSpc>
              <a:spcPct val="90000"/>
            </a:lnSpc>
            <a:spcBef>
              <a:spcPct val="0"/>
            </a:spcBef>
            <a:spcAft>
              <a:spcPct val="35000"/>
            </a:spcAft>
          </a:pPr>
          <a:r>
            <a:rPr lang="id-ID" sz="2500" b="1" kern="1200" dirty="0" smtClean="0"/>
            <a:t>Memonopoli</a:t>
          </a:r>
          <a:endParaRPr lang="id-ID" sz="2500" b="1" kern="1200" dirty="0"/>
        </a:p>
      </dsp:txBody>
      <dsp:txXfrm>
        <a:off x="4743748" y="0"/>
        <a:ext cx="2510868" cy="848744"/>
      </dsp:txXfrm>
    </dsp:sp>
    <dsp:sp modelId="{E5C79CA0-70CF-47EA-85A3-AD1AF3B57478}">
      <dsp:nvSpPr>
        <dsp:cNvPr id="0" name=""/>
        <dsp:cNvSpPr/>
      </dsp:nvSpPr>
      <dsp:spPr>
        <a:xfrm>
          <a:off x="7431439" y="0"/>
          <a:ext cx="848744" cy="848744"/>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98D28A7-A962-46DD-8B2D-9BBEF987E6F0}">
      <dsp:nvSpPr>
        <dsp:cNvPr id="0" name=""/>
        <dsp:cNvSpPr/>
      </dsp:nvSpPr>
      <dsp:spPr>
        <a:xfrm>
          <a:off x="7516313" y="84874"/>
          <a:ext cx="678995" cy="678995"/>
        </a:xfrm>
        <a:prstGeom prst="chord">
          <a:avLst>
            <a:gd name="adj1" fmla="val 16200000"/>
            <a:gd name="adj2" fmla="val 16200000"/>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657752-02E6-4518-AC07-FB3B77975A24}">
      <dsp:nvSpPr>
        <dsp:cNvPr id="0" name=""/>
        <dsp:cNvSpPr/>
      </dsp:nvSpPr>
      <dsp:spPr>
        <a:xfrm>
          <a:off x="8457005" y="848744"/>
          <a:ext cx="2510868" cy="3571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1066800">
            <a:lnSpc>
              <a:spcPct val="90000"/>
            </a:lnSpc>
            <a:spcBef>
              <a:spcPct val="0"/>
            </a:spcBef>
            <a:spcAft>
              <a:spcPct val="35000"/>
            </a:spcAft>
          </a:pPr>
          <a:r>
            <a:rPr lang="id-ID" sz="2400" kern="1200" smtClean="0"/>
            <a:t>Semua peraturan perundang-undangan berlaku untuk semua orang tanpa kecuali</a:t>
          </a:r>
          <a:endParaRPr lang="id-ID" sz="2400" kern="1200"/>
        </a:p>
      </dsp:txBody>
      <dsp:txXfrm>
        <a:off x="8457005" y="848744"/>
        <a:ext cx="2510868" cy="3571799"/>
      </dsp:txXfrm>
    </dsp:sp>
    <dsp:sp modelId="{0356A5BB-E33E-4492-ACFC-E40679263103}">
      <dsp:nvSpPr>
        <dsp:cNvPr id="0" name=""/>
        <dsp:cNvSpPr/>
      </dsp:nvSpPr>
      <dsp:spPr>
        <a:xfrm>
          <a:off x="8457005" y="0"/>
          <a:ext cx="2510868" cy="8487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500" tIns="63500" rIns="63500" bIns="63500" numCol="1" spcCol="1270" anchor="b" anchorCtr="0">
          <a:noAutofit/>
        </a:bodyPr>
        <a:lstStyle/>
        <a:p>
          <a:pPr lvl="0" algn="l" defTabSz="1111250">
            <a:lnSpc>
              <a:spcPct val="90000"/>
            </a:lnSpc>
            <a:spcBef>
              <a:spcPct val="0"/>
            </a:spcBef>
            <a:spcAft>
              <a:spcPct val="35000"/>
            </a:spcAft>
          </a:pPr>
          <a:r>
            <a:rPr lang="id-ID" sz="2500" b="1" kern="1200" dirty="0" smtClean="0"/>
            <a:t>Mencakup Semua</a:t>
          </a:r>
          <a:endParaRPr lang="id-ID" sz="2500" b="1" kern="1200" dirty="0"/>
        </a:p>
      </dsp:txBody>
      <dsp:txXfrm>
        <a:off x="8457005" y="0"/>
        <a:ext cx="2510868" cy="848744"/>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IncreasingCircleProcess">
  <dgm:title val=""/>
  <dgm:desc val=""/>
  <dgm:catLst>
    <dgm:cat type="list" pri="8300"/>
    <dgm:cat type="process" pri="43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param type="horzAlign" val="ctr"/>
          <dgm:param type="vertAlign" val="t"/>
        </dgm:alg>
      </dgm:if>
      <dgm:else name="Name3">
        <dgm:alg type="lin">
          <dgm:param type="linDir" val="fromR"/>
          <dgm:param type="horzAlign" val="ctr"/>
          <dgm:param type="vertAlign" val="t"/>
        </dgm:alg>
      </dgm:else>
    </dgm:choose>
    <dgm:shape xmlns:r="http://schemas.openxmlformats.org/officeDocument/2006/relationships" r:blip="">
      <dgm:adjLst/>
    </dgm:shape>
    <dgm:constrLst>
      <dgm:constr type="primFontSz" for="des" forName="Child" val="65"/>
      <dgm:constr type="primFontSz" for="des" forName="Parent" val="65"/>
      <dgm:constr type="primFontSz" for="des" forName="Child" refType="primFontSz" refFor="des" refForName="Parent" op="lte"/>
      <dgm:constr type="w" for="ch" forName="composite" refType="w"/>
      <dgm:constr type="h" for="ch" forName="composite" refType="h"/>
      <dgm:constr type="sp" refType="w" refFor="ch" refForName="composite" op="equ" fact="0.05"/>
      <dgm:constr type="w" for="ch" forName="sibTrans" refType="h" refFor="ch" refForName="composite" op="equ" fact="0.04"/>
    </dgm:constrLst>
    <dgm:forEach name="nodesForEach" axis="ch" ptType="node" cnt="7">
      <dgm:layoutNode name="composite">
        <dgm:alg type="composite">
          <dgm:param type="ar" val="0.8"/>
        </dgm:alg>
        <dgm:choose name="Name4">
          <dgm:if name="Name5" func="var" arg="dir" op="equ" val="norm">
            <dgm:constrLst>
              <dgm:constr type="l" for="ch" forName="Child" refType="w" fact="0.29"/>
              <dgm:constr type="t" for="ch" forName="Child" refType="h" fact="0.192"/>
              <dgm:constr type="w" for="ch" forName="Child" refType="w" fact="0.71"/>
              <dgm:constr type="h" for="ch" forName="Child" refType="h" fact="0.808"/>
              <dgm:constr type="l" for="ch" forName="Parent" refType="w" fact="0.29"/>
              <dgm:constr type="t" for="ch" forName="Parent" refType="h" fact="0"/>
              <dgm:constr type="w" for="ch" forName="Parent" refType="w" fact="0.71"/>
              <dgm:constr type="h" for="ch" forName="Parent" refType="h" fact="0.192"/>
              <dgm:constr type="l" for="ch" forName="BackAccent" refType="w" fact="0"/>
              <dgm:constr type="t" for="ch" forName="BackAccent" refType="h" fact="0"/>
              <dgm:constr type="w" for="ch" forName="BackAccent" refType="w" fact="0.24"/>
              <dgm:constr type="h" for="ch" forName="BackAccent" refType="h" fact="0.192"/>
              <dgm:constr type="l" for="ch" forName="Accent" refType="w" fact="0.024"/>
              <dgm:constr type="t" for="ch" forName="Accent" refType="h" fact="0.0192"/>
              <dgm:constr type="w" for="ch" forName="Accent" refType="w" fact="0.192"/>
              <dgm:constr type="h" for="ch" forName="Accent" refType="h" fact="0.1536"/>
            </dgm:constrLst>
          </dgm:if>
          <dgm:else name="Name6">
            <dgm:constrLst>
              <dgm:constr type="r" for="ch" forName="Child" refType="w" fact="0.71"/>
              <dgm:constr type="t" for="ch" forName="Child" refType="h" fact="0.192"/>
              <dgm:constr type="w" for="ch" forName="Child" refType="w" fact="0.71"/>
              <dgm:constr type="h" for="ch" forName="Child" refType="h" fact="0.808"/>
              <dgm:constr type="r" for="ch" forName="Parent" refType="w" fact="0.71"/>
              <dgm:constr type="t" for="ch" forName="Parent" refType="h" fact="0"/>
              <dgm:constr type="w" for="ch" forName="Parent" refType="w" fact="0.71"/>
              <dgm:constr type="h" for="ch" forName="Parent" refType="h" fact="0.192"/>
              <dgm:constr type="r" for="ch" forName="BackAccent" refType="w"/>
              <dgm:constr type="t" for="ch" forName="BackAccent" refType="h" fact="0"/>
              <dgm:constr type="w" for="ch" forName="BackAccent" refType="w" fact="0.24"/>
              <dgm:constr type="h" for="ch" forName="BackAccent" refType="h" fact="0.192"/>
              <dgm:constr type="r" for="ch" forName="Accent" refType="w" fact="0.976"/>
              <dgm:constr type="t" for="ch" forName="Accent" refType="h" fact="0.0192"/>
              <dgm:constr type="w" for="ch" forName="Accent" refType="w" fact="0.192"/>
              <dgm:constr type="h" for="ch" forName="Accent" refType="h" fact="0.1536"/>
            </dgm:constrLst>
          </dgm:else>
        </dgm:choose>
        <dgm:layoutNode name="BackAccent" styleLbl="bgShp">
          <dgm:alg type="sp"/>
          <dgm:shape xmlns:r="http://schemas.openxmlformats.org/officeDocument/2006/relationships" type="ellipse" r:blip="">
            <dgm:adjLst/>
          </dgm:shape>
          <dgm:presOf/>
        </dgm:layoutNode>
        <dgm:layoutNode name="Accent" styleLbl="alignNode1">
          <dgm:alg type="sp"/>
          <dgm:choose name="Name7">
            <dgm:if name="Name8" axis="precedSib" ptType="node" func="cnt" op="equ" val="0">
              <dgm:choose name="Name9">
                <dgm:if name="Name10" axis="followSib" ptType="node" func="cnt" op="equ" val="0">
                  <dgm:shape xmlns:r="http://schemas.openxmlformats.org/officeDocument/2006/relationships" type="chord" r:blip="">
                    <dgm:adjLst>
                      <dgm:adj idx="1" val="-90"/>
                      <dgm:adj idx="2" val="-90"/>
                    </dgm:adjLst>
                  </dgm:shape>
                </dgm:if>
                <dgm:if name="Name11" axis="followSib" ptType="node" func="cnt" op="equ" val="1">
                  <dgm:shape xmlns:r="http://schemas.openxmlformats.org/officeDocument/2006/relationships" type="chord" r:blip="">
                    <dgm:adjLst>
                      <dgm:adj idx="1" val="0"/>
                      <dgm:adj idx="2" val="180"/>
                    </dgm:adjLst>
                  </dgm:shape>
                </dgm:if>
                <dgm:if name="Name12" axis="followSib" ptType="node" func="cnt" op="equ" val="2">
                  <dgm:shape xmlns:r="http://schemas.openxmlformats.org/officeDocument/2006/relationships" type="chord" r:blip="">
                    <dgm:adjLst>
                      <dgm:adj idx="1" val="19.4712"/>
                      <dgm:adj idx="2" val="160.5288"/>
                    </dgm:adjLst>
                  </dgm:shape>
                </dgm:if>
                <dgm:if name="Name13" axis="followSib" ptType="node" func="cnt" op="equ" val="3">
                  <dgm:shape xmlns:r="http://schemas.openxmlformats.org/officeDocument/2006/relationships" type="chord" r:blip="">
                    <dgm:adjLst>
                      <dgm:adj idx="1" val="30"/>
                      <dgm:adj idx="2" val="150"/>
                    </dgm:adjLst>
                  </dgm:shape>
                </dgm:if>
                <dgm:if name="Name14" axis="followSib" ptType="node" func="cnt" op="equ" val="4">
                  <dgm:shape xmlns:r="http://schemas.openxmlformats.org/officeDocument/2006/relationships" type="chord" r:blip="">
                    <dgm:adjLst>
                      <dgm:adj idx="1" val="38.8699"/>
                      <dgm:adj idx="2" val="143.1301"/>
                    </dgm:adjLst>
                  </dgm:shape>
                </dgm:if>
                <dgm:if name="Name15" axis="followSib" ptType="node" func="cnt" op="equ" val="5">
                  <dgm:shape xmlns:r="http://schemas.openxmlformats.org/officeDocument/2006/relationships" type="chord" r:blip="">
                    <dgm:adjLst>
                      <dgm:adj idx="1" val="41.8103"/>
                      <dgm:adj idx="2" val="138.1897"/>
                    </dgm:adjLst>
                  </dgm:shape>
                </dgm:if>
                <dgm:else name="Name16">
                  <dgm:shape xmlns:r="http://schemas.openxmlformats.org/officeDocument/2006/relationships" type="chord" r:blip="">
                    <dgm:adjLst>
                      <dgm:adj idx="1" val="45.5847"/>
                      <dgm:adj idx="2" val="134.4153"/>
                    </dgm:adjLst>
                  </dgm:shape>
                </dgm:else>
              </dgm:choose>
            </dgm:if>
            <dgm:if name="Name17" axis="precedSib" ptType="node" func="cnt" op="equ" val="1">
              <dgm:choose name="Name18">
                <dgm:if name="Name19" axis="followSib" ptType="node" func="cnt" op="equ" val="0">
                  <dgm:shape xmlns:r="http://schemas.openxmlformats.org/officeDocument/2006/relationships" type="chord" r:blip="">
                    <dgm:adjLst>
                      <dgm:adj idx="1" val="-90"/>
                      <dgm:adj idx="2" val="-90"/>
                    </dgm:adjLst>
                  </dgm:shape>
                </dgm:if>
                <dgm:if name="Name20" axis="followSib" ptType="node" func="cnt" op="equ" val="1">
                  <dgm:shape xmlns:r="http://schemas.openxmlformats.org/officeDocument/2006/relationships" type="chord" r:blip="">
                    <dgm:adjLst>
                      <dgm:adj idx="1" val="-19.4712"/>
                      <dgm:adj idx="2" val="-160.5288"/>
                    </dgm:adjLst>
                  </dgm:shape>
                </dgm:if>
                <dgm:if name="Name21" axis="followSib" ptType="node" func="cnt" op="equ" val="2">
                  <dgm:shape xmlns:r="http://schemas.openxmlformats.org/officeDocument/2006/relationships" type="chord" r:blip="">
                    <dgm:adjLst>
                      <dgm:adj idx="1" val="0"/>
                      <dgm:adj idx="2" val="180"/>
                    </dgm:adjLst>
                  </dgm:shape>
                </dgm:if>
                <dgm:if name="Name22" axis="followSib" ptType="node" func="cnt" op="equ" val="3">
                  <dgm:shape xmlns:r="http://schemas.openxmlformats.org/officeDocument/2006/relationships" type="chord" r:blip="">
                    <dgm:adjLst>
                      <dgm:adj idx="1" val="11.537"/>
                      <dgm:adj idx="2" val="168.463"/>
                    </dgm:adjLst>
                  </dgm:shape>
                </dgm:if>
                <dgm:if name="Name23" axis="followSib" ptType="node" func="cnt" op="equ" val="4">
                  <dgm:shape xmlns:r="http://schemas.openxmlformats.org/officeDocument/2006/relationships" type="chord" r:blip="">
                    <dgm:adjLst>
                      <dgm:adj idx="1" val="19.4712"/>
                      <dgm:adj idx="2" val="160.5288"/>
                    </dgm:adjLst>
                  </dgm:shape>
                </dgm:if>
                <dgm:else name="Name24">
                  <dgm:shape xmlns:r="http://schemas.openxmlformats.org/officeDocument/2006/relationships" type="chord" r:blip="">
                    <dgm:adjLst>
                      <dgm:adj idx="1" val="25.3769"/>
                      <dgm:adj idx="2" val="154.6231"/>
                    </dgm:adjLst>
                  </dgm:shape>
                </dgm:else>
              </dgm:choose>
            </dgm:if>
            <dgm:if name="Name25" axis="precedSib" ptType="node" func="cnt" op="equ" val="2">
              <dgm:choose name="Name26">
                <dgm:if name="Name27" axis="followSib" ptType="node" func="cnt" op="equ" val="0">
                  <dgm:shape xmlns:r="http://schemas.openxmlformats.org/officeDocument/2006/relationships" type="chord" r:blip="">
                    <dgm:adjLst>
                      <dgm:adj idx="1" val="-90"/>
                      <dgm:adj idx="2" val="-90"/>
                    </dgm:adjLst>
                  </dgm:shape>
                </dgm:if>
                <dgm:if name="Name28" axis="followSib" ptType="node" func="cnt" op="equ" val="1">
                  <dgm:shape xmlns:r="http://schemas.openxmlformats.org/officeDocument/2006/relationships" type="chord" r:blip="">
                    <dgm:adjLst>
                      <dgm:adj idx="1" val="-30"/>
                      <dgm:adj idx="2" val="-150"/>
                    </dgm:adjLst>
                  </dgm:shape>
                </dgm:if>
                <dgm:if name="Name29" axis="followSib" ptType="node" func="cnt" op="equ" val="2">
                  <dgm:shape xmlns:r="http://schemas.openxmlformats.org/officeDocument/2006/relationships" type="chord" r:blip="">
                    <dgm:adjLst>
                      <dgm:adj idx="1" val="-11.537"/>
                      <dgm:adj idx="2" val="-168.463"/>
                    </dgm:adjLst>
                  </dgm:shape>
                </dgm:if>
                <dgm:if name="Name30" axis="followSib" ptType="node" func="cnt" op="equ" val="3">
                  <dgm:shape xmlns:r="http://schemas.openxmlformats.org/officeDocument/2006/relationships" type="chord" r:blip="">
                    <dgm:adjLst>
                      <dgm:adj idx="1" val="0"/>
                      <dgm:adj idx="2" val="180"/>
                    </dgm:adjLst>
                  </dgm:shape>
                </dgm:if>
                <dgm:else name="Name31">
                  <dgm:shape xmlns:r="http://schemas.openxmlformats.org/officeDocument/2006/relationships" type="chord" r:blip="">
                    <dgm:adjLst>
                      <dgm:adj idx="1" val="8.2133"/>
                      <dgm:adj idx="2" val="171.7867"/>
                    </dgm:adjLst>
                  </dgm:shape>
                </dgm:else>
              </dgm:choose>
            </dgm:if>
            <dgm:if name="Name32" axis="precedSib" ptType="node" func="cnt" op="equ" val="3">
              <dgm:choose name="Name33">
                <dgm:if name="Name34" axis="followSib" ptType="node" func="cnt" op="equ" val="0">
                  <dgm:shape xmlns:r="http://schemas.openxmlformats.org/officeDocument/2006/relationships" type="chord" r:blip="">
                    <dgm:adjLst>
                      <dgm:adj idx="1" val="-90"/>
                      <dgm:adj idx="2" val="-90"/>
                    </dgm:adjLst>
                  </dgm:shape>
                </dgm:if>
                <dgm:if name="Name35" axis="followSib" ptType="node" func="cnt" op="equ" val="1">
                  <dgm:shape xmlns:r="http://schemas.openxmlformats.org/officeDocument/2006/relationships" type="chord" r:blip="">
                    <dgm:adjLst>
                      <dgm:adj idx="1" val="-38.8699"/>
                      <dgm:adj idx="2" val="-143.1301"/>
                    </dgm:adjLst>
                  </dgm:shape>
                </dgm:if>
                <dgm:if name="Name36" axis="followSib" ptType="node" func="cnt" op="equ" val="2">
                  <dgm:shape xmlns:r="http://schemas.openxmlformats.org/officeDocument/2006/relationships" type="chord" r:blip="">
                    <dgm:adjLst>
                      <dgm:adj idx="1" val="-19.4712"/>
                      <dgm:adj idx="2" val="-160.5288"/>
                    </dgm:adjLst>
                  </dgm:shape>
                </dgm:if>
                <dgm:else name="Name37">
                  <dgm:shape xmlns:r="http://schemas.openxmlformats.org/officeDocument/2006/relationships" type="chord" r:blip="">
                    <dgm:adjLst>
                      <dgm:adj idx="1" val="-8.2133"/>
                      <dgm:adj idx="2" val="-171.7867"/>
                    </dgm:adjLst>
                  </dgm:shape>
                </dgm:else>
              </dgm:choose>
            </dgm:if>
            <dgm:if name="Name38" axis="precedSib" ptType="node" func="cnt" op="equ" val="4">
              <dgm:choose name="Name39">
                <dgm:if name="Name40" axis="followSib" ptType="node" func="cnt" op="equ" val="0">
                  <dgm:shape xmlns:r="http://schemas.openxmlformats.org/officeDocument/2006/relationships" type="chord" r:blip="">
                    <dgm:adjLst>
                      <dgm:adj idx="1" val="-90"/>
                      <dgm:adj idx="2" val="-90"/>
                    </dgm:adjLst>
                  </dgm:shape>
                </dgm:if>
                <dgm:if name="Name41" axis="followSib" ptType="node" func="cnt" op="equ" val="1">
                  <dgm:shape xmlns:r="http://schemas.openxmlformats.org/officeDocument/2006/relationships" type="chord" r:blip="">
                    <dgm:adjLst>
                      <dgm:adj idx="1" val="-41.8103"/>
                      <dgm:adj idx="2" val="-138.1897"/>
                    </dgm:adjLst>
                  </dgm:shape>
                </dgm:if>
                <dgm:else name="Name42">
                  <dgm:shape xmlns:r="http://schemas.openxmlformats.org/officeDocument/2006/relationships" type="chord" r:blip="">
                    <dgm:adjLst>
                      <dgm:adj idx="1" val="-25.3769"/>
                      <dgm:adj idx="2" val="-154.6231"/>
                    </dgm:adjLst>
                  </dgm:shape>
                </dgm:else>
              </dgm:choose>
            </dgm:if>
            <dgm:if name="Name43" axis="precedSib" ptType="node" func="cnt" op="equ" val="5">
              <dgm:choose name="Name44">
                <dgm:if name="Name45" axis="followSib" ptType="node" func="cnt" op="equ" val="0">
                  <dgm:shape xmlns:r="http://schemas.openxmlformats.org/officeDocument/2006/relationships" type="chord" r:blip="">
                    <dgm:adjLst>
                      <dgm:adj idx="1" val="-90"/>
                      <dgm:adj idx="2" val="-90"/>
                    </dgm:adjLst>
                  </dgm:shape>
                </dgm:if>
                <dgm:else name="Name46">
                  <dgm:shape xmlns:r="http://schemas.openxmlformats.org/officeDocument/2006/relationships" type="chord" r:blip="">
                    <dgm:adjLst>
                      <dgm:adj idx="1" val="-45.5847"/>
                      <dgm:adj idx="2" val="-134.4153"/>
                    </dgm:adjLst>
                  </dgm:shape>
                </dgm:else>
              </dgm:choose>
            </dgm:if>
            <dgm:else name="Name47">
              <dgm:shape xmlns:r="http://schemas.openxmlformats.org/officeDocument/2006/relationships" type="chord" r:blip="">
                <dgm:adjLst>
                  <dgm:adj idx="1" val="-90"/>
                  <dgm:adj idx="2" val="-90"/>
                </dgm:adjLst>
              </dgm:shape>
            </dgm:else>
          </dgm:choose>
          <dgm:presOf/>
        </dgm:layoutNode>
        <dgm:layoutNode name="Child" styleLbl="revTx">
          <dgm:varLst>
            <dgm:chMax val="0"/>
            <dgm:chPref val="0"/>
            <dgm:bulletEnabled val="1"/>
          </dgm:varLst>
          <dgm:choose name="Name48">
            <dgm:if name="Name49" func="var" arg="dir" op="equ" val="norm">
              <dgm:alg type="tx">
                <dgm:param type="parTxLTRAlign" val="l"/>
                <dgm:param type="parTxRTLAlign" val="l"/>
                <dgm:param type="txAnchorVert" val="t"/>
              </dgm:alg>
            </dgm:if>
            <dgm:else name="Name50">
              <dgm:alg type="tx">
                <dgm:param type="parTxLTRAlign" val="r"/>
                <dgm:param type="parTxRTLAlign" val="r"/>
                <dgm:param type="txAnchorVert" val="t"/>
              </dgm:alg>
            </dgm:else>
          </dgm:choose>
          <dgm:choose name="Name51">
            <dgm:if name="Name52" axis="ch" ptType="node" func="cnt" op="gte" val="1">
              <dgm:shape xmlns:r="http://schemas.openxmlformats.org/officeDocument/2006/relationships" type="rect" r:blip="">
                <dgm:adjLst/>
              </dgm:shape>
            </dgm:if>
            <dgm:else name="Name53">
              <dgm:shape xmlns:r="http://schemas.openxmlformats.org/officeDocument/2006/relationships" type="rect" r:blip="" hideGeom="1">
                <dgm:adjLst/>
              </dgm:shape>
            </dgm:else>
          </dgm:choose>
          <dgm:choose name="Name54">
            <dgm:if name="Name55" axis="ch" ptType="node" func="cnt" op="gte" val="1">
              <dgm:presOf axis="des" ptType="node"/>
            </dgm:if>
            <dgm:else name="Name56">
              <dgm:presOf/>
            </dgm:else>
          </dgm:choos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Parent" styleLbl="revTx">
          <dgm:varLst>
            <dgm:chMax val="1"/>
            <dgm:chPref val="1"/>
            <dgm:bulletEnabled val="1"/>
          </dgm:varLst>
          <dgm:choose name="Name57">
            <dgm:if name="Name58" func="var" arg="dir" op="equ" val="norm">
              <dgm:alg type="tx">
                <dgm:param type="parTxLTRAlign" val="l"/>
                <dgm:param type="parTxRTLAlign" val="l"/>
                <dgm:param type="shpTxLTRAlignCh" val="l"/>
                <dgm:param type="shpTxRTLAlignCh" val="l"/>
                <dgm:param type="txAnchorVert" val="b"/>
                <dgm:param type="txAnchorVertCh" val="b"/>
              </dgm:alg>
            </dgm:if>
            <dgm:else name="Name59">
              <dgm:alg type="tx">
                <dgm:param type="parTxLTRAlign" val="r"/>
                <dgm:param type="parTxRTLAlign" val="r"/>
                <dgm:param type="shpTxLTRAlignCh" val="r"/>
                <dgm:param type="shpTxRTLAlignCh" val="r"/>
                <dgm:param type="txAnchorVert" val="b"/>
                <dgm:param type="txAnchorVertCh" val="b"/>
              </dgm:alg>
            </dgm:else>
          </dgm:choose>
          <dgm:shape xmlns:r="http://schemas.openxmlformats.org/officeDocument/2006/relationships" type="rect" r:blip="">
            <dgm:adjLst/>
          </dgm:shape>
          <dgm:presOf axis="self"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A57784-342D-44BE-B767-95A842046E5E}" type="datetimeFigureOut">
              <a:rPr lang="en-US" smtClean="0"/>
              <a:pPr/>
              <a:t>5/2/2019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D8EA17-E508-4A61-8A44-62AF7F554393}" type="slidenum">
              <a:rPr lang="en-US" smtClean="0"/>
              <a:pPr/>
              <a:t>‹#›</a:t>
            </a:fld>
            <a:endParaRPr lang="en-US"/>
          </a:p>
        </p:txBody>
      </p:sp>
    </p:spTree>
    <p:extLst>
      <p:ext uri="{BB962C8B-B14F-4D97-AF65-F5344CB8AC3E}">
        <p14:creationId xmlns:p14="http://schemas.microsoft.com/office/powerpoint/2010/main" val="2019221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392" y="4869160"/>
            <a:ext cx="10515600" cy="936104"/>
          </a:xfrm>
          <a:prstGeom prst="rect">
            <a:avLst/>
          </a:prstGeom>
        </p:spPr>
        <p:txBody>
          <a:bodyPr anchor="b" anchorCtr="0"/>
          <a:lstStyle>
            <a:lvl1pPr algn="l">
              <a:defRPr sz="2800" b="1" baseline="0">
                <a:solidFill>
                  <a:srgbClr val="326041"/>
                </a:solidFill>
              </a:defRPr>
            </a:lvl1pPr>
          </a:lstStyle>
          <a:p>
            <a:r>
              <a:rPr lang="en-US" dirty="0" smtClean="0"/>
              <a:t>The </a:t>
            </a:r>
            <a:r>
              <a:rPr lang="en-US" dirty="0" err="1" smtClean="0"/>
              <a:t>Powerpoint</a:t>
            </a:r>
            <a:r>
              <a:rPr lang="en-US" dirty="0" smtClean="0"/>
              <a:t> Title Goes Here</a:t>
            </a:r>
            <a:endParaRPr lang="en-US" dirty="0"/>
          </a:p>
        </p:txBody>
      </p:sp>
      <p:sp>
        <p:nvSpPr>
          <p:cNvPr id="10" name="Text Placeholder 9"/>
          <p:cNvSpPr>
            <a:spLocks noGrp="1"/>
          </p:cNvSpPr>
          <p:nvPr>
            <p:ph type="body" sz="quarter" idx="10" hasCustomPrompt="1"/>
          </p:nvPr>
        </p:nvSpPr>
        <p:spPr>
          <a:xfrm>
            <a:off x="624417" y="5805488"/>
            <a:ext cx="10515600" cy="647700"/>
          </a:xfrm>
          <a:prstGeom prst="rect">
            <a:avLst/>
          </a:prstGeom>
        </p:spPr>
        <p:txBody>
          <a:bodyPr/>
          <a:lstStyle>
            <a:lvl1pPr marL="0" indent="0">
              <a:buNone/>
              <a:defRPr sz="2000" b="1">
                <a:solidFill>
                  <a:schemeClr val="tx1">
                    <a:lumMod val="65000"/>
                    <a:lumOff val="35000"/>
                  </a:schemeClr>
                </a:solidFill>
              </a:defRPr>
            </a:lvl1pPr>
          </a:lstStyle>
          <a:p>
            <a:pPr lvl="0"/>
            <a:r>
              <a:rPr lang="en-US" dirty="0" smtClean="0"/>
              <a:t>Secondary Title Here</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7"/>
            <a:ext cx="10058400" cy="1450757"/>
          </a:xfrm>
          <a:prstGeom prst="rect">
            <a:avLst/>
          </a:prstGeom>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a:xfrm>
            <a:off x="1097280" y="1845734"/>
            <a:ext cx="10058400" cy="4023360"/>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97286" y="6459793"/>
            <a:ext cx="2472271" cy="365125"/>
          </a:xfrm>
          <a:prstGeom prst="rect">
            <a:avLst/>
          </a:prstGeom>
        </p:spPr>
        <p:txBody>
          <a:bodyPr/>
          <a:lstStyle/>
          <a:p>
            <a:fld id="{ADCE2944-63AC-4794-98B7-F3081A371F1E}" type="datetimeFigureOut">
              <a:rPr lang="id-ID" smtClean="0"/>
              <a:pPr/>
              <a:t>02/05/2019</a:t>
            </a:fld>
            <a:endParaRPr lang="id-ID"/>
          </a:p>
        </p:txBody>
      </p:sp>
      <p:sp>
        <p:nvSpPr>
          <p:cNvPr id="5" name="Footer Placeholder 4"/>
          <p:cNvSpPr>
            <a:spLocks noGrp="1"/>
          </p:cNvSpPr>
          <p:nvPr>
            <p:ph type="ftr" sz="quarter" idx="11"/>
          </p:nvPr>
        </p:nvSpPr>
        <p:spPr>
          <a:xfrm>
            <a:off x="3686187" y="6459793"/>
            <a:ext cx="4822804" cy="365125"/>
          </a:xfrm>
          <a:prstGeom prst="rect">
            <a:avLst/>
          </a:prstGeom>
        </p:spPr>
        <p:txBody>
          <a:bodyPr/>
          <a:lstStyle/>
          <a:p>
            <a:endParaRPr lang="id-ID"/>
          </a:p>
        </p:txBody>
      </p:sp>
      <p:sp>
        <p:nvSpPr>
          <p:cNvPr id="6" name="Slide Number Placeholder 5"/>
          <p:cNvSpPr>
            <a:spLocks noGrp="1"/>
          </p:cNvSpPr>
          <p:nvPr>
            <p:ph type="sldNum" sz="quarter" idx="12"/>
          </p:nvPr>
        </p:nvSpPr>
        <p:spPr>
          <a:xfrm>
            <a:off x="9900464" y="6459793"/>
            <a:ext cx="1312025" cy="365125"/>
          </a:xfrm>
          <a:prstGeom prst="rect">
            <a:avLst/>
          </a:prstGeom>
        </p:spPr>
        <p:txBody>
          <a:bodyPr/>
          <a:lstStyle/>
          <a:p>
            <a:fld id="{517929AE-1FB3-475D-8916-B36598A6E668}" type="slidenum">
              <a:rPr lang="id-ID" smtClean="0"/>
              <a:pPr/>
              <a:t>‹#›</a:t>
            </a:fld>
            <a:endParaRPr lang="id-ID"/>
          </a:p>
        </p:txBody>
      </p:sp>
    </p:spTree>
    <p:extLst>
      <p:ext uri="{BB962C8B-B14F-4D97-AF65-F5344CB8AC3E}">
        <p14:creationId xmlns:p14="http://schemas.microsoft.com/office/powerpoint/2010/main" val="970233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smtClean="0"/>
              <a:t>The Chapter Title Goes Here</a:t>
            </a:r>
            <a:endParaRPr lang="en-US" dirty="0"/>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smtClean="0"/>
              <a:t>The Secondary Chapter Title Here</a:t>
            </a:r>
          </a:p>
        </p:txBody>
      </p:sp>
    </p:spTree>
    <p:extLst>
      <p:ext uri="{BB962C8B-B14F-4D97-AF65-F5344CB8AC3E}">
        <p14:creationId xmlns:p14="http://schemas.microsoft.com/office/powerpoint/2010/main" val="24780362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850"/>
            <a:ext cx="109728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09600" y="1935164"/>
            <a:ext cx="10972800" cy="438943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a:xfrm>
            <a:off x="609600" y="6356351"/>
            <a:ext cx="2844800" cy="365125"/>
          </a:xfrm>
          <a:prstGeom prst="rect">
            <a:avLst/>
          </a:prstGeom>
        </p:spPr>
        <p:txBody>
          <a:bodyPr/>
          <a:lstStyle>
            <a:lvl1pPr>
              <a:defRPr/>
            </a:lvl1pPr>
          </a:lstStyle>
          <a:p>
            <a:pPr>
              <a:defRPr/>
            </a:pPr>
            <a:fld id="{F0EDD867-3172-4955-83CC-1B023DCD1A83}" type="datetimeFigureOut">
              <a:rPr lang="en-US"/>
              <a:pPr>
                <a:defRPr/>
              </a:pPr>
              <a:t>5/2/2019</a:t>
            </a:fld>
            <a:endParaRPr lang="en-US"/>
          </a:p>
        </p:txBody>
      </p:sp>
      <p:sp>
        <p:nvSpPr>
          <p:cNvPr id="5" name="Footer Placeholder 21"/>
          <p:cNvSpPr>
            <a:spLocks noGrp="1"/>
          </p:cNvSpPr>
          <p:nvPr>
            <p:ph type="ftr" sz="quarter" idx="11"/>
          </p:nvPr>
        </p:nvSpPr>
        <p:spPr>
          <a:xfrm>
            <a:off x="3556000" y="6356351"/>
            <a:ext cx="4470400" cy="365125"/>
          </a:xfrm>
          <a:prstGeom prst="rect">
            <a:avLst/>
          </a:prstGeom>
        </p:spPr>
        <p:txBody>
          <a:bodyPr/>
          <a:lstStyle>
            <a:lvl1pPr>
              <a:defRPr/>
            </a:lvl1pPr>
          </a:lstStyle>
          <a:p>
            <a:pPr>
              <a:defRPr/>
            </a:pPr>
            <a:endParaRPr lang="en-US"/>
          </a:p>
        </p:txBody>
      </p:sp>
      <p:sp>
        <p:nvSpPr>
          <p:cNvPr id="6" name="Slide Number Placeholder 17"/>
          <p:cNvSpPr>
            <a:spLocks noGrp="1"/>
          </p:cNvSpPr>
          <p:nvPr>
            <p:ph type="sldNum" sz="quarter" idx="12"/>
          </p:nvPr>
        </p:nvSpPr>
        <p:spPr>
          <a:xfrm>
            <a:off x="10566400" y="6356351"/>
            <a:ext cx="1016000" cy="365125"/>
          </a:xfrm>
          <a:prstGeom prst="rect">
            <a:avLst/>
          </a:prstGeom>
        </p:spPr>
        <p:txBody>
          <a:bodyPr/>
          <a:lstStyle>
            <a:lvl1pPr>
              <a:defRPr/>
            </a:lvl1pPr>
          </a:lstStyle>
          <a:p>
            <a:pPr>
              <a:defRPr/>
            </a:pPr>
            <a:fld id="{0EC02FC6-9B11-4C7C-8C78-43E6743A031A}" type="slidenum">
              <a:rPr lang="en-US"/>
              <a:pPr>
                <a:defRPr/>
              </a:pPr>
              <a:t>‹#›</a:t>
            </a:fld>
            <a:endParaRPr lang="en-US"/>
          </a:p>
        </p:txBody>
      </p:sp>
    </p:spTree>
    <p:extLst>
      <p:ext uri="{BB962C8B-B14F-4D97-AF65-F5344CB8AC3E}">
        <p14:creationId xmlns:p14="http://schemas.microsoft.com/office/powerpoint/2010/main" val="1263010538"/>
      </p:ext>
    </p:extLst>
  </p:cSld>
  <p:clrMapOvr>
    <a:masterClrMapping/>
  </p:clrMapOvr>
  <p:transition>
    <p:wheel spokes="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1007435" y="2636927"/>
            <a:ext cx="10515600" cy="1325563"/>
          </a:xfrm>
          <a:prstGeom prst="rect">
            <a:avLst/>
          </a:prstGeom>
        </p:spPr>
        <p:txBody>
          <a:bodyPr/>
          <a:lstStyle>
            <a:lvl1pPr>
              <a:defRPr sz="2800" b="1">
                <a:solidFill>
                  <a:schemeClr val="tx1">
                    <a:lumMod val="65000"/>
                    <a:lumOff val="35000"/>
                  </a:schemeClr>
                </a:solidFill>
              </a:defRPr>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95467" y="1556792"/>
            <a:ext cx="10081120" cy="432048"/>
          </a:xfrm>
          <a:prstGeom prst="rect">
            <a:avLst/>
          </a:prstGeom>
        </p:spPr>
        <p:txBody>
          <a:bodyPr/>
          <a:lstStyle>
            <a:lvl1pPr algn="l">
              <a:defRPr sz="2400">
                <a:solidFill>
                  <a:schemeClr val="tx1">
                    <a:lumMod val="65000"/>
                    <a:lumOff val="35000"/>
                  </a:schemeClr>
                </a:solidFill>
              </a:defRPr>
            </a:lvl1pPr>
          </a:lstStyle>
          <a:p>
            <a:r>
              <a:rPr lang="id-ID" sz="2000" b="1" dirty="0" smtClean="0">
                <a:solidFill>
                  <a:schemeClr val="tx1">
                    <a:lumMod val="75000"/>
                    <a:lumOff val="25000"/>
                  </a:schemeClr>
                </a:solidFill>
              </a:rPr>
              <a:t>Lorem ipsum dolor sit amet</a:t>
            </a:r>
            <a:endParaRPr lang="id-ID" sz="2000" b="1" dirty="0">
              <a:solidFill>
                <a:schemeClr val="tx1">
                  <a:lumMod val="75000"/>
                  <a:lumOff val="25000"/>
                </a:schemeClr>
              </a:solidFill>
            </a:endParaRPr>
          </a:p>
        </p:txBody>
      </p:sp>
      <p:sp>
        <p:nvSpPr>
          <p:cNvPr id="4" name="Content Placeholder 3"/>
          <p:cNvSpPr>
            <a:spLocks noGrp="1"/>
          </p:cNvSpPr>
          <p:nvPr>
            <p:ph sz="quarter" idx="10"/>
          </p:nvPr>
        </p:nvSpPr>
        <p:spPr>
          <a:xfrm>
            <a:off x="1295403" y="2133600"/>
            <a:ext cx="10081684" cy="4319588"/>
          </a:xfrm>
          <a:prstGeom prst="rect">
            <a:avLst/>
          </a:prstGeom>
        </p:spPr>
        <p:txBody>
          <a:bodyPr/>
          <a:lstStyle>
            <a:lvl1pPr>
              <a:defRPr sz="2000">
                <a:solidFill>
                  <a:schemeClr val="tx1">
                    <a:lumMod val="65000"/>
                    <a:lumOff val="35000"/>
                  </a:schemeClr>
                </a:solidFill>
                <a:latin typeface="+mn-lt"/>
              </a:defRPr>
            </a:lvl1pPr>
            <a:lvl2pPr>
              <a:defRPr sz="2000">
                <a:solidFill>
                  <a:schemeClr val="tx1">
                    <a:lumMod val="65000"/>
                    <a:lumOff val="35000"/>
                  </a:schemeClr>
                </a:solidFill>
                <a:latin typeface="+mn-lt"/>
              </a:defRPr>
            </a:lvl2pPr>
            <a:lvl3pPr>
              <a:defRPr sz="2000">
                <a:solidFill>
                  <a:schemeClr val="tx1">
                    <a:lumMod val="65000"/>
                    <a:lumOff val="35000"/>
                  </a:schemeClr>
                </a:solidFill>
                <a:latin typeface="+mn-lt"/>
              </a:defRPr>
            </a:lvl3pPr>
            <a:lvl4pPr>
              <a:defRPr sz="2000">
                <a:solidFill>
                  <a:schemeClr val="tx1">
                    <a:lumMod val="65000"/>
                    <a:lumOff val="35000"/>
                  </a:schemeClr>
                </a:solidFill>
                <a:latin typeface="+mn-lt"/>
              </a:defRPr>
            </a:lvl4pPr>
            <a:lvl5pPr>
              <a:defRPr sz="2000">
                <a:solidFill>
                  <a:schemeClr val="tx1">
                    <a:lumMod val="65000"/>
                    <a:lumOff val="35000"/>
                  </a:schemeClr>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smtClean="0"/>
              <a:t>The Chapter Title Goes Here</a:t>
            </a:r>
            <a:endParaRPr lang="en-US" dirty="0"/>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smtClean="0"/>
              <a:t>The Secondary Chapter Title Here</a:t>
            </a:r>
          </a:p>
        </p:txBody>
      </p:sp>
    </p:spTree>
    <p:extLst>
      <p:ext uri="{BB962C8B-B14F-4D97-AF65-F5344CB8AC3E}">
        <p14:creationId xmlns:p14="http://schemas.microsoft.com/office/powerpoint/2010/main" val="247803623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3.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2.png"/><Relationship Id="rId5" Type="http://schemas.openxmlformats.org/officeDocument/2006/relationships/image" Target="../media/image4.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4.xml"/><Relationship Id="rId1" Type="http://schemas.openxmlformats.org/officeDocument/2006/relationships/slideLayout" Target="../slideLayouts/slideLayout8.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85" r:id="rId1"/>
    <p:sldLayoutId id="2147483686" r:id="rId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Cover.png"/>
          <p:cNvPicPr>
            <a:picLocks noChangeAspect="1"/>
          </p:cNvPicPr>
          <p:nvPr/>
        </p:nvPicPr>
        <p:blipFill>
          <a:blip r:embed="rId4" cstate="print"/>
          <a:srcRect t="63542"/>
          <a:stretch>
            <a:fillRect/>
          </a:stretch>
        </p:blipFill>
        <p:spPr>
          <a:xfrm>
            <a:off x="1642" y="4357694"/>
            <a:ext cx="12188729" cy="2500306"/>
          </a:xfrm>
          <a:prstGeom prst="rect">
            <a:avLst/>
          </a:prstGeom>
        </p:spPr>
      </p:pic>
      <p:pic>
        <p:nvPicPr>
          <p:cNvPr id="3" name="Picture 2" descr="Cover.png"/>
          <p:cNvPicPr>
            <a:picLocks noChangeAspect="1"/>
          </p:cNvPicPr>
          <p:nvPr/>
        </p:nvPicPr>
        <p:blipFill>
          <a:blip r:embed="rId5"/>
          <a:stretch>
            <a:fillRect/>
          </a:stretch>
        </p:blipFill>
        <p:spPr>
          <a:xfrm>
            <a:off x="3271" y="1306"/>
            <a:ext cx="12188728" cy="1617934"/>
          </a:xfrm>
          <a:prstGeom prst="rect">
            <a:avLst/>
          </a:prstGeom>
        </p:spPr>
      </p:pic>
      <p:pic>
        <p:nvPicPr>
          <p:cNvPr id="4" name="Picture 3" descr="D:\ARTWORK\UNISA\BRAND BOOK\CDR\__MASTER TEMPLATE\TEMPLATE PPT\JPG\1,1.png"/>
          <p:cNvPicPr>
            <a:picLocks noChangeAspect="1" noChangeArrowheads="1"/>
          </p:cNvPicPr>
          <p:nvPr/>
        </p:nvPicPr>
        <p:blipFill>
          <a:blip r:embed="rId6" cstate="print"/>
          <a:srcRect/>
          <a:stretch>
            <a:fillRect/>
          </a:stretch>
        </p:blipFill>
        <p:spPr bwMode="auto">
          <a:xfrm>
            <a:off x="857216" y="214290"/>
            <a:ext cx="2190765" cy="592720"/>
          </a:xfrm>
          <a:prstGeom prst="rect">
            <a:avLst/>
          </a:prstGeom>
          <a:noFill/>
        </p:spPr>
      </p:pic>
    </p:spTree>
    <p:extLst>
      <p:ext uri="{BB962C8B-B14F-4D97-AF65-F5344CB8AC3E}">
        <p14:creationId xmlns:p14="http://schemas.microsoft.com/office/powerpoint/2010/main" val="2056686554"/>
      </p:ext>
    </p:extLst>
  </p:cSld>
  <p:clrMap bg1="lt1" tx1="dk1" bg2="lt2" tx2="dk2" accent1="accent1" accent2="accent2" accent3="accent3" accent4="accent4" accent5="accent5" accent6="accent6" hlink="hlink" folHlink="folHlink"/>
  <p:sldLayoutIdLst>
    <p:sldLayoutId id="2147483689" r:id="rId1"/>
    <p:sldLayoutId id="2147483697" r:id="rId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Body.png"/>
          <p:cNvPicPr>
            <a:picLocks noChangeAspect="1"/>
          </p:cNvPicPr>
          <p:nvPr/>
        </p:nvPicPr>
        <p:blipFill>
          <a:blip r:embed="rId5"/>
          <a:stretch>
            <a:fillRect/>
          </a:stretch>
        </p:blipFill>
        <p:spPr>
          <a:xfrm>
            <a:off x="1643" y="920"/>
            <a:ext cx="12188729" cy="6856160"/>
          </a:xfrm>
          <a:prstGeom prst="rect">
            <a:avLst/>
          </a:prstGeom>
        </p:spPr>
      </p:pic>
      <p:pic>
        <p:nvPicPr>
          <p:cNvPr id="4" name="Picture 3" descr="Cover.png"/>
          <p:cNvPicPr>
            <a:picLocks noChangeAspect="1"/>
          </p:cNvPicPr>
          <p:nvPr/>
        </p:nvPicPr>
        <p:blipFill>
          <a:blip r:embed="rId6"/>
          <a:stretch>
            <a:fillRect/>
          </a:stretch>
        </p:blipFill>
        <p:spPr>
          <a:xfrm>
            <a:off x="3271" y="1306"/>
            <a:ext cx="12188728" cy="1617934"/>
          </a:xfrm>
          <a:prstGeom prst="rect">
            <a:avLst/>
          </a:prstGeom>
        </p:spPr>
      </p:pic>
      <p:pic>
        <p:nvPicPr>
          <p:cNvPr id="5" name="Picture 3" descr="D:\ARTWORK\UNISA\BRAND BOOK\CDR\__MASTER TEMPLATE\TEMPLATE PPT\JPG\1,1.png"/>
          <p:cNvPicPr>
            <a:picLocks noChangeAspect="1" noChangeArrowheads="1"/>
          </p:cNvPicPr>
          <p:nvPr/>
        </p:nvPicPr>
        <p:blipFill>
          <a:blip r:embed="rId7" cstate="print"/>
          <a:srcRect/>
          <a:stretch>
            <a:fillRect/>
          </a:stretch>
        </p:blipFill>
        <p:spPr bwMode="auto">
          <a:xfrm>
            <a:off x="857216" y="214290"/>
            <a:ext cx="2190765" cy="592720"/>
          </a:xfrm>
          <a:prstGeom prst="rect">
            <a:avLst/>
          </a:prstGeom>
          <a:noFill/>
        </p:spPr>
      </p:pic>
    </p:spTree>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3" descr="D:\ARTWORK\UNISA\BRAND BOOK\CDR\__MASTER TEMPLATE\TEMPLATE PPT\JPG\3.png"/>
          <p:cNvPicPr>
            <a:picLocks noChangeAspect="1" noChangeArrowheads="1"/>
          </p:cNvPicPr>
          <p:nvPr/>
        </p:nvPicPr>
        <p:blipFill>
          <a:blip r:embed="rId3"/>
          <a:srcRect/>
          <a:stretch>
            <a:fillRect/>
          </a:stretch>
        </p:blipFill>
        <p:spPr bwMode="auto">
          <a:xfrm>
            <a:off x="-1" y="0"/>
            <a:ext cx="12198412" cy="6858000"/>
          </a:xfrm>
          <a:prstGeom prst="rect">
            <a:avLst/>
          </a:prstGeom>
          <a:noFill/>
        </p:spPr>
      </p:pic>
      <p:pic>
        <p:nvPicPr>
          <p:cNvPr id="4" name="Picture 4" descr="D:\ARTWORK\UNISA\BRAND BOOK\CDR\__MASTER TEMPLATE\TEMPLATE PPT\JPG\4.png"/>
          <p:cNvPicPr>
            <a:picLocks noChangeAspect="1" noChangeArrowheads="1"/>
          </p:cNvPicPr>
          <p:nvPr/>
        </p:nvPicPr>
        <p:blipFill>
          <a:blip r:embed="rId4"/>
          <a:srcRect/>
          <a:stretch>
            <a:fillRect/>
          </a:stretch>
        </p:blipFill>
        <p:spPr bwMode="auto">
          <a:xfrm>
            <a:off x="4667240" y="2214554"/>
            <a:ext cx="2762269" cy="2363642"/>
          </a:xfrm>
          <a:prstGeom prst="rect">
            <a:avLst/>
          </a:prstGeom>
          <a:noFill/>
        </p:spPr>
      </p:pic>
    </p:spTree>
  </p:cSld>
  <p:clrMap bg1="lt1" tx1="dk1" bg2="lt2" tx2="dk2" accent1="accent1" accent2="accent2" accent3="accent3" accent4="accent4" accent5="accent5" accent6="accent6" hlink="hlink" folHlink="folHlink"/>
  <p:sldLayoutIdLst>
    <p:sldLayoutId id="2147483694"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pPr algn="ctr" eaLnBrk="1" hangingPunct="1"/>
            <a:r>
              <a:rPr lang="en-US" sz="3600" dirty="0" smtClean="0">
                <a:latin typeface="Franklin Gothic Heavy" pitchFamily="34" charset="0"/>
                <a:ea typeface="Arial Unicode MS" pitchFamily="34" charset="-128"/>
                <a:cs typeface="Tahoma" pitchFamily="34" charset="0"/>
              </a:rPr>
              <a:t>PEMBUKA BELAJAR</a:t>
            </a:r>
            <a:endParaRPr lang="id-ID" sz="3600" dirty="0" smtClean="0">
              <a:latin typeface="Franklin Gothic Heavy" pitchFamily="34" charset="0"/>
              <a:ea typeface="Arial Unicode MS" pitchFamily="34" charset="-128"/>
              <a:cs typeface="Tahoma" pitchFamily="34" charset="0"/>
            </a:endParaRPr>
          </a:p>
        </p:txBody>
      </p:sp>
      <p:sp>
        <p:nvSpPr>
          <p:cNvPr id="5" name="Rectangle 4"/>
          <p:cNvSpPr/>
          <p:nvPr/>
        </p:nvSpPr>
        <p:spPr>
          <a:xfrm>
            <a:off x="1274624" y="4668982"/>
            <a:ext cx="9753599" cy="1605396"/>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latin typeface="Gill Sans MT Condensed" pitchFamily="34" charset="0"/>
              </a:rPr>
              <a:t>“</a:t>
            </a:r>
            <a:r>
              <a:rPr lang="en-US" sz="2800" dirty="0" err="1">
                <a:solidFill>
                  <a:schemeClr val="tx1"/>
                </a:solidFill>
                <a:latin typeface="Gill Sans MT Condensed" pitchFamily="34" charset="0"/>
              </a:rPr>
              <a:t>Kami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ridho</a:t>
            </a:r>
            <a:r>
              <a:rPr lang="en-US" sz="2800" dirty="0">
                <a:solidFill>
                  <a:schemeClr val="tx1"/>
                </a:solidFill>
                <a:latin typeface="Gill Sans MT Condensed" pitchFamily="34" charset="0"/>
              </a:rPr>
              <a:t> Allah SWT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Tuhanku</a:t>
            </a:r>
            <a:r>
              <a:rPr lang="en-US" sz="2800" dirty="0">
                <a:solidFill>
                  <a:schemeClr val="tx1"/>
                </a:solidFill>
                <a:latin typeface="Gill Sans MT Condensed" pitchFamily="34" charset="0"/>
              </a:rPr>
              <a:t>, Islam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agamaku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Nabi</a:t>
            </a:r>
            <a:r>
              <a:rPr lang="en-US" sz="2800" dirty="0">
                <a:solidFill>
                  <a:schemeClr val="tx1"/>
                </a:solidFill>
                <a:latin typeface="Gill Sans MT Condensed" pitchFamily="34" charset="0"/>
              </a:rPr>
              <a:t> Muhammad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Nabi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Rasul</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Ya</a:t>
            </a:r>
            <a:r>
              <a:rPr lang="en-US" sz="2800" dirty="0">
                <a:solidFill>
                  <a:schemeClr val="tx1"/>
                </a:solidFill>
                <a:latin typeface="Gill Sans MT Condensed" pitchFamily="34" charset="0"/>
              </a:rPr>
              <a:t> Allah, </a:t>
            </a:r>
            <a:r>
              <a:rPr lang="en-US" sz="2800" dirty="0" err="1">
                <a:solidFill>
                  <a:schemeClr val="tx1"/>
                </a:solidFill>
                <a:latin typeface="Gill Sans MT Condensed" pitchFamily="34" charset="0"/>
              </a:rPr>
              <a:t>tambahkanlah</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kepadaku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ilmu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berikanlah</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kefahaman</a:t>
            </a:r>
            <a:r>
              <a:rPr lang="en-US" sz="2800" dirty="0">
                <a:solidFill>
                  <a:schemeClr val="tx1"/>
                </a:solidFill>
                <a:latin typeface="Gill Sans MT Condensed" pitchFamily="34" charset="0"/>
              </a:rPr>
              <a:t>”</a:t>
            </a:r>
          </a:p>
        </p:txBody>
      </p:sp>
      <p:pic>
        <p:nvPicPr>
          <p:cNvPr id="15364" name="Picture 5" descr="C:\Users\Suryani\Pictures\doa-belajar.jpg"/>
          <p:cNvPicPr>
            <a:picLocks noChangeAspect="1" noChangeArrowheads="1"/>
          </p:cNvPicPr>
          <p:nvPr/>
        </p:nvPicPr>
        <p:blipFill>
          <a:blip r:embed="rId2"/>
          <a:srcRect/>
          <a:stretch>
            <a:fillRect/>
          </a:stretch>
        </p:blipFill>
        <p:spPr bwMode="auto">
          <a:xfrm>
            <a:off x="831277" y="1390651"/>
            <a:ext cx="10432473" cy="2779568"/>
          </a:xfrm>
          <a:prstGeom prst="rect">
            <a:avLst/>
          </a:prstGeom>
          <a:noFill/>
          <a:ln w="9525">
            <a:noFill/>
            <a:miter lim="800000"/>
            <a:headEnd/>
            <a:tailEnd/>
          </a:ln>
        </p:spPr>
      </p:pic>
      <p:sp>
        <p:nvSpPr>
          <p:cNvPr id="6" name="Title 1"/>
          <p:cNvSpPr txBox="1">
            <a:spLocks/>
          </p:cNvSpPr>
          <p:nvPr/>
        </p:nvSpPr>
        <p:spPr>
          <a:xfrm>
            <a:off x="3796145" y="304801"/>
            <a:ext cx="7827819" cy="581891"/>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chemeClr val="tx1"/>
                </a:solidFill>
                <a:effectLst/>
                <a:uLnTx/>
                <a:uFillTx/>
                <a:latin typeface="+mj-lt"/>
                <a:ea typeface="+mj-ea"/>
                <a:cs typeface="+mj-cs"/>
              </a:rPr>
              <a:t>        DOA BELAJAR</a:t>
            </a:r>
            <a:endParaRPr kumimoji="0" lang="en-US" sz="40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Content Placeholder 2"/>
          <p:cNvSpPr>
            <a:spLocks noGrp="1"/>
          </p:cNvSpPr>
          <p:nvPr>
            <p:ph idx="1"/>
          </p:nvPr>
        </p:nvSpPr>
        <p:spPr>
          <a:xfrm>
            <a:off x="609600" y="1300766"/>
            <a:ext cx="10972800" cy="5293217"/>
          </a:xfrm>
        </p:spPr>
        <p:txBody>
          <a:bodyPr/>
          <a:lstStyle/>
          <a:p>
            <a:pPr>
              <a:buFont typeface="Arial" charset="0"/>
              <a:buChar char="•"/>
            </a:pPr>
            <a:r>
              <a:rPr lang="id-ID" altLang="id-ID" dirty="0" smtClean="0">
                <a:latin typeface="Berlin Sans FB Demi" panose="020E0802020502020306" pitchFamily="34" charset="0"/>
              </a:rPr>
              <a:t>Pandangan islam mempunyai konsep tentang negara dan sebaliknya, islam tidak memiliki konsep tentang negara</a:t>
            </a:r>
          </a:p>
          <a:p>
            <a:pPr>
              <a:buFont typeface="Arial" charset="0"/>
              <a:buChar char="•"/>
            </a:pPr>
            <a:r>
              <a:rPr lang="id-ID" altLang="id-ID" dirty="0" smtClean="0">
                <a:latin typeface="Berlin Sans FB Demi" panose="020E0802020502020306" pitchFamily="34" charset="0"/>
              </a:rPr>
              <a:t>Masalah kenegaraan bersifat ijtihad/hasil penalaran manusia karenanya bersifat multitafsir</a:t>
            </a:r>
          </a:p>
        </p:txBody>
      </p:sp>
      <p:sp>
        <p:nvSpPr>
          <p:cNvPr id="89091" name="Title 1"/>
          <p:cNvSpPr>
            <a:spLocks noGrp="1"/>
          </p:cNvSpPr>
          <p:nvPr>
            <p:ph type="title"/>
          </p:nvPr>
        </p:nvSpPr>
        <p:spPr>
          <a:xfrm>
            <a:off x="0" y="138180"/>
            <a:ext cx="12290612" cy="1143000"/>
          </a:xfrm>
          <a:solidFill>
            <a:srgbClr val="92D050"/>
          </a:solidFill>
        </p:spPr>
        <p:txBody>
          <a:bodyPr/>
          <a:lstStyle/>
          <a:p>
            <a:r>
              <a:rPr lang="id-ID" altLang="id-ID" dirty="0" smtClean="0">
                <a:latin typeface="Berlin Sans FB Demi" panose="020E0802020502020306" pitchFamily="34" charset="0"/>
              </a:rPr>
              <a:t>Islam dan Ketatanegaraan Modern</a:t>
            </a:r>
          </a:p>
        </p:txBody>
      </p:sp>
    </p:spTree>
    <p:extLst>
      <p:ext uri="{BB962C8B-B14F-4D97-AF65-F5344CB8AC3E}">
        <p14:creationId xmlns:p14="http://schemas.microsoft.com/office/powerpoint/2010/main" val="2862148495"/>
      </p:ext>
    </p:extLst>
  </p:cSld>
  <p:clrMapOvr>
    <a:masterClrMapping/>
  </p:clrMapOvr>
  <p:transition>
    <p:wheel spokes="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Content Placeholder 2"/>
          <p:cNvSpPr>
            <a:spLocks noGrp="1"/>
          </p:cNvSpPr>
          <p:nvPr>
            <p:ph idx="1"/>
          </p:nvPr>
        </p:nvSpPr>
        <p:spPr>
          <a:xfrm>
            <a:off x="218941" y="1300766"/>
            <a:ext cx="11822805" cy="5293217"/>
          </a:xfrm>
        </p:spPr>
        <p:txBody>
          <a:bodyPr/>
          <a:lstStyle/>
          <a:p>
            <a:pPr>
              <a:buFont typeface="Arial" charset="0"/>
              <a:buChar char="•"/>
            </a:pPr>
            <a:r>
              <a:rPr lang="id-ID" altLang="id-ID" dirty="0" smtClean="0">
                <a:latin typeface="Berlin Sans FB Demi" panose="020E0802020502020306" pitchFamily="34" charset="0"/>
              </a:rPr>
              <a:t>Islam bukan semata-mata agama dalam pengertian barat, hanya menyangkut hubungan manusia dengan tuhan.</a:t>
            </a:r>
          </a:p>
          <a:p>
            <a:pPr lvl="1">
              <a:buFont typeface="Arial" charset="0"/>
              <a:buChar char="•"/>
            </a:pPr>
            <a:r>
              <a:rPr lang="id-ID" altLang="id-ID" dirty="0" smtClean="0">
                <a:latin typeface="Berlin Sans FB Demi" panose="020E0802020502020306" pitchFamily="34" charset="0"/>
              </a:rPr>
              <a:t>Islam adalah agama yang sempurna (kafah) dan lengkap (kamilah) yang mengatur segala kehidupan mansia termasuk kehidupan bernegara</a:t>
            </a:r>
          </a:p>
          <a:p>
            <a:pPr lvl="1">
              <a:buFont typeface="Arial" charset="0"/>
              <a:buChar char="•"/>
            </a:pPr>
            <a:r>
              <a:rPr lang="id-ID" altLang="id-ID" dirty="0" smtClean="0">
                <a:latin typeface="Berlin Sans FB Demi" panose="020E0802020502020306" pitchFamily="34" charset="0"/>
              </a:rPr>
              <a:t>Tokohnya: Syekh Hasan Al Banna, Sayyid Quthb, Muhammad Rasyid Ridla dan Ahmad A. Maududi</a:t>
            </a:r>
          </a:p>
          <a:p>
            <a:pPr>
              <a:buFont typeface="Arial" charset="0"/>
              <a:buChar char="•"/>
            </a:pPr>
            <a:r>
              <a:rPr lang="id-ID" altLang="id-ID" dirty="0" smtClean="0">
                <a:latin typeface="Berlin Sans FB Demi" panose="020E0802020502020306" pitchFamily="34" charset="0"/>
              </a:rPr>
              <a:t>Islam agama dalam pengertian barat, tidak ada hubungannya dengan urusan kenegaraan</a:t>
            </a:r>
          </a:p>
          <a:p>
            <a:pPr lvl="1">
              <a:buFont typeface="Arial" charset="0"/>
              <a:buChar char="•"/>
            </a:pPr>
            <a:r>
              <a:rPr lang="id-ID" altLang="id-ID" dirty="0" smtClean="0">
                <a:latin typeface="Berlin Sans FB Demi" panose="020E0802020502020306" pitchFamily="34" charset="0"/>
              </a:rPr>
              <a:t>Muhammad hanyalah seorang Rasul dan juru dakwa, bukan seorang pemimpin negara (Ali Abd ar-raziq)</a:t>
            </a:r>
          </a:p>
        </p:txBody>
      </p:sp>
      <p:sp>
        <p:nvSpPr>
          <p:cNvPr id="89091" name="Title 1"/>
          <p:cNvSpPr>
            <a:spLocks noGrp="1"/>
          </p:cNvSpPr>
          <p:nvPr>
            <p:ph type="title"/>
          </p:nvPr>
        </p:nvSpPr>
        <p:spPr>
          <a:xfrm>
            <a:off x="0" y="138180"/>
            <a:ext cx="12290612" cy="1143000"/>
          </a:xfrm>
          <a:solidFill>
            <a:srgbClr val="92D050"/>
          </a:solidFill>
        </p:spPr>
        <p:txBody>
          <a:bodyPr/>
          <a:lstStyle/>
          <a:p>
            <a:r>
              <a:rPr lang="id-ID" altLang="id-ID" dirty="0" smtClean="0">
                <a:latin typeface="Berlin Sans FB Demi" panose="020E0802020502020306" pitchFamily="34" charset="0"/>
              </a:rPr>
              <a:t>Hubungan antara islam dan politik</a:t>
            </a:r>
          </a:p>
        </p:txBody>
      </p:sp>
    </p:spTree>
    <p:extLst>
      <p:ext uri="{BB962C8B-B14F-4D97-AF65-F5344CB8AC3E}">
        <p14:creationId xmlns:p14="http://schemas.microsoft.com/office/powerpoint/2010/main" val="2595740552"/>
      </p:ext>
    </p:extLst>
  </p:cSld>
  <p:clrMapOvr>
    <a:masterClrMapping/>
  </p:clrMapOvr>
  <p:transition>
    <p:wheel spokes="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Content Placeholder 2"/>
          <p:cNvSpPr>
            <a:spLocks noGrp="1"/>
          </p:cNvSpPr>
          <p:nvPr>
            <p:ph idx="1"/>
          </p:nvPr>
        </p:nvSpPr>
        <p:spPr>
          <a:xfrm>
            <a:off x="218941" y="1300766"/>
            <a:ext cx="11822805" cy="5293217"/>
          </a:xfrm>
        </p:spPr>
        <p:txBody>
          <a:bodyPr/>
          <a:lstStyle/>
          <a:p>
            <a:pPr>
              <a:buFont typeface="Arial" charset="0"/>
              <a:buChar char="•"/>
            </a:pPr>
            <a:r>
              <a:rPr lang="id-ID" altLang="id-ID" dirty="0" smtClean="0">
                <a:latin typeface="Berlin Sans FB Demi" panose="020E0802020502020306" pitchFamily="34" charset="0"/>
              </a:rPr>
              <a:t>Menolak pendapat bahwa islam adalah suatu agama yang lengkap (al-islam huwa al-din wa al </a:t>
            </a:r>
            <a:r>
              <a:rPr lang="id-ID" altLang="id-ID" dirty="0" smtClean="0">
                <a:latin typeface="Berlin Sans FB Demi" panose="020E0802020502020306" pitchFamily="34" charset="0"/>
              </a:rPr>
              <a:t>daulah</a:t>
            </a:r>
            <a:r>
              <a:rPr lang="id-ID" altLang="id-ID" dirty="0" smtClean="0">
                <a:latin typeface="Berlin Sans FB Demi" panose="020E0802020502020306" pitchFamily="34" charset="0"/>
              </a:rPr>
              <a:t>)</a:t>
            </a:r>
          </a:p>
          <a:p>
            <a:pPr lvl="1">
              <a:buFont typeface="Arial" charset="0"/>
              <a:buChar char="•"/>
            </a:pPr>
            <a:r>
              <a:rPr lang="id-ID" altLang="id-ID" dirty="0" smtClean="0">
                <a:latin typeface="Berlin Sans FB Demi" panose="020E0802020502020306" pitchFamily="34" charset="0"/>
              </a:rPr>
              <a:t>Aliran ini berpendapat bahwa dalam islam tidak ada sistem kenegaraan, tetapi terdapat tata nilai etika bagi kehidupan bernegara</a:t>
            </a:r>
          </a:p>
          <a:p>
            <a:pPr lvl="1">
              <a:buFont typeface="Arial" charset="0"/>
              <a:buChar char="•"/>
            </a:pPr>
            <a:r>
              <a:rPr lang="id-ID" altLang="id-ID" dirty="0" smtClean="0">
                <a:latin typeface="Berlin Sans FB Demi" panose="020E0802020502020306" pitchFamily="34" charset="0"/>
              </a:rPr>
              <a:t>Tokohnya: Muhammad Husain Haikal, Fazlur Rahman, Nurcholish Majid</a:t>
            </a:r>
          </a:p>
          <a:p>
            <a:pPr lvl="1">
              <a:buFont typeface="Arial" charset="0"/>
              <a:buChar char="•"/>
            </a:pPr>
            <a:r>
              <a:rPr lang="id-ID" altLang="id-ID" dirty="0" smtClean="0">
                <a:latin typeface="Berlin Sans FB Demi" panose="020E0802020502020306" pitchFamily="34" charset="0"/>
              </a:rPr>
              <a:t>Melahirkan pemahaman bahwa konsep negara islam tidak ada dalam Al-Qur’an dan As sunah, yang ada hanya khilafah yaitu suatu misi kaum muslimin yang harus ditegakkan di muka bumi ini untuk memakmurkan sesuai dengan petunjuk dan peraturan Allah SWT maupun Rasul-Nya</a:t>
            </a:r>
          </a:p>
        </p:txBody>
      </p:sp>
      <p:sp>
        <p:nvSpPr>
          <p:cNvPr id="89091" name="Title 1"/>
          <p:cNvSpPr>
            <a:spLocks noGrp="1"/>
          </p:cNvSpPr>
          <p:nvPr>
            <p:ph type="title"/>
          </p:nvPr>
        </p:nvSpPr>
        <p:spPr>
          <a:xfrm>
            <a:off x="0" y="138180"/>
            <a:ext cx="12290612" cy="1143000"/>
          </a:xfrm>
          <a:solidFill>
            <a:srgbClr val="92D050"/>
          </a:solidFill>
        </p:spPr>
        <p:txBody>
          <a:bodyPr/>
          <a:lstStyle/>
          <a:p>
            <a:r>
              <a:rPr lang="id-ID" altLang="id-ID" dirty="0" smtClean="0">
                <a:latin typeface="Berlin Sans FB Demi" panose="020E0802020502020306" pitchFamily="34" charset="0"/>
              </a:rPr>
              <a:t>Hubungan antara islam dan politik</a:t>
            </a:r>
          </a:p>
        </p:txBody>
      </p:sp>
    </p:spTree>
    <p:extLst>
      <p:ext uri="{BB962C8B-B14F-4D97-AF65-F5344CB8AC3E}">
        <p14:creationId xmlns:p14="http://schemas.microsoft.com/office/powerpoint/2010/main" val="3598310273"/>
      </p:ext>
    </p:extLst>
  </p:cSld>
  <p:clrMapOvr>
    <a:masterClrMapping/>
  </p:clrMapOvr>
  <p:transition>
    <p:wheel spokes="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Content Placeholder 2"/>
          <p:cNvSpPr>
            <a:spLocks noGrp="1"/>
          </p:cNvSpPr>
          <p:nvPr>
            <p:ph idx="1"/>
          </p:nvPr>
        </p:nvSpPr>
        <p:spPr>
          <a:xfrm>
            <a:off x="218941" y="1300766"/>
            <a:ext cx="11822805" cy="5293217"/>
          </a:xfrm>
        </p:spPr>
        <p:txBody>
          <a:bodyPr/>
          <a:lstStyle/>
          <a:p>
            <a:pPr>
              <a:buFont typeface="Arial" charset="0"/>
              <a:buChar char="•"/>
            </a:pPr>
            <a:r>
              <a:rPr lang="id-ID" altLang="id-ID" dirty="0" smtClean="0">
                <a:latin typeface="Berlin Sans FB Demi" panose="020E0802020502020306" pitchFamily="34" charset="0"/>
              </a:rPr>
              <a:t>Yang ditekankan bukan struktur ‘negara islam’, tetapi substruktur dan tujuannya</a:t>
            </a:r>
          </a:p>
          <a:p>
            <a:pPr>
              <a:buFont typeface="Arial" charset="0"/>
              <a:buChar char="•"/>
            </a:pPr>
            <a:r>
              <a:rPr lang="id-ID" altLang="id-ID" dirty="0" smtClean="0">
                <a:latin typeface="Berlin Sans FB Demi" panose="020E0802020502020306" pitchFamily="34" charset="0"/>
              </a:rPr>
              <a:t>Sebab struktur akan berbeda-beda di satu tempat dengan tempat yang lain</a:t>
            </a:r>
          </a:p>
          <a:p>
            <a:pPr>
              <a:buFont typeface="Arial" charset="0"/>
              <a:buChar char="•"/>
            </a:pPr>
            <a:r>
              <a:rPr lang="id-ID" altLang="id-ID" dirty="0" smtClean="0">
                <a:latin typeface="Berlin Sans FB Demi" panose="020E0802020502020306" pitchFamily="34" charset="0"/>
              </a:rPr>
              <a:t>Sementara, substruktur dan tujuannya merupakan prinsip-prinsip umum dalam bernegara secara islami</a:t>
            </a:r>
          </a:p>
          <a:p>
            <a:pPr lvl="1">
              <a:buFont typeface="Arial" charset="0"/>
              <a:buChar char="•"/>
            </a:pPr>
            <a:r>
              <a:rPr lang="id-ID" altLang="id-ID" dirty="0" smtClean="0">
                <a:latin typeface="Berlin Sans FB Demi" panose="020E0802020502020306" pitchFamily="34" charset="0"/>
              </a:rPr>
              <a:t>Keabadian wahyu Allah justru terletak pada tiadanya perintah dalam Al-Qur’an dan As Sunnah agar mendirikan negara islam (</a:t>
            </a:r>
            <a:r>
              <a:rPr lang="id-ID" altLang="id-ID" smtClean="0">
                <a:latin typeface="Berlin Sans FB Demi" panose="020E0802020502020306" pitchFamily="34" charset="0"/>
              </a:rPr>
              <a:t>daulah </a:t>
            </a:r>
            <a:r>
              <a:rPr lang="id-ID" altLang="id-ID" smtClean="0">
                <a:latin typeface="Berlin Sans FB Demi" panose="020E0802020502020306" pitchFamily="34" charset="0"/>
              </a:rPr>
              <a:t>islamiyah)</a:t>
            </a:r>
            <a:endParaRPr lang="id-ID" altLang="id-ID" dirty="0" smtClean="0">
              <a:latin typeface="Berlin Sans FB Demi" panose="020E0802020502020306" pitchFamily="34" charset="0"/>
            </a:endParaRPr>
          </a:p>
          <a:p>
            <a:pPr>
              <a:buFont typeface="Arial" charset="0"/>
              <a:buChar char="•"/>
            </a:pPr>
            <a:r>
              <a:rPr lang="id-ID" altLang="id-ID" dirty="0" smtClean="0">
                <a:latin typeface="Berlin Sans FB Demi" panose="020E0802020502020306" pitchFamily="34" charset="0"/>
              </a:rPr>
              <a:t>Demokrasi merupakan jiwa sistem pemerintahan islam meskipun ada penolakan terhadap sistem demokrasi barat</a:t>
            </a:r>
          </a:p>
          <a:p>
            <a:pPr>
              <a:buFont typeface="Arial" charset="0"/>
              <a:buChar char="•"/>
            </a:pPr>
            <a:endParaRPr lang="id-ID" altLang="id-ID" dirty="0" smtClean="0">
              <a:latin typeface="Berlin Sans FB Demi" panose="020E0802020502020306" pitchFamily="34" charset="0"/>
            </a:endParaRPr>
          </a:p>
        </p:txBody>
      </p:sp>
      <p:sp>
        <p:nvSpPr>
          <p:cNvPr id="89091" name="Title 1"/>
          <p:cNvSpPr>
            <a:spLocks noGrp="1"/>
          </p:cNvSpPr>
          <p:nvPr>
            <p:ph type="title"/>
          </p:nvPr>
        </p:nvSpPr>
        <p:spPr>
          <a:xfrm>
            <a:off x="0" y="138180"/>
            <a:ext cx="12290612" cy="1143000"/>
          </a:xfrm>
          <a:solidFill>
            <a:srgbClr val="92D050"/>
          </a:solidFill>
        </p:spPr>
        <p:txBody>
          <a:bodyPr/>
          <a:lstStyle/>
          <a:p>
            <a:r>
              <a:rPr lang="id-ID" altLang="id-ID" dirty="0" smtClean="0">
                <a:latin typeface="Berlin Sans FB Demi" panose="020E0802020502020306" pitchFamily="34" charset="0"/>
              </a:rPr>
              <a:t>Substansi Model Negara Dalam Islam</a:t>
            </a:r>
          </a:p>
        </p:txBody>
      </p:sp>
    </p:spTree>
    <p:extLst>
      <p:ext uri="{BB962C8B-B14F-4D97-AF65-F5344CB8AC3E}">
        <p14:creationId xmlns:p14="http://schemas.microsoft.com/office/powerpoint/2010/main" val="3221916177"/>
      </p:ext>
    </p:extLst>
  </p:cSld>
  <p:clrMapOvr>
    <a:masterClrMapping/>
  </p:clrMapOvr>
  <p:transition>
    <p:wheel spokes="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Content Placeholder 2"/>
          <p:cNvSpPr>
            <a:spLocks noGrp="1"/>
          </p:cNvSpPr>
          <p:nvPr>
            <p:ph idx="1"/>
          </p:nvPr>
        </p:nvSpPr>
        <p:spPr>
          <a:xfrm>
            <a:off x="218941" y="1300766"/>
            <a:ext cx="11822805" cy="5293217"/>
          </a:xfrm>
        </p:spPr>
        <p:txBody>
          <a:bodyPr/>
          <a:lstStyle/>
          <a:p>
            <a:pPr>
              <a:buFont typeface="Arial" charset="0"/>
              <a:buChar char="•"/>
            </a:pPr>
            <a:r>
              <a:rPr lang="id-ID" altLang="id-ID" dirty="0" smtClean="0">
                <a:latin typeface="Berlin Sans FB Demi" panose="020E0802020502020306" pitchFamily="34" charset="0"/>
              </a:rPr>
              <a:t>Islam adalah agama yang paripurna, lengkap dengan petunjuk untuk mengatur semua aspek kehidupan</a:t>
            </a:r>
          </a:p>
          <a:p>
            <a:pPr>
              <a:buFont typeface="Arial" charset="0"/>
              <a:buChar char="•"/>
            </a:pPr>
            <a:r>
              <a:rPr lang="id-ID" altLang="id-ID" dirty="0" smtClean="0">
                <a:latin typeface="Berlin Sans FB Demi" panose="020E0802020502020306" pitchFamily="34" charset="0"/>
              </a:rPr>
              <a:t>Kekuasaan/kedaulatan tertinggi di tangan Allah, manusia hanya sebagai pelaksana kedaulatan</a:t>
            </a:r>
          </a:p>
          <a:p>
            <a:pPr>
              <a:buFont typeface="Arial" charset="0"/>
              <a:buChar char="•"/>
            </a:pPr>
            <a:r>
              <a:rPr lang="id-ID" altLang="id-ID" dirty="0" smtClean="0">
                <a:latin typeface="Berlin Sans FB Demi" panose="020E0802020502020306" pitchFamily="34" charset="0"/>
              </a:rPr>
              <a:t>Sistem politik islam adalah sistem politik universal  dan tidak mengenal batas-batas, ikatan geografis, bahasa dan kebangsaan</a:t>
            </a:r>
          </a:p>
          <a:p>
            <a:pPr>
              <a:buFont typeface="Arial" charset="0"/>
              <a:buChar char="•"/>
            </a:pPr>
            <a:r>
              <a:rPr lang="id-ID" altLang="id-ID" dirty="0" smtClean="0">
                <a:latin typeface="Berlin Sans FB Demi" panose="020E0802020502020306" pitchFamily="34" charset="0"/>
              </a:rPr>
              <a:t>Kekuasaan negara dilakukan oleh tiga lembaga negara; eksekutif legislatif dan yudikatif dengan ketentuan sebegei berikut:</a:t>
            </a:r>
          </a:p>
          <a:p>
            <a:pPr>
              <a:buFont typeface="Arial" charset="0"/>
              <a:buChar char="•"/>
            </a:pPr>
            <a:endParaRPr lang="id-ID" altLang="id-ID" dirty="0" smtClean="0">
              <a:latin typeface="Berlin Sans FB Demi" panose="020E0802020502020306" pitchFamily="34" charset="0"/>
            </a:endParaRPr>
          </a:p>
        </p:txBody>
      </p:sp>
      <p:sp>
        <p:nvSpPr>
          <p:cNvPr id="89091" name="Title 1"/>
          <p:cNvSpPr>
            <a:spLocks noGrp="1"/>
          </p:cNvSpPr>
          <p:nvPr>
            <p:ph type="title"/>
          </p:nvPr>
        </p:nvSpPr>
        <p:spPr>
          <a:xfrm>
            <a:off x="0" y="138180"/>
            <a:ext cx="12290612" cy="1143000"/>
          </a:xfrm>
          <a:solidFill>
            <a:srgbClr val="92D050"/>
          </a:solidFill>
        </p:spPr>
        <p:txBody>
          <a:bodyPr/>
          <a:lstStyle/>
          <a:p>
            <a:r>
              <a:rPr lang="id-ID" altLang="id-ID" dirty="0" smtClean="0">
                <a:latin typeface="Berlin Sans FB Demi" panose="020E0802020502020306" pitchFamily="34" charset="0"/>
              </a:rPr>
              <a:t>Substansi Model Negara Dalam Islam</a:t>
            </a:r>
          </a:p>
        </p:txBody>
      </p:sp>
    </p:spTree>
    <p:extLst>
      <p:ext uri="{BB962C8B-B14F-4D97-AF65-F5344CB8AC3E}">
        <p14:creationId xmlns:p14="http://schemas.microsoft.com/office/powerpoint/2010/main" val="184950605"/>
      </p:ext>
    </p:extLst>
  </p:cSld>
  <p:clrMapOvr>
    <a:masterClrMapping/>
  </p:clrMapOvr>
  <p:transition>
    <p:wheel spokes="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Content Placeholder 2"/>
          <p:cNvSpPr>
            <a:spLocks noGrp="1"/>
          </p:cNvSpPr>
          <p:nvPr>
            <p:ph idx="1"/>
          </p:nvPr>
        </p:nvSpPr>
        <p:spPr>
          <a:xfrm>
            <a:off x="218941" y="1300766"/>
            <a:ext cx="11822805" cy="5293217"/>
          </a:xfrm>
        </p:spPr>
        <p:txBody>
          <a:bodyPr/>
          <a:lstStyle/>
          <a:p>
            <a:pPr marL="514350" indent="-514350">
              <a:buFont typeface="+mj-lt"/>
              <a:buAutoNum type="arabicPeriod"/>
            </a:pPr>
            <a:r>
              <a:rPr lang="id-ID" altLang="id-ID" dirty="0" smtClean="0">
                <a:latin typeface="Berlin Sans FB Demi" panose="020E0802020502020306" pitchFamily="34" charset="0"/>
              </a:rPr>
              <a:t>Kepala negara merangkap kepala lembaga eksekutif atau pemerintahan yang bertanggung jawab kepada rakyat (kedaulatan rakyat terbatas)</a:t>
            </a:r>
          </a:p>
          <a:p>
            <a:pPr marL="514350" indent="-514350">
              <a:buFont typeface="+mj-lt"/>
              <a:buAutoNum type="arabicPeriod"/>
            </a:pPr>
            <a:r>
              <a:rPr lang="id-ID" altLang="id-ID" dirty="0" smtClean="0">
                <a:latin typeface="Berlin Sans FB Demi" panose="020E0802020502020306" pitchFamily="34" charset="0"/>
              </a:rPr>
              <a:t>Keputusan majlis syura (legislatif) pada umumnya diambil atas suara terbanyak</a:t>
            </a:r>
            <a:r>
              <a:rPr lang="id-ID" altLang="id-ID" dirty="0" smtClean="0">
                <a:latin typeface="Berlin Sans FB Demi" panose="020E0802020502020306" pitchFamily="34" charset="0"/>
                <a:sym typeface="Wingdings" panose="05000000000000000000" pitchFamily="2" charset="2"/>
              </a:rPr>
              <a:t> mencerminkan kebenaran</a:t>
            </a:r>
          </a:p>
          <a:p>
            <a:pPr marL="514350" indent="-514350">
              <a:buFont typeface="+mj-lt"/>
              <a:buAutoNum type="arabicPeriod"/>
            </a:pPr>
            <a:r>
              <a:rPr lang="id-ID" altLang="id-ID" dirty="0" smtClean="0">
                <a:latin typeface="Berlin Sans FB Demi" panose="020E0802020502020306" pitchFamily="34" charset="0"/>
                <a:sym typeface="Wingdings" panose="05000000000000000000" pitchFamily="2" charset="2"/>
              </a:rPr>
              <a:t>Anggota majlis syura tidak dibenarkan terbagi dalam kelompok-kelompok dan partai-partai (Al-Maududi)</a:t>
            </a:r>
          </a:p>
          <a:p>
            <a:pPr marL="514350" indent="-514350">
              <a:buFont typeface="+mj-lt"/>
              <a:buAutoNum type="arabicPeriod"/>
            </a:pPr>
            <a:r>
              <a:rPr lang="id-ID" altLang="id-ID" dirty="0" smtClean="0">
                <a:latin typeface="Berlin Sans FB Demi" panose="020E0802020502020306" pitchFamily="34" charset="0"/>
                <a:sym typeface="Wingdings" panose="05000000000000000000" pitchFamily="2" charset="2"/>
              </a:rPr>
              <a:t>Keanggotaan majlis syura terdiri dari warga negara yang beragama islam, dewasa dan laki-laki, yang saleh serta cukup kapabel dalam menafsirkan dan menerapkan syariat</a:t>
            </a:r>
            <a:endParaRPr lang="id-ID" altLang="id-ID" dirty="0" smtClean="0">
              <a:latin typeface="Berlin Sans FB Demi" panose="020E0802020502020306" pitchFamily="34" charset="0"/>
            </a:endParaRPr>
          </a:p>
          <a:p>
            <a:pPr>
              <a:buFont typeface="Arial" charset="0"/>
              <a:buChar char="•"/>
            </a:pPr>
            <a:endParaRPr lang="id-ID" altLang="id-ID" dirty="0" smtClean="0">
              <a:latin typeface="Berlin Sans FB Demi" panose="020E0802020502020306" pitchFamily="34" charset="0"/>
            </a:endParaRPr>
          </a:p>
        </p:txBody>
      </p:sp>
      <p:sp>
        <p:nvSpPr>
          <p:cNvPr id="89091" name="Title 1"/>
          <p:cNvSpPr>
            <a:spLocks noGrp="1"/>
          </p:cNvSpPr>
          <p:nvPr>
            <p:ph type="title"/>
          </p:nvPr>
        </p:nvSpPr>
        <p:spPr>
          <a:xfrm>
            <a:off x="0" y="138180"/>
            <a:ext cx="12290612" cy="1143000"/>
          </a:xfrm>
          <a:solidFill>
            <a:srgbClr val="92D050"/>
          </a:solidFill>
        </p:spPr>
        <p:txBody>
          <a:bodyPr/>
          <a:lstStyle/>
          <a:p>
            <a:r>
              <a:rPr lang="id-ID" altLang="id-ID" dirty="0" smtClean="0">
                <a:latin typeface="Berlin Sans FB Demi" panose="020E0802020502020306" pitchFamily="34" charset="0"/>
              </a:rPr>
              <a:t>Substansi Model Negara Dalam Islam</a:t>
            </a:r>
          </a:p>
        </p:txBody>
      </p:sp>
    </p:spTree>
    <p:extLst>
      <p:ext uri="{BB962C8B-B14F-4D97-AF65-F5344CB8AC3E}">
        <p14:creationId xmlns:p14="http://schemas.microsoft.com/office/powerpoint/2010/main" val="746715311"/>
      </p:ext>
    </p:extLst>
  </p:cSld>
  <p:clrMapOvr>
    <a:masterClrMapping/>
  </p:clrMapOvr>
  <p:transition>
    <p:wheel spokes="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Content Placeholder 2"/>
          <p:cNvSpPr>
            <a:spLocks noGrp="1"/>
          </p:cNvSpPr>
          <p:nvPr>
            <p:ph idx="1"/>
          </p:nvPr>
        </p:nvSpPr>
        <p:spPr>
          <a:xfrm>
            <a:off x="218941" y="1300766"/>
            <a:ext cx="11822805" cy="5293217"/>
          </a:xfrm>
        </p:spPr>
        <p:txBody>
          <a:bodyPr/>
          <a:lstStyle/>
          <a:p>
            <a:pPr marL="514350" indent="-514350">
              <a:buFont typeface="+mj-lt"/>
              <a:buAutoNum type="arabicPeriod"/>
            </a:pPr>
            <a:r>
              <a:rPr lang="id-ID" altLang="id-ID" dirty="0" smtClean="0">
                <a:latin typeface="Berlin Sans FB Demi" panose="020E0802020502020306" pitchFamily="34" charset="0"/>
              </a:rPr>
              <a:t>Ta’aruf (Saling mengenal)</a:t>
            </a:r>
          </a:p>
          <a:p>
            <a:pPr marL="514350" indent="-514350">
              <a:buFont typeface="+mj-lt"/>
              <a:buAutoNum type="arabicPeriod"/>
            </a:pPr>
            <a:r>
              <a:rPr lang="id-ID" altLang="id-ID" dirty="0" smtClean="0">
                <a:latin typeface="Berlin Sans FB Demi" panose="020E0802020502020306" pitchFamily="34" charset="0"/>
              </a:rPr>
              <a:t>Syura (Musyawarah)</a:t>
            </a:r>
          </a:p>
          <a:p>
            <a:pPr marL="514350" indent="-514350">
              <a:buFont typeface="+mj-lt"/>
              <a:buAutoNum type="arabicPeriod"/>
            </a:pPr>
            <a:r>
              <a:rPr lang="id-ID" altLang="id-ID" dirty="0" smtClean="0">
                <a:latin typeface="Berlin Sans FB Demi" panose="020E0802020502020306" pitchFamily="34" charset="0"/>
              </a:rPr>
              <a:t>Ta’awun (Kerjasama)</a:t>
            </a:r>
          </a:p>
          <a:p>
            <a:pPr marL="514350" indent="-514350">
              <a:buFont typeface="+mj-lt"/>
              <a:buAutoNum type="arabicPeriod"/>
            </a:pPr>
            <a:r>
              <a:rPr lang="id-ID" altLang="id-ID" dirty="0" smtClean="0">
                <a:latin typeface="Berlin Sans FB Demi" panose="020E0802020502020306" pitchFamily="34" charset="0"/>
              </a:rPr>
              <a:t>Mashlahat (Menguntungkan Musyawarah)</a:t>
            </a:r>
          </a:p>
          <a:p>
            <a:pPr marL="514350" indent="-514350">
              <a:buFont typeface="+mj-lt"/>
              <a:buAutoNum type="arabicPeriod"/>
            </a:pPr>
            <a:r>
              <a:rPr lang="id-ID" altLang="id-ID" dirty="0" smtClean="0">
                <a:latin typeface="Berlin Sans FB Demi" panose="020E0802020502020306" pitchFamily="34" charset="0"/>
              </a:rPr>
              <a:t>‘Adl (Keadilan)</a:t>
            </a:r>
          </a:p>
          <a:p>
            <a:pPr marL="514350" indent="-514350">
              <a:buFont typeface="+mj-lt"/>
              <a:buAutoNum type="arabicPeriod"/>
            </a:pPr>
            <a:r>
              <a:rPr lang="id-ID" altLang="id-ID" dirty="0" smtClean="0">
                <a:latin typeface="Berlin Sans FB Demi" panose="020E0802020502020306" pitchFamily="34" charset="0"/>
              </a:rPr>
              <a:t>Taghyir (Perubahan)</a:t>
            </a:r>
          </a:p>
        </p:txBody>
      </p:sp>
      <p:sp>
        <p:nvSpPr>
          <p:cNvPr id="89091" name="Title 1"/>
          <p:cNvSpPr>
            <a:spLocks noGrp="1"/>
          </p:cNvSpPr>
          <p:nvPr>
            <p:ph type="title"/>
          </p:nvPr>
        </p:nvSpPr>
        <p:spPr>
          <a:xfrm>
            <a:off x="0" y="138180"/>
            <a:ext cx="12290612" cy="1143000"/>
          </a:xfrm>
          <a:solidFill>
            <a:srgbClr val="92D050"/>
          </a:solidFill>
        </p:spPr>
        <p:txBody>
          <a:bodyPr/>
          <a:lstStyle/>
          <a:p>
            <a:r>
              <a:rPr lang="id-ID" altLang="id-ID" sz="3200" dirty="0" smtClean="0">
                <a:latin typeface="Berlin Sans FB Demi" panose="020E0802020502020306" pitchFamily="34" charset="0"/>
              </a:rPr>
              <a:t>Enam Kaidah Dalam Kehidupan Bernegara (Kuntowijoyo)</a:t>
            </a:r>
          </a:p>
        </p:txBody>
      </p:sp>
    </p:spTree>
    <p:extLst>
      <p:ext uri="{BB962C8B-B14F-4D97-AF65-F5344CB8AC3E}">
        <p14:creationId xmlns:p14="http://schemas.microsoft.com/office/powerpoint/2010/main" val="2248753911"/>
      </p:ext>
    </p:extLst>
  </p:cSld>
  <p:clrMapOvr>
    <a:masterClrMapping/>
  </p:clrMapOvr>
  <p:transition>
    <p:wheel spokes="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Content Placeholder 2"/>
          <p:cNvSpPr>
            <a:spLocks noGrp="1"/>
          </p:cNvSpPr>
          <p:nvPr>
            <p:ph idx="1"/>
          </p:nvPr>
        </p:nvSpPr>
        <p:spPr>
          <a:xfrm>
            <a:off x="218941" y="1300766"/>
            <a:ext cx="11822805" cy="5293217"/>
          </a:xfrm>
        </p:spPr>
        <p:txBody>
          <a:bodyPr/>
          <a:lstStyle/>
          <a:p>
            <a:pPr>
              <a:buFont typeface="Arial" charset="0"/>
              <a:buChar char="•"/>
            </a:pPr>
            <a:r>
              <a:rPr lang="id-ID" altLang="id-ID" sz="2000" dirty="0" smtClean="0">
                <a:latin typeface="Berlin Sans FB Demi" panose="020E0802020502020306" pitchFamily="34" charset="0"/>
              </a:rPr>
              <a:t>Al-Qur;an dan As Sunnah tidak memberikan konsep rinci tentang apa bentuk konkret syura (penjelmaan lembaga legislatif), bagaimana proses pembentukannya dan apa tugas dan fungsinya</a:t>
            </a:r>
          </a:p>
          <a:p>
            <a:pPr>
              <a:buFont typeface="Arial" charset="0"/>
              <a:buChar char="•"/>
            </a:pPr>
            <a:r>
              <a:rPr lang="id-ID" altLang="id-ID" sz="2000" dirty="0" smtClean="0">
                <a:latin typeface="Berlin Sans FB Demi" panose="020E0802020502020306" pitchFamily="34" charset="0"/>
              </a:rPr>
              <a:t>Di era modern, bentuk dan sistem kenegaraan serta pemerintahan di negara muslim umumnya adalah sistem monarki. Contoh: Arab Saudi, Maroko, Yordania, Kuwait, Malysia dan Brunai</a:t>
            </a:r>
          </a:p>
          <a:p>
            <a:pPr>
              <a:buFont typeface="Arial" charset="0"/>
              <a:buChar char="•"/>
            </a:pPr>
            <a:r>
              <a:rPr lang="id-ID" altLang="id-ID" sz="2000" dirty="0" smtClean="0">
                <a:latin typeface="Berlin Sans FB Demi" panose="020E0802020502020306" pitchFamily="34" charset="0"/>
              </a:rPr>
              <a:t>Konsep republik justru lebih banyak diterapkan di barat</a:t>
            </a:r>
          </a:p>
          <a:p>
            <a:pPr>
              <a:buFont typeface="Arial" charset="0"/>
              <a:buChar char="•"/>
            </a:pPr>
            <a:r>
              <a:rPr lang="id-ID" altLang="id-ID" sz="2000" dirty="0" smtClean="0">
                <a:latin typeface="Berlin Sans FB Demi" panose="020E0802020502020306" pitchFamily="34" charset="0"/>
              </a:rPr>
              <a:t>Di negara yang mayoritas penduduknya muslim, penguasanya menolak demokrasi barat /demokrasi liberal karena dianggap tidak sesuai dengan nilai-nilai atau kepribadian yang dianut masyarakatnya</a:t>
            </a:r>
          </a:p>
          <a:p>
            <a:pPr>
              <a:buFont typeface="Arial" charset="0"/>
              <a:buChar char="•"/>
            </a:pPr>
            <a:r>
              <a:rPr lang="id-ID" altLang="id-ID" sz="2000" dirty="0" smtClean="0">
                <a:latin typeface="Berlin Sans FB Demi" panose="020E0802020502020306" pitchFamily="34" charset="0"/>
              </a:rPr>
              <a:t>Konsepnegara bangsa (nation state) bertentangan dengan konsep umat yang tidak mengenal batasna politik atau daerah</a:t>
            </a:r>
          </a:p>
          <a:p>
            <a:pPr marL="0" indent="0">
              <a:buNone/>
            </a:pPr>
            <a:endParaRPr lang="id-ID" altLang="id-ID" sz="2000" dirty="0" smtClean="0">
              <a:latin typeface="Berlin Sans FB Demi" panose="020E0802020502020306" pitchFamily="34" charset="0"/>
            </a:endParaRPr>
          </a:p>
        </p:txBody>
      </p:sp>
      <p:sp>
        <p:nvSpPr>
          <p:cNvPr id="89091" name="Title 1"/>
          <p:cNvSpPr>
            <a:spLocks noGrp="1"/>
          </p:cNvSpPr>
          <p:nvPr>
            <p:ph type="title"/>
          </p:nvPr>
        </p:nvSpPr>
        <p:spPr>
          <a:xfrm>
            <a:off x="0" y="138180"/>
            <a:ext cx="12290612" cy="1143000"/>
          </a:xfrm>
          <a:solidFill>
            <a:srgbClr val="92D050"/>
          </a:solidFill>
        </p:spPr>
        <p:txBody>
          <a:bodyPr/>
          <a:lstStyle/>
          <a:p>
            <a:r>
              <a:rPr lang="id-ID" altLang="id-ID" dirty="0" smtClean="0">
                <a:latin typeface="Berlin Sans FB Demi" panose="020E0802020502020306" pitchFamily="34" charset="0"/>
              </a:rPr>
              <a:t>Lembaga Legislatif dan Demokrasi Versi Islam</a:t>
            </a:r>
          </a:p>
        </p:txBody>
      </p:sp>
    </p:spTree>
    <p:extLst>
      <p:ext uri="{BB962C8B-B14F-4D97-AF65-F5344CB8AC3E}">
        <p14:creationId xmlns:p14="http://schemas.microsoft.com/office/powerpoint/2010/main" val="1387724819"/>
      </p:ext>
    </p:extLst>
  </p:cSld>
  <p:clrMapOvr>
    <a:masterClrMapping/>
  </p:clrMapOvr>
  <p:transition>
    <p:wheel spokes="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Content Placeholder 2"/>
          <p:cNvSpPr>
            <a:spLocks noGrp="1"/>
          </p:cNvSpPr>
          <p:nvPr>
            <p:ph idx="1"/>
          </p:nvPr>
        </p:nvSpPr>
        <p:spPr>
          <a:xfrm>
            <a:off x="218941" y="1300766"/>
            <a:ext cx="11822805" cy="5293217"/>
          </a:xfrm>
        </p:spPr>
        <p:txBody>
          <a:bodyPr/>
          <a:lstStyle/>
          <a:p>
            <a:pPr>
              <a:buFont typeface="Arial" charset="0"/>
              <a:buChar char="•"/>
            </a:pPr>
            <a:r>
              <a:rPr lang="id-ID" altLang="id-ID" dirty="0" smtClean="0">
                <a:latin typeface="Berlin Sans FB Demi" panose="020E0802020502020306" pitchFamily="34" charset="0"/>
              </a:rPr>
              <a:t>Hubungan islam dan negara di Indonesia diwarnai oleh tarik menarik antara substansialistik dan formalistik</a:t>
            </a:r>
          </a:p>
          <a:p>
            <a:pPr lvl="1">
              <a:buFont typeface="Arial" charset="0"/>
              <a:buChar char="•"/>
            </a:pPr>
            <a:r>
              <a:rPr lang="id-ID" altLang="id-ID" dirty="0" smtClean="0">
                <a:latin typeface="Berlin Sans FB Demi" panose="020E0802020502020306" pitchFamily="34" charset="0"/>
              </a:rPr>
              <a:t>Benar bahwa prinsip politik islam menganjurkan pola islam substansialistik, sebab tidak ada norma tertentu tentang pola Daulah dan Din yang sengaja ditetapkan oleh Al-Qur’an dan As-Sunnah. Tetapi kenyataannya aktivisme politik yang ada serta ekspedisi politik mengharuskan digunakannya simbol-simbol islam dalam batas tertentu , sebab tidak dapat dipungkiri bahwa islam sendiri sudah menjadi sumber daya pikay politik bagi pelaku politik muslim</a:t>
            </a:r>
          </a:p>
        </p:txBody>
      </p:sp>
      <p:sp>
        <p:nvSpPr>
          <p:cNvPr id="89091" name="Title 1"/>
          <p:cNvSpPr>
            <a:spLocks noGrp="1"/>
          </p:cNvSpPr>
          <p:nvPr>
            <p:ph type="title"/>
          </p:nvPr>
        </p:nvSpPr>
        <p:spPr>
          <a:xfrm>
            <a:off x="0" y="138180"/>
            <a:ext cx="12290612" cy="1143000"/>
          </a:xfrm>
          <a:solidFill>
            <a:srgbClr val="92D050"/>
          </a:solidFill>
        </p:spPr>
        <p:txBody>
          <a:bodyPr/>
          <a:lstStyle/>
          <a:p>
            <a:r>
              <a:rPr lang="id-ID" altLang="id-ID" dirty="0" smtClean="0">
                <a:latin typeface="Berlin Sans FB Demi" panose="020E0802020502020306" pitchFamily="34" charset="0"/>
              </a:rPr>
              <a:t>Pola Hubungan Islam dan negara di Indonesia</a:t>
            </a:r>
          </a:p>
        </p:txBody>
      </p:sp>
    </p:spTree>
    <p:extLst>
      <p:ext uri="{BB962C8B-B14F-4D97-AF65-F5344CB8AC3E}">
        <p14:creationId xmlns:p14="http://schemas.microsoft.com/office/powerpoint/2010/main" val="3160971667"/>
      </p:ext>
    </p:extLst>
  </p:cSld>
  <p:clrMapOvr>
    <a:masterClrMapping/>
  </p:clrMapOvr>
  <p:transition>
    <p:wheel spokes="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Content Placeholder 2"/>
          <p:cNvSpPr>
            <a:spLocks noGrp="1"/>
          </p:cNvSpPr>
          <p:nvPr>
            <p:ph idx="1"/>
          </p:nvPr>
        </p:nvSpPr>
        <p:spPr>
          <a:xfrm>
            <a:off x="218941" y="1300766"/>
            <a:ext cx="11822805" cy="5293217"/>
          </a:xfrm>
        </p:spPr>
        <p:txBody>
          <a:bodyPr/>
          <a:lstStyle/>
          <a:p>
            <a:pPr>
              <a:buFont typeface="Arial" charset="0"/>
              <a:buChar char="•"/>
            </a:pPr>
            <a:r>
              <a:rPr lang="id-ID" altLang="id-ID" dirty="0" smtClean="0">
                <a:latin typeface="Berlin Sans FB Demi" panose="020E0802020502020306" pitchFamily="34" charset="0"/>
              </a:rPr>
              <a:t>Bila perkembangan mendatang tidak lagi diwarnai dengan substansialistik dan formalistik dalam ideologi politik islam di Indonesia, maka memasuki islam di Indonesia akan sampai pada tahap baru yang sama sekali berbeda dengan islam masa orde baruatau masa transisi</a:t>
            </a:r>
          </a:p>
          <a:p>
            <a:pPr>
              <a:buFont typeface="Arial" charset="0"/>
              <a:buChar char="•"/>
            </a:pPr>
            <a:r>
              <a:rPr lang="id-ID" altLang="id-ID" dirty="0" smtClean="0">
                <a:latin typeface="Berlin Sans FB Demi" panose="020E0802020502020306" pitchFamily="34" charset="0"/>
              </a:rPr>
              <a:t>Bisa jadi islam politik yang akan berkembang adalah kombinasi yang bersifat interpretasi kohesif antara islam kultural dan islam struktural</a:t>
            </a:r>
          </a:p>
          <a:p>
            <a:pPr>
              <a:buFont typeface="Arial" charset="0"/>
              <a:buChar char="•"/>
            </a:pPr>
            <a:r>
              <a:rPr lang="id-ID" altLang="id-ID" dirty="0" smtClean="0">
                <a:latin typeface="Berlin Sans FB Demi" panose="020E0802020502020306" pitchFamily="34" charset="0"/>
              </a:rPr>
              <a:t>Tema yang sering dipakai adalah islam reformis</a:t>
            </a:r>
          </a:p>
        </p:txBody>
      </p:sp>
      <p:sp>
        <p:nvSpPr>
          <p:cNvPr id="89091" name="Title 1"/>
          <p:cNvSpPr>
            <a:spLocks noGrp="1"/>
          </p:cNvSpPr>
          <p:nvPr>
            <p:ph type="title"/>
          </p:nvPr>
        </p:nvSpPr>
        <p:spPr>
          <a:xfrm>
            <a:off x="0" y="138180"/>
            <a:ext cx="12290612" cy="1143000"/>
          </a:xfrm>
          <a:solidFill>
            <a:srgbClr val="92D050"/>
          </a:solidFill>
        </p:spPr>
        <p:txBody>
          <a:bodyPr/>
          <a:lstStyle/>
          <a:p>
            <a:r>
              <a:rPr lang="id-ID" altLang="id-ID" dirty="0" smtClean="0">
                <a:latin typeface="Berlin Sans FB Demi" panose="020E0802020502020306" pitchFamily="34" charset="0"/>
              </a:rPr>
              <a:t>Pola Hubungan Islam dan negara di Indonesia</a:t>
            </a:r>
          </a:p>
        </p:txBody>
      </p:sp>
    </p:spTree>
    <p:extLst>
      <p:ext uri="{BB962C8B-B14F-4D97-AF65-F5344CB8AC3E}">
        <p14:creationId xmlns:p14="http://schemas.microsoft.com/office/powerpoint/2010/main" val="71313722"/>
      </p:ext>
    </p:extLst>
  </p:cSld>
  <p:clrMapOvr>
    <a:masterClrMapping/>
  </p:clrMapOvr>
  <p:transition>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91661" y="1983517"/>
            <a:ext cx="10515600" cy="1736428"/>
          </a:xfrm>
        </p:spPr>
        <p:txBody>
          <a:bodyPr/>
          <a:lstStyle/>
          <a:p>
            <a:r>
              <a:rPr lang="id-ID" sz="3600" dirty="0" smtClean="0">
                <a:solidFill>
                  <a:schemeClr val="tx1"/>
                </a:solidFill>
                <a:latin typeface="Berlin Sans FB" panose="020E0602020502020306" pitchFamily="34" charset="0"/>
                <a:cs typeface="Arial" charset="0"/>
              </a:rPr>
              <a:t>KONSEP NEGARA DAN BENTUKNYA DALAM PERSPEKTIF ISLAM</a:t>
            </a:r>
            <a:endParaRPr lang="en-US" sz="3600" dirty="0" smtClean="0">
              <a:solidFill>
                <a:schemeClr val="tx1"/>
              </a:solidFill>
              <a:latin typeface="Berlin Sans FB" panose="020E0602020502020306" pitchFamily="34" charset="0"/>
              <a:ea typeface="Arial Unicode MS" pitchFamily="34" charset="-128"/>
              <a:cs typeface="Tahoma" pitchFamily="34" charset="0"/>
            </a:endParaRPr>
          </a:p>
        </p:txBody>
      </p:sp>
      <p:sp>
        <p:nvSpPr>
          <p:cNvPr id="5" name="Text Placeholder 4"/>
          <p:cNvSpPr>
            <a:spLocks noGrp="1"/>
          </p:cNvSpPr>
          <p:nvPr>
            <p:ph type="body" sz="quarter" idx="10"/>
          </p:nvPr>
        </p:nvSpPr>
        <p:spPr>
          <a:xfrm>
            <a:off x="914400" y="4973782"/>
            <a:ext cx="10515600" cy="1219200"/>
          </a:xfrm>
        </p:spPr>
        <p:txBody>
          <a:bodyPr/>
          <a:lstStyle/>
          <a:p>
            <a:r>
              <a:rPr lang="id-ID" sz="1600" dirty="0" smtClean="0">
                <a:latin typeface="Berlin Sans FB Demi" pitchFamily="34" charset="0"/>
              </a:rPr>
              <a:t>NUR FAIDATI</a:t>
            </a:r>
            <a:endParaRPr lang="en-US" sz="1600" dirty="0" smtClean="0">
              <a:latin typeface="Berlin Sans FB Demi" pitchFamily="34" charset="0"/>
            </a:endParaRPr>
          </a:p>
          <a:p>
            <a:r>
              <a:rPr lang="en-US" sz="1600" dirty="0" err="1" smtClean="0">
                <a:latin typeface="Berlin Sans FB Demi" pitchFamily="34" charset="0"/>
              </a:rPr>
              <a:t>Disampaikan</a:t>
            </a:r>
            <a:r>
              <a:rPr lang="en-US" sz="1600" dirty="0" smtClean="0">
                <a:latin typeface="Berlin Sans FB Demi" pitchFamily="34" charset="0"/>
              </a:rPr>
              <a:t> </a:t>
            </a:r>
            <a:r>
              <a:rPr lang="en-US" sz="1600" dirty="0" err="1" smtClean="0">
                <a:latin typeface="Berlin Sans FB Demi" pitchFamily="34" charset="0"/>
              </a:rPr>
              <a:t>pada</a:t>
            </a:r>
            <a:r>
              <a:rPr lang="en-US" sz="1600" dirty="0" smtClean="0">
                <a:latin typeface="Berlin Sans FB Demi" pitchFamily="34" charset="0"/>
              </a:rPr>
              <a:t> </a:t>
            </a:r>
            <a:r>
              <a:rPr lang="en-US" sz="1600" dirty="0" err="1" smtClean="0">
                <a:latin typeface="Berlin Sans FB Demi" pitchFamily="34" charset="0"/>
              </a:rPr>
              <a:t>Kuliah</a:t>
            </a:r>
            <a:r>
              <a:rPr lang="en-US" sz="1600" dirty="0" smtClean="0">
                <a:latin typeface="Berlin Sans FB Demi" pitchFamily="34" charset="0"/>
              </a:rPr>
              <a:t> MK </a:t>
            </a:r>
            <a:r>
              <a:rPr lang="id-ID" sz="1600" dirty="0" smtClean="0">
                <a:latin typeface="Berlin Sans FB Demi" pitchFamily="34" charset="0"/>
              </a:rPr>
              <a:t>Analisis Kebijakan Publik</a:t>
            </a:r>
            <a:endParaRPr lang="en-US" sz="1600" dirty="0" smtClean="0">
              <a:latin typeface="Berlin Sans FB Demi" pitchFamily="34" charset="0"/>
            </a:endParaRPr>
          </a:p>
        </p:txBody>
      </p:sp>
    </p:spTree>
    <p:extLst>
      <p:ext uri="{BB962C8B-B14F-4D97-AF65-F5344CB8AC3E}">
        <p14:creationId xmlns:p14="http://schemas.microsoft.com/office/powerpoint/2010/main" val="17077442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Content Placeholder 2"/>
          <p:cNvSpPr>
            <a:spLocks noGrp="1"/>
          </p:cNvSpPr>
          <p:nvPr>
            <p:ph idx="1"/>
          </p:nvPr>
        </p:nvSpPr>
        <p:spPr/>
        <p:txBody>
          <a:bodyPr/>
          <a:lstStyle/>
          <a:p>
            <a:r>
              <a:rPr lang="id-ID" altLang="id-ID" dirty="0" smtClean="0">
                <a:latin typeface="Berlin Sans FB Demi" panose="020E0802020502020306" pitchFamily="34" charset="0"/>
              </a:rPr>
              <a:t>Suatu organisasi yang di dalamnya terdapat </a:t>
            </a:r>
            <a:r>
              <a:rPr lang="id-ID" altLang="id-ID" dirty="0" smtClean="0">
                <a:solidFill>
                  <a:srgbClr val="FF0000"/>
                </a:solidFill>
                <a:latin typeface="Berlin Sans FB Demi" panose="020E0802020502020306" pitchFamily="34" charset="0"/>
              </a:rPr>
              <a:t>rakyat</a:t>
            </a:r>
            <a:r>
              <a:rPr lang="id-ID" altLang="id-ID" dirty="0" smtClean="0">
                <a:latin typeface="Berlin Sans FB Demi" panose="020E0802020502020306" pitchFamily="34" charset="0"/>
              </a:rPr>
              <a:t>, </a:t>
            </a:r>
            <a:r>
              <a:rPr lang="id-ID" altLang="id-ID" dirty="0" smtClean="0">
                <a:solidFill>
                  <a:srgbClr val="00B050"/>
                </a:solidFill>
                <a:latin typeface="Berlin Sans FB Demi" panose="020E0802020502020306" pitchFamily="34" charset="0"/>
              </a:rPr>
              <a:t>wilayah yang permanen</a:t>
            </a:r>
            <a:r>
              <a:rPr lang="id-ID" altLang="id-ID" dirty="0" smtClean="0">
                <a:latin typeface="Berlin Sans FB Demi" panose="020E0802020502020306" pitchFamily="34" charset="0"/>
              </a:rPr>
              <a:t>, dan </a:t>
            </a:r>
            <a:r>
              <a:rPr lang="id-ID" altLang="id-ID" dirty="0" smtClean="0">
                <a:solidFill>
                  <a:srgbClr val="7030A0"/>
                </a:solidFill>
                <a:latin typeface="Berlin Sans FB Demi" panose="020E0802020502020306" pitchFamily="34" charset="0"/>
              </a:rPr>
              <a:t>pemerintahan yang sah</a:t>
            </a:r>
          </a:p>
          <a:p>
            <a:r>
              <a:rPr lang="id-ID" altLang="id-ID" dirty="0" smtClean="0">
                <a:solidFill>
                  <a:srgbClr val="7030A0"/>
                </a:solidFill>
                <a:latin typeface="Berlin Sans FB Demi" panose="020E0802020502020306" pitchFamily="34" charset="0"/>
              </a:rPr>
              <a:t>Wilayah: terbentang dari Sabang sampai Merauke, dengan luas wilayah 5.193.254 km2</a:t>
            </a:r>
          </a:p>
        </p:txBody>
      </p:sp>
      <p:sp>
        <p:nvSpPr>
          <p:cNvPr id="84995" name="Title 1"/>
          <p:cNvSpPr>
            <a:spLocks noGrp="1"/>
          </p:cNvSpPr>
          <p:nvPr>
            <p:ph type="title"/>
          </p:nvPr>
        </p:nvSpPr>
        <p:spPr>
          <a:xfrm>
            <a:off x="583843" y="176817"/>
            <a:ext cx="10972800" cy="1143000"/>
          </a:xfrm>
        </p:spPr>
        <p:txBody>
          <a:bodyPr/>
          <a:lstStyle/>
          <a:p>
            <a:r>
              <a:rPr lang="id-ID" altLang="id-ID" dirty="0" smtClean="0">
                <a:latin typeface="Berlin Sans FB Demi" panose="020E0802020502020306" pitchFamily="34" charset="0"/>
              </a:rPr>
              <a:t>Negara?</a:t>
            </a:r>
          </a:p>
        </p:txBody>
      </p:sp>
    </p:spTree>
    <p:extLst>
      <p:ext uri="{BB962C8B-B14F-4D97-AF65-F5344CB8AC3E}">
        <p14:creationId xmlns:p14="http://schemas.microsoft.com/office/powerpoint/2010/main" val="2788894489"/>
      </p:ext>
    </p:extLst>
  </p:cSld>
  <p:clrMapOvr>
    <a:masterClrMapping/>
  </p:clrMapOvr>
  <p:transition>
    <p:wheel spokes="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Content Placeholder 2"/>
          <p:cNvSpPr>
            <a:spLocks noGrp="1"/>
          </p:cNvSpPr>
          <p:nvPr>
            <p:ph idx="1"/>
          </p:nvPr>
        </p:nvSpPr>
        <p:spPr>
          <a:xfrm>
            <a:off x="609600" y="1236372"/>
            <a:ext cx="10972800" cy="5088229"/>
          </a:xfrm>
        </p:spPr>
        <p:txBody>
          <a:bodyPr/>
          <a:lstStyle/>
          <a:p>
            <a:r>
              <a:rPr lang="id-ID" altLang="id-ID" dirty="0" smtClean="0">
                <a:latin typeface="Berlin Sans FB Demi" panose="020E0802020502020306" pitchFamily="34" charset="0"/>
              </a:rPr>
              <a:t>Mengatur kehidupan yang ada dalam negara untuk mencapai tujuan negara.</a:t>
            </a:r>
          </a:p>
          <a:p>
            <a:r>
              <a:rPr lang="id-ID" altLang="id-ID" dirty="0" smtClean="0">
                <a:latin typeface="Berlin Sans FB Demi" panose="020E0802020502020306" pitchFamily="34" charset="0"/>
              </a:rPr>
              <a:t>Fungsi negara:</a:t>
            </a:r>
          </a:p>
          <a:p>
            <a:pPr lvl="1"/>
            <a:r>
              <a:rPr lang="id-ID" altLang="id-ID" dirty="0" smtClean="0">
                <a:latin typeface="Berlin Sans FB Demi" panose="020E0802020502020306" pitchFamily="34" charset="0"/>
              </a:rPr>
              <a:t>Menjaga ketertiban masyarakat</a:t>
            </a:r>
          </a:p>
          <a:p>
            <a:pPr lvl="1"/>
            <a:r>
              <a:rPr lang="id-ID" altLang="id-ID" dirty="0" smtClean="0">
                <a:latin typeface="Berlin Sans FB Demi" panose="020E0802020502020306" pitchFamily="34" charset="0"/>
              </a:rPr>
              <a:t>Mengusahakan kesejahteraan rakyat</a:t>
            </a:r>
          </a:p>
          <a:p>
            <a:pPr lvl="1"/>
            <a:r>
              <a:rPr lang="id-ID" altLang="id-ID" dirty="0" smtClean="0">
                <a:latin typeface="Berlin Sans FB Demi" panose="020E0802020502020306" pitchFamily="34" charset="0"/>
              </a:rPr>
              <a:t>Membentuk pertahanan</a:t>
            </a:r>
          </a:p>
          <a:p>
            <a:pPr lvl="1"/>
            <a:r>
              <a:rPr lang="id-ID" altLang="id-ID" dirty="0" smtClean="0">
                <a:latin typeface="Berlin Sans FB Demi" panose="020E0802020502020306" pitchFamily="34" charset="0"/>
              </a:rPr>
              <a:t>Menegakkan keadilan</a:t>
            </a:r>
          </a:p>
        </p:txBody>
      </p:sp>
      <p:sp>
        <p:nvSpPr>
          <p:cNvPr id="86019" name="Title 1"/>
          <p:cNvSpPr>
            <a:spLocks noGrp="1"/>
          </p:cNvSpPr>
          <p:nvPr>
            <p:ph type="title"/>
          </p:nvPr>
        </p:nvSpPr>
        <p:spPr>
          <a:xfrm>
            <a:off x="506569" y="0"/>
            <a:ext cx="10972800" cy="1143000"/>
          </a:xfrm>
        </p:spPr>
        <p:txBody>
          <a:bodyPr/>
          <a:lstStyle/>
          <a:p>
            <a:r>
              <a:rPr lang="id-ID" altLang="id-ID" dirty="0" smtClean="0">
                <a:latin typeface="Berlin Sans FB Demi" panose="020E0802020502020306" pitchFamily="34" charset="0"/>
              </a:rPr>
              <a:t>Fungsi Negara</a:t>
            </a:r>
          </a:p>
        </p:txBody>
      </p:sp>
    </p:spTree>
    <p:extLst>
      <p:ext uri="{BB962C8B-B14F-4D97-AF65-F5344CB8AC3E}">
        <p14:creationId xmlns:p14="http://schemas.microsoft.com/office/powerpoint/2010/main" val="1823938664"/>
      </p:ext>
    </p:extLst>
  </p:cSld>
  <p:clrMapOvr>
    <a:masterClrMapping/>
  </p:clrMapOvr>
  <p:transition>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Content Placeholder 2"/>
          <p:cNvSpPr>
            <a:spLocks noGrp="1"/>
          </p:cNvSpPr>
          <p:nvPr>
            <p:ph idx="1"/>
          </p:nvPr>
        </p:nvSpPr>
        <p:spPr>
          <a:xfrm>
            <a:off x="609600" y="1352282"/>
            <a:ext cx="10972800" cy="4972319"/>
          </a:xfrm>
        </p:spPr>
        <p:txBody>
          <a:bodyPr/>
          <a:lstStyle/>
          <a:p>
            <a:pPr>
              <a:buFont typeface="Arial" charset="0"/>
              <a:buChar char="•"/>
            </a:pPr>
            <a:r>
              <a:rPr lang="id-ID" altLang="id-ID" dirty="0" smtClean="0">
                <a:latin typeface="Berlin Sans FB Demi" panose="020E0802020502020306" pitchFamily="34" charset="0"/>
              </a:rPr>
              <a:t>Melindungi segenap bangsa Indonesia dan seluruh tumpah darah Indonesia</a:t>
            </a:r>
          </a:p>
          <a:p>
            <a:pPr>
              <a:buFont typeface="Arial" charset="0"/>
              <a:buChar char="•"/>
            </a:pPr>
            <a:r>
              <a:rPr lang="id-ID" altLang="id-ID" dirty="0" smtClean="0">
                <a:latin typeface="Berlin Sans FB Demi" panose="020E0802020502020306" pitchFamily="34" charset="0"/>
              </a:rPr>
              <a:t>Memajukan kesejahteraan umum</a:t>
            </a:r>
          </a:p>
          <a:p>
            <a:pPr>
              <a:buFont typeface="Arial" charset="0"/>
              <a:buChar char="•"/>
            </a:pPr>
            <a:r>
              <a:rPr lang="id-ID" altLang="id-ID" dirty="0" smtClean="0">
                <a:latin typeface="Berlin Sans FB Demi" panose="020E0802020502020306" pitchFamily="34" charset="0"/>
              </a:rPr>
              <a:t>Mencerdaskan kehidupan bangsa</a:t>
            </a:r>
          </a:p>
          <a:p>
            <a:pPr>
              <a:buFont typeface="Arial" charset="0"/>
              <a:buChar char="•"/>
            </a:pPr>
            <a:r>
              <a:rPr lang="id-ID" altLang="id-ID" dirty="0" smtClean="0">
                <a:latin typeface="Berlin Sans FB Demi" panose="020E0802020502020306" pitchFamily="34" charset="0"/>
              </a:rPr>
              <a:t>Ikut melaksanakan ketertiban dunia yang berdasarkan kemerdekaan, perdamaian abadi dan keadilan sosial</a:t>
            </a:r>
          </a:p>
          <a:p>
            <a:pPr marL="0" indent="0">
              <a:buNone/>
            </a:pPr>
            <a:endParaRPr lang="id-ID" altLang="id-ID" dirty="0" smtClean="0">
              <a:latin typeface="Berlin Sans FB Demi" panose="020E0802020502020306" pitchFamily="34" charset="0"/>
            </a:endParaRPr>
          </a:p>
        </p:txBody>
      </p:sp>
      <p:sp>
        <p:nvSpPr>
          <p:cNvPr id="87043" name="Title 1"/>
          <p:cNvSpPr>
            <a:spLocks noGrp="1"/>
          </p:cNvSpPr>
          <p:nvPr>
            <p:ph type="title"/>
          </p:nvPr>
        </p:nvSpPr>
        <p:spPr>
          <a:xfrm>
            <a:off x="596721" y="151058"/>
            <a:ext cx="10972800" cy="1143000"/>
          </a:xfrm>
        </p:spPr>
        <p:txBody>
          <a:bodyPr/>
          <a:lstStyle/>
          <a:p>
            <a:r>
              <a:rPr lang="id-ID" altLang="id-ID" dirty="0" smtClean="0">
                <a:latin typeface="Berlin Sans FB Demi" panose="020E0802020502020306" pitchFamily="34" charset="0"/>
              </a:rPr>
              <a:t>Tujuan Negara</a:t>
            </a:r>
          </a:p>
        </p:txBody>
      </p:sp>
    </p:spTree>
    <p:extLst>
      <p:ext uri="{BB962C8B-B14F-4D97-AF65-F5344CB8AC3E}">
        <p14:creationId xmlns:p14="http://schemas.microsoft.com/office/powerpoint/2010/main" val="147333052"/>
      </p:ext>
    </p:extLst>
  </p:cSld>
  <p:clrMapOvr>
    <a:masterClrMapping/>
  </p:clrMapOvr>
  <p:transition>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3769910219"/>
              </p:ext>
            </p:extLst>
          </p:nvPr>
        </p:nvGraphicFramePr>
        <p:xfrm>
          <a:off x="609600" y="1935163"/>
          <a:ext cx="109728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8067" name="Title 1"/>
          <p:cNvSpPr>
            <a:spLocks noGrp="1"/>
          </p:cNvSpPr>
          <p:nvPr>
            <p:ph type="title"/>
          </p:nvPr>
        </p:nvSpPr>
        <p:spPr>
          <a:xfrm>
            <a:off x="712631" y="176817"/>
            <a:ext cx="10972800" cy="1143000"/>
          </a:xfrm>
        </p:spPr>
        <p:txBody>
          <a:bodyPr/>
          <a:lstStyle/>
          <a:p>
            <a:r>
              <a:rPr lang="id-ID" altLang="id-ID" dirty="0" smtClean="0">
                <a:latin typeface="Berlin Sans FB Demi" panose="020E0802020502020306" pitchFamily="34" charset="0"/>
              </a:rPr>
              <a:t>Unsur Negara</a:t>
            </a:r>
          </a:p>
        </p:txBody>
      </p:sp>
    </p:spTree>
    <p:extLst>
      <p:ext uri="{BB962C8B-B14F-4D97-AF65-F5344CB8AC3E}">
        <p14:creationId xmlns:p14="http://schemas.microsoft.com/office/powerpoint/2010/main" val="1364371804"/>
      </p:ext>
    </p:extLst>
  </p:cSld>
  <p:clrMapOvr>
    <a:masterClrMapping/>
  </p:clrMapOvr>
  <p:transition>
    <p:wheel spokes="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Content Placeholder 2"/>
          <p:cNvSpPr>
            <a:spLocks noGrp="1"/>
          </p:cNvSpPr>
          <p:nvPr>
            <p:ph idx="1"/>
          </p:nvPr>
        </p:nvSpPr>
        <p:spPr>
          <a:xfrm>
            <a:off x="609600" y="1300766"/>
            <a:ext cx="10972800" cy="5293217"/>
          </a:xfrm>
        </p:spPr>
        <p:txBody>
          <a:bodyPr/>
          <a:lstStyle/>
          <a:p>
            <a:pPr>
              <a:buFont typeface="Arial" charset="0"/>
              <a:buChar char="•"/>
            </a:pPr>
            <a:r>
              <a:rPr lang="id-ID" altLang="id-ID" dirty="0" smtClean="0">
                <a:latin typeface="Berlin Sans FB Demi" panose="020E0802020502020306" pitchFamily="34" charset="0"/>
              </a:rPr>
              <a:t>Negara kesatuan </a:t>
            </a:r>
            <a:r>
              <a:rPr lang="id-ID" altLang="id-ID" dirty="0" smtClean="0">
                <a:latin typeface="Berlin Sans FB Demi" panose="020E0802020502020306" pitchFamily="34" charset="0"/>
                <a:sym typeface="Wingdings" panose="05000000000000000000" pitchFamily="2" charset="2"/>
              </a:rPr>
              <a:t> beberapa negara menggabungkan diri membentuk negaa kesatuan (RI, Republik Irak, Republik Iran, republik Turki)</a:t>
            </a:r>
            <a:endParaRPr lang="id-ID" altLang="id-ID" dirty="0" smtClean="0">
              <a:latin typeface="Berlin Sans FB Demi" panose="020E0802020502020306" pitchFamily="34" charset="0"/>
            </a:endParaRPr>
          </a:p>
          <a:p>
            <a:pPr>
              <a:buFont typeface="Arial" charset="0"/>
              <a:buChar char="•"/>
            </a:pPr>
            <a:r>
              <a:rPr lang="id-ID" altLang="id-ID" dirty="0" smtClean="0">
                <a:latin typeface="Berlin Sans FB Demi" panose="020E0802020502020306" pitchFamily="34" charset="0"/>
              </a:rPr>
              <a:t>Negara protektorat </a:t>
            </a:r>
            <a:r>
              <a:rPr lang="id-ID" altLang="id-ID" dirty="0" smtClean="0">
                <a:latin typeface="Berlin Sans FB Demi" panose="020E0802020502020306" pitchFamily="34" charset="0"/>
                <a:sym typeface="Wingdings" panose="05000000000000000000" pitchFamily="2" charset="2"/>
              </a:rPr>
              <a:t> penngabungan negara2 yang didasarkan atas hak memberi perlindungan kepada negara yang lemah (Brunai dari inggris pd tahun 1985</a:t>
            </a:r>
            <a:endParaRPr lang="id-ID" altLang="id-ID" dirty="0" smtClean="0">
              <a:latin typeface="Berlin Sans FB Demi" panose="020E0802020502020306" pitchFamily="34" charset="0"/>
            </a:endParaRPr>
          </a:p>
          <a:p>
            <a:pPr>
              <a:buFont typeface="Arial" charset="0"/>
              <a:buChar char="•"/>
            </a:pPr>
            <a:r>
              <a:rPr lang="id-ID" altLang="id-ID" dirty="0" smtClean="0">
                <a:latin typeface="Berlin Sans FB Demi" panose="020E0802020502020306" pitchFamily="34" charset="0"/>
              </a:rPr>
              <a:t>Negara serikat  (Federal)</a:t>
            </a:r>
            <a:r>
              <a:rPr lang="id-ID" altLang="id-ID" dirty="0" smtClean="0">
                <a:latin typeface="Berlin Sans FB Demi" panose="020E0802020502020306" pitchFamily="34" charset="0"/>
                <a:sym typeface="Wingdings" panose="05000000000000000000" pitchFamily="2" charset="2"/>
              </a:rPr>
              <a:t>negara yang terdiri dari negara bagian yang masing2 </a:t>
            </a:r>
            <a:r>
              <a:rPr lang="id-ID" altLang="id-ID" dirty="0" smtClean="0">
                <a:latin typeface="Berlin Sans FB Demi" panose="020E0802020502020306" pitchFamily="34" charset="0"/>
                <a:sym typeface="Wingdings" panose="05000000000000000000" pitchFamily="2" charset="2"/>
              </a:rPr>
              <a:t>tidak memmliki kekuasaan penuh </a:t>
            </a:r>
            <a:r>
              <a:rPr lang="id-ID" altLang="id-ID" dirty="0" smtClean="0">
                <a:latin typeface="Berlin Sans FB Demi" panose="020E0802020502020306" pitchFamily="34" charset="0"/>
                <a:sym typeface="Wingdings" panose="05000000000000000000" pitchFamily="2" charset="2"/>
              </a:rPr>
              <a:t>(AS, malaysia, Italia  RS)</a:t>
            </a:r>
            <a:endParaRPr lang="id-ID" altLang="id-ID" dirty="0" smtClean="0">
              <a:latin typeface="Berlin Sans FB Demi" panose="020E0802020502020306" pitchFamily="34" charset="0"/>
            </a:endParaRPr>
          </a:p>
          <a:p>
            <a:pPr marL="0" indent="0">
              <a:buNone/>
            </a:pPr>
            <a:endParaRPr lang="id-ID" altLang="id-ID" dirty="0" smtClean="0">
              <a:latin typeface="Berlin Sans FB Demi" panose="020E0802020502020306" pitchFamily="34" charset="0"/>
            </a:endParaRPr>
          </a:p>
        </p:txBody>
      </p:sp>
      <p:sp>
        <p:nvSpPr>
          <p:cNvPr id="89091" name="Title 1"/>
          <p:cNvSpPr>
            <a:spLocks noGrp="1"/>
          </p:cNvSpPr>
          <p:nvPr>
            <p:ph type="title"/>
          </p:nvPr>
        </p:nvSpPr>
        <p:spPr>
          <a:xfrm>
            <a:off x="1047481" y="138180"/>
            <a:ext cx="10972800" cy="1143000"/>
          </a:xfrm>
        </p:spPr>
        <p:txBody>
          <a:bodyPr/>
          <a:lstStyle/>
          <a:p>
            <a:r>
              <a:rPr lang="id-ID" altLang="id-ID" dirty="0" smtClean="0">
                <a:latin typeface="Berlin Sans FB Demi" panose="020E0802020502020306" pitchFamily="34" charset="0"/>
              </a:rPr>
              <a:t>Bentuk Negara</a:t>
            </a:r>
          </a:p>
        </p:txBody>
      </p:sp>
    </p:spTree>
    <p:extLst>
      <p:ext uri="{BB962C8B-B14F-4D97-AF65-F5344CB8AC3E}">
        <p14:creationId xmlns:p14="http://schemas.microsoft.com/office/powerpoint/2010/main" val="2757660011"/>
      </p:ext>
    </p:extLst>
  </p:cSld>
  <p:clrMapOvr>
    <a:masterClrMapping/>
  </p:clrMapOvr>
  <p:transition>
    <p:wheel spokes="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Content Placeholder 2"/>
          <p:cNvSpPr>
            <a:spLocks noGrp="1"/>
          </p:cNvSpPr>
          <p:nvPr>
            <p:ph idx="1"/>
          </p:nvPr>
        </p:nvSpPr>
        <p:spPr>
          <a:xfrm>
            <a:off x="609600" y="1300766"/>
            <a:ext cx="10972800" cy="5293217"/>
          </a:xfrm>
        </p:spPr>
        <p:txBody>
          <a:bodyPr/>
          <a:lstStyle/>
          <a:p>
            <a:pPr>
              <a:buFont typeface="Arial" charset="0"/>
              <a:buChar char="•"/>
            </a:pPr>
            <a:r>
              <a:rPr lang="id-ID" altLang="id-ID" sz="2400" dirty="0" smtClean="0">
                <a:latin typeface="Berlin Sans FB Demi" panose="020E0802020502020306" pitchFamily="34" charset="0"/>
              </a:rPr>
              <a:t>Serikat negara (konfederasi) </a:t>
            </a:r>
            <a:r>
              <a:rPr lang="id-ID" altLang="id-ID" sz="2400" dirty="0" smtClean="0">
                <a:latin typeface="Berlin Sans FB Demi" panose="020E0802020502020306" pitchFamily="34" charset="0"/>
                <a:sym typeface="Wingdings" panose="05000000000000000000" pitchFamily="2" charset="2"/>
              </a:rPr>
              <a:t> penggabungan beberapa negara yang memberikan kekuasaan dan kedaulatan penuh kepada negara-negara bagiannya guna mempertahankan kemerdekaannya dan hubungan politik luar negerinya, namun masing-masing negara bagian saling mengadakan perjanjian dimana keputusan-keputuan yang dihasilkan dari perjanjian tersebut mengikat semua negara yang bergabung(Amerika 1776-1787</a:t>
            </a:r>
            <a:endParaRPr lang="id-ID" altLang="id-ID" sz="2400" dirty="0" smtClean="0">
              <a:latin typeface="Berlin Sans FB Demi" panose="020E0802020502020306" pitchFamily="34" charset="0"/>
            </a:endParaRPr>
          </a:p>
          <a:p>
            <a:pPr>
              <a:buFont typeface="Arial" charset="0"/>
              <a:buChar char="•"/>
            </a:pPr>
            <a:r>
              <a:rPr lang="id-ID" altLang="id-ID" sz="2400" dirty="0" smtClean="0">
                <a:latin typeface="Berlin Sans FB Demi" panose="020E0802020502020306" pitchFamily="34" charset="0"/>
              </a:rPr>
              <a:t>Personele uni </a:t>
            </a:r>
            <a:r>
              <a:rPr lang="id-ID" altLang="id-ID" sz="2400" dirty="0" smtClean="0">
                <a:latin typeface="Berlin Sans FB Demi" panose="020E0802020502020306" pitchFamily="34" charset="0"/>
                <a:sym typeface="Wingdings" panose="05000000000000000000" pitchFamily="2" charset="2"/>
              </a:rPr>
              <a:t>dua </a:t>
            </a:r>
            <a:r>
              <a:rPr lang="id-ID" altLang="id-ID" sz="2400" dirty="0">
                <a:latin typeface="Berlin Sans FB Demi" panose="020E0802020502020306" pitchFamily="34" charset="0"/>
                <a:sym typeface="Wingdings" panose="05000000000000000000" pitchFamily="2" charset="2"/>
              </a:rPr>
              <a:t>negara yang mempunyai satu kepala negara , akan tetapi </a:t>
            </a:r>
            <a:r>
              <a:rPr lang="id-ID" altLang="id-ID" sz="2400" dirty="0" smtClean="0">
                <a:latin typeface="Berlin Sans FB Demi" panose="020E0802020502020306" pitchFamily="34" charset="0"/>
                <a:sym typeface="Wingdings" panose="05000000000000000000" pitchFamily="2" charset="2"/>
              </a:rPr>
              <a:t>masing-masing menjalankan politik dalam dan luar </a:t>
            </a:r>
            <a:r>
              <a:rPr lang="id-ID" altLang="id-ID" sz="2400" dirty="0">
                <a:latin typeface="Berlin Sans FB Demi" panose="020E0802020502020306" pitchFamily="34" charset="0"/>
                <a:sym typeface="Wingdings" panose="05000000000000000000" pitchFamily="2" charset="2"/>
              </a:rPr>
              <a:t>negerinya </a:t>
            </a:r>
            <a:r>
              <a:rPr lang="id-ID" altLang="id-ID" sz="2400" dirty="0" smtClean="0">
                <a:latin typeface="Berlin Sans FB Demi" panose="020E0802020502020306" pitchFamily="34" charset="0"/>
                <a:sym typeface="Wingdings" panose="05000000000000000000" pitchFamily="2" charset="2"/>
              </a:rPr>
              <a:t>sendiri2 (Netherland dan Luxemburg, 1839-1890)                                                                                                                                                                                                                                                                                                                                                                                                                                                                                                                                                                                                                                                                                                                                                                                                                                                                                                                                                                                                                                                                                                                                                                                                                                                                                                                                                                                                                                                                                                                                                                                                                                                                                                                                                                                                                                                                                                                                                                                                                                                                                                                                                                                                                                                                                                                                                                                                                                                                                                                                                                                                                                                                                                                           </a:t>
            </a:r>
            <a:endParaRPr lang="id-ID" altLang="id-ID" sz="2400" dirty="0" smtClean="0">
              <a:latin typeface="Berlin Sans FB Demi" panose="020E0802020502020306" pitchFamily="34" charset="0"/>
            </a:endParaRPr>
          </a:p>
          <a:p>
            <a:pPr>
              <a:buFont typeface="Arial" charset="0"/>
              <a:buChar char="•"/>
            </a:pPr>
            <a:r>
              <a:rPr lang="id-ID" altLang="id-ID" sz="2400" dirty="0" smtClean="0">
                <a:latin typeface="Berlin Sans FB Demi" panose="020E0802020502020306" pitchFamily="34" charset="0"/>
              </a:rPr>
              <a:t>Reele uni</a:t>
            </a:r>
            <a:r>
              <a:rPr lang="id-ID" altLang="id-ID" sz="2400" dirty="0" smtClean="0">
                <a:latin typeface="Berlin Sans FB Demi" panose="020E0802020502020306" pitchFamily="34" charset="0"/>
                <a:sym typeface="Wingdings" panose="05000000000000000000" pitchFamily="2" charset="2"/>
              </a:rPr>
              <a:t>dua negara yang mempunyai satu kepala negara , akan tetapi masing-masing mneyerahkan politik luar negerinya kepada badan pemerintahan bersama (Austria dan Hungaria 1867)</a:t>
            </a:r>
            <a:endParaRPr lang="id-ID" altLang="id-ID" sz="2400" dirty="0" smtClean="0">
              <a:latin typeface="Berlin Sans FB Demi" panose="020E0802020502020306" pitchFamily="34" charset="0"/>
            </a:endParaRPr>
          </a:p>
        </p:txBody>
      </p:sp>
      <p:sp>
        <p:nvSpPr>
          <p:cNvPr id="89091" name="Title 1"/>
          <p:cNvSpPr>
            <a:spLocks noGrp="1"/>
          </p:cNvSpPr>
          <p:nvPr>
            <p:ph type="title"/>
          </p:nvPr>
        </p:nvSpPr>
        <p:spPr>
          <a:xfrm>
            <a:off x="1047481" y="138180"/>
            <a:ext cx="10972800" cy="1143000"/>
          </a:xfrm>
        </p:spPr>
        <p:txBody>
          <a:bodyPr/>
          <a:lstStyle/>
          <a:p>
            <a:r>
              <a:rPr lang="id-ID" altLang="id-ID" dirty="0" smtClean="0">
                <a:latin typeface="Berlin Sans FB Demi" panose="020E0802020502020306" pitchFamily="34" charset="0"/>
              </a:rPr>
              <a:t>Bentuk Negara</a:t>
            </a:r>
          </a:p>
        </p:txBody>
      </p:sp>
    </p:spTree>
    <p:extLst>
      <p:ext uri="{BB962C8B-B14F-4D97-AF65-F5344CB8AC3E}">
        <p14:creationId xmlns:p14="http://schemas.microsoft.com/office/powerpoint/2010/main" val="1338374764"/>
      </p:ext>
    </p:extLst>
  </p:cSld>
  <p:clrMapOvr>
    <a:masterClrMapping/>
  </p:clrMapOvr>
  <p:transition>
    <p:wheel spokes="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2874104178"/>
              </p:ext>
            </p:extLst>
          </p:nvPr>
        </p:nvGraphicFramePr>
        <p:xfrm>
          <a:off x="609600" y="1300163"/>
          <a:ext cx="10972800" cy="5294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9091" name="Title 1"/>
          <p:cNvSpPr>
            <a:spLocks noGrp="1"/>
          </p:cNvSpPr>
          <p:nvPr>
            <p:ph type="title"/>
          </p:nvPr>
        </p:nvSpPr>
        <p:spPr>
          <a:xfrm>
            <a:off x="1047481" y="138180"/>
            <a:ext cx="10972800" cy="1143000"/>
          </a:xfrm>
        </p:spPr>
        <p:txBody>
          <a:bodyPr/>
          <a:lstStyle/>
          <a:p>
            <a:r>
              <a:rPr lang="id-ID" altLang="id-ID" dirty="0" smtClean="0">
                <a:latin typeface="Berlin Sans FB Demi" panose="020E0802020502020306" pitchFamily="34" charset="0"/>
              </a:rPr>
              <a:t>Sifat Absolut Negara</a:t>
            </a:r>
          </a:p>
        </p:txBody>
      </p:sp>
    </p:spTree>
    <p:extLst>
      <p:ext uri="{BB962C8B-B14F-4D97-AF65-F5344CB8AC3E}">
        <p14:creationId xmlns:p14="http://schemas.microsoft.com/office/powerpoint/2010/main" val="4214153304"/>
      </p:ext>
    </p:extLst>
  </p:cSld>
  <p:clrMapOvr>
    <a:masterClrMapping/>
  </p:clrMapOvr>
  <p:transition>
    <p:wheel spokes="1"/>
  </p:transition>
  <p:timing>
    <p:tnLst>
      <p:par>
        <p:cTn id="1" dur="indefinite" restart="never" nodeType="tmRoot"/>
      </p:par>
    </p:tnLst>
  </p:timing>
</p:sld>
</file>

<file path=ppt/theme/theme1.xml><?xml version="1.0" encoding="utf-8"?>
<a:theme xmlns:a="http://schemas.openxmlformats.org/drawingml/2006/main" name="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PPT VER. 1_template</Template>
  <TotalTime>8110</TotalTime>
  <Words>1170</Words>
  <Application>Microsoft Office PowerPoint</Application>
  <PresentationFormat>Custom</PresentationFormat>
  <Paragraphs>96</Paragraphs>
  <Slides>20</Slides>
  <Notes>0</Notes>
  <HiddenSlides>0</HiddenSlides>
  <MMClips>0</MMClips>
  <ScaleCrop>false</ScaleCrop>
  <HeadingPairs>
    <vt:vector size="4" baseType="variant">
      <vt:variant>
        <vt:lpstr>Theme</vt:lpstr>
      </vt:variant>
      <vt:variant>
        <vt:i4>4</vt:i4>
      </vt:variant>
      <vt:variant>
        <vt:lpstr>Slide Titles</vt:lpstr>
      </vt:variant>
      <vt:variant>
        <vt:i4>20</vt:i4>
      </vt:variant>
    </vt:vector>
  </HeadingPairs>
  <TitlesOfParts>
    <vt:vector size="24" baseType="lpstr">
      <vt:lpstr>Presentation UNISA_01</vt:lpstr>
      <vt:lpstr>1_Presentation UNISA_01</vt:lpstr>
      <vt:lpstr>1_Office Theme</vt:lpstr>
      <vt:lpstr>2_Office Theme</vt:lpstr>
      <vt:lpstr>PEMBUKA BELAJAR</vt:lpstr>
      <vt:lpstr>KONSEP NEGARA DAN BENTUKNYA DALAM PERSPEKTIF ISLAM</vt:lpstr>
      <vt:lpstr>Negara?</vt:lpstr>
      <vt:lpstr>Fungsi Negara</vt:lpstr>
      <vt:lpstr>Tujuan Negara</vt:lpstr>
      <vt:lpstr>Unsur Negara</vt:lpstr>
      <vt:lpstr>Bentuk Negara</vt:lpstr>
      <vt:lpstr>Bentuk Negara</vt:lpstr>
      <vt:lpstr>Sifat Absolut Negara</vt:lpstr>
      <vt:lpstr>Islam dan Ketatanegaraan Modern</vt:lpstr>
      <vt:lpstr>Hubungan antara islam dan politik</vt:lpstr>
      <vt:lpstr>Hubungan antara islam dan politik</vt:lpstr>
      <vt:lpstr>Substansi Model Negara Dalam Islam</vt:lpstr>
      <vt:lpstr>Substansi Model Negara Dalam Islam</vt:lpstr>
      <vt:lpstr>Substansi Model Negara Dalam Islam</vt:lpstr>
      <vt:lpstr>Enam Kaidah Dalam Kehidupan Bernegara (Kuntowijoyo)</vt:lpstr>
      <vt:lpstr>Lembaga Legislatif dan Demokrasi Versi Islam</vt:lpstr>
      <vt:lpstr>Pola Hubungan Islam dan negara di Indonesia</vt:lpstr>
      <vt:lpstr>Pola Hubungan Islam dan negara di Indonesia</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BUZZ GROUP (Kelompok Studi Kecil)</dc:title>
  <dc:creator>Windows User</dc:creator>
  <cp:lastModifiedBy>ismail - [2010]</cp:lastModifiedBy>
  <cp:revision>246</cp:revision>
  <dcterms:created xsi:type="dcterms:W3CDTF">2017-11-21T07:01:38Z</dcterms:created>
  <dcterms:modified xsi:type="dcterms:W3CDTF">2019-05-02T02:03:22Z</dcterms:modified>
</cp:coreProperties>
</file>