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34"/>
  </p:notesMasterIdLst>
  <p:sldIdLst>
    <p:sldId id="578" r:id="rId5"/>
    <p:sldId id="307" r:id="rId6"/>
    <p:sldId id="568" r:id="rId7"/>
    <p:sldId id="579" r:id="rId8"/>
    <p:sldId id="581" r:id="rId9"/>
    <p:sldId id="582" r:id="rId10"/>
    <p:sldId id="583" r:id="rId11"/>
    <p:sldId id="584" r:id="rId12"/>
    <p:sldId id="585" r:id="rId13"/>
    <p:sldId id="586" r:id="rId14"/>
    <p:sldId id="587" r:id="rId15"/>
    <p:sldId id="590" r:id="rId16"/>
    <p:sldId id="591" r:id="rId17"/>
    <p:sldId id="592" r:id="rId18"/>
    <p:sldId id="593" r:id="rId19"/>
    <p:sldId id="594" r:id="rId20"/>
    <p:sldId id="595" r:id="rId21"/>
    <p:sldId id="596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576" r:id="rId31"/>
    <p:sldId id="564" r:id="rId32"/>
    <p:sldId id="32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26/04/2021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eempat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caleg</a:t>
            </a:r>
            <a:r>
              <a:rPr lang="en-US" dirty="0"/>
              <a:t> </a:t>
            </a:r>
            <a:r>
              <a:rPr lang="en-US" dirty="0" err="1"/>
              <a:t>terpilih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KPU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Quote </a:t>
            </a:r>
            <a:r>
              <a:rPr lang="en-US" dirty="0" err="1"/>
              <a:t>Harre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2019 KPU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Saint League </a:t>
            </a:r>
            <a:r>
              <a:rPr lang="en-US" dirty="0" err="1"/>
              <a:t>Murni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Sistem</a:t>
            </a:r>
            <a:r>
              <a:rPr lang="en-US" dirty="0"/>
              <a:t> Quote </a:t>
            </a:r>
            <a:r>
              <a:rPr lang="en-US" dirty="0" err="1"/>
              <a:t>Harre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pembagi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(BPP). BPP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dapil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terlempar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bersuara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7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Saint League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2019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pembagi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dapil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(1,3,5,7,dst).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/</a:t>
            </a:r>
            <a:r>
              <a:rPr lang="en-US" dirty="0" err="1"/>
              <a:t>caleg</a:t>
            </a:r>
            <a:r>
              <a:rPr lang="en-US" dirty="0"/>
              <a:t> yang </a:t>
            </a:r>
            <a:r>
              <a:rPr lang="en-US" dirty="0" err="1"/>
              <a:t>lolos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0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Negara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878169" y="2153993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Max Weber :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monopoli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kekerasan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.</a:t>
            </a:r>
          </a:p>
          <a:p>
            <a:r>
              <a:rPr lang="en-US" sz="2400" dirty="0"/>
              <a:t>Roger F. </a:t>
            </a:r>
            <a:r>
              <a:rPr lang="en-US" sz="2400" dirty="0" err="1"/>
              <a:t>Soltau</a:t>
            </a:r>
            <a:r>
              <a:rPr lang="en-US" sz="2400" dirty="0"/>
              <a:t> :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wewenang</a:t>
            </a:r>
            <a:r>
              <a:rPr lang="en-US" sz="2400" dirty="0"/>
              <a:t> yang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persoalan-persoalan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yang </a:t>
            </a:r>
            <a:r>
              <a:rPr lang="en-US" sz="2400" dirty="0" err="1"/>
              <a:t>diatasnamakan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MacIaver</a:t>
            </a:r>
            <a:r>
              <a:rPr lang="en-US" sz="2400" dirty="0"/>
              <a:t> :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,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078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Sifat Negara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019837" y="2266091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Memaksa</a:t>
            </a:r>
            <a:endParaRPr lang="en-US" sz="2400" dirty="0"/>
          </a:p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/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mewajibkan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negaranya</a:t>
            </a:r>
            <a:r>
              <a:rPr lang="en-US" sz="2400" dirty="0"/>
              <a:t>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patuh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paksa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polisi</a:t>
            </a:r>
            <a:r>
              <a:rPr lang="en-US" sz="2400" dirty="0"/>
              <a:t>, </a:t>
            </a:r>
            <a:r>
              <a:rPr lang="en-US" sz="2400" dirty="0" err="1"/>
              <a:t>jaksa</a:t>
            </a:r>
            <a:r>
              <a:rPr lang="en-US" sz="2400" dirty="0"/>
              <a:t>, hakim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sanksi</a:t>
            </a:r>
            <a:r>
              <a:rPr lang="en-US" sz="2400" dirty="0"/>
              <a:t> yang </a:t>
            </a:r>
            <a:r>
              <a:rPr lang="en-US" sz="2400" dirty="0" err="1"/>
              <a:t>tegas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yang </a:t>
            </a:r>
            <a:r>
              <a:rPr lang="en-US" sz="2400" dirty="0" err="1"/>
              <a:t>melanggar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4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032716" y="198884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Monopoli</a:t>
            </a:r>
            <a:endParaRPr lang="en-US" sz="2400" dirty="0"/>
          </a:p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/</a:t>
            </a:r>
            <a:r>
              <a:rPr lang="en-US" sz="2400" dirty="0" err="1"/>
              <a:t>kewenangan</a:t>
            </a:r>
            <a:r>
              <a:rPr lang="en-US" sz="2400" dirty="0"/>
              <a:t> yang </a:t>
            </a:r>
            <a:r>
              <a:rPr lang="en-US" sz="2400" dirty="0" err="1"/>
              <a:t>mutlak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perjuangan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. (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kesejahteraan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1719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019837" y="2141114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endParaRPr lang="en-US" sz="2400" dirty="0"/>
          </a:p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memberlakukan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diperuntukkan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terkecuali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357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Unsur Negara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2045594" y="198884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Wilayah</a:t>
            </a:r>
            <a:br>
              <a:rPr lang="en-US" sz="2400" dirty="0"/>
            </a:b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dikuasai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teritorial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kedaulatan</a:t>
            </a:r>
            <a:r>
              <a:rPr lang="en-US" sz="2400" dirty="0"/>
              <a:t>. Wilayah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pembentuk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teritorial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darat</a:t>
            </a:r>
            <a:r>
              <a:rPr lang="en-US" sz="2400" dirty="0"/>
              <a:t>,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004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2221227" y="198884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 err="1"/>
              <a:t>Penduduk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kesepakatan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bersatu</a:t>
            </a:r>
            <a:r>
              <a:rPr lang="en-US" sz="2400" dirty="0"/>
              <a:t>.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asli</a:t>
            </a:r>
            <a:r>
              <a:rPr lang="en-US" sz="2400" dirty="0"/>
              <a:t> Indonesia (</a:t>
            </a:r>
            <a:r>
              <a:rPr lang="en-US" sz="2400" dirty="0" err="1"/>
              <a:t>pribumi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lain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di Indonesia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wisata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153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2058473" y="2153992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 err="1"/>
              <a:t>Pemerintah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di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23272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dan Fungsi Negara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98884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agar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Memajukan</a:t>
            </a:r>
            <a:r>
              <a:rPr lang="en-US" sz="2400" dirty="0"/>
              <a:t> </a:t>
            </a:r>
            <a:r>
              <a:rPr lang="en-US" sz="2400" dirty="0" err="1"/>
              <a:t>kesusilaan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tenteram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taat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. </a:t>
            </a:r>
            <a:r>
              <a:rPr lang="en-US" sz="2400" dirty="0" err="1"/>
              <a:t>Pemimpin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kekuasaannya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984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Pemilu dan Negara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</a:t>
            </a:r>
            <a:r>
              <a:rPr lang="id-ID" sz="540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ke 13-14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2589" y="1168153"/>
            <a:ext cx="10081120" cy="43204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/>
              <a:t>Mengusahakan terselenggaranya ketertiban, keamanan, dan ketenteraman agar tercapai tujuan negara yang tertinggi, yaitu kemakmuran bersama.</a:t>
            </a:r>
          </a:p>
          <a:p>
            <a:r>
              <a:rPr lang="en-US" sz="2400"/>
              <a:t>Memelihara dan menjamin terlaksananya hak-hak asasi manusia. Kekuasaan penguasa dibatasi oleh hak-hak asasi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73349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Macam-Macam Bentuk Negara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981200" y="2166872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Negara </a:t>
            </a:r>
            <a:r>
              <a:rPr lang="en-US" sz="2400" dirty="0" err="1"/>
              <a:t>kesatuan</a:t>
            </a:r>
            <a:r>
              <a:rPr lang="en-US" sz="2400" dirty="0"/>
              <a:t> :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merdeka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berdaulat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yang </a:t>
            </a:r>
            <a:r>
              <a:rPr lang="en-US" sz="2400" dirty="0" err="1"/>
              <a:t>berkuasa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pelaksanaannya</a:t>
            </a:r>
            <a:r>
              <a:rPr lang="en-US" sz="2400" dirty="0"/>
              <a:t>,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(</a:t>
            </a:r>
            <a:r>
              <a:rPr lang="en-US" sz="2400" dirty="0" err="1"/>
              <a:t>desentralisasi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sentralisasi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810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1994079" y="2332037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Negara </a:t>
            </a:r>
            <a:r>
              <a:rPr lang="en-US" sz="2400" dirty="0" err="1"/>
              <a:t>serikat</a:t>
            </a:r>
            <a:r>
              <a:rPr lang="en-US" sz="2400" dirty="0"/>
              <a:t> :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gabungan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.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menggabungkan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serikat</a:t>
            </a:r>
            <a:r>
              <a:rPr lang="en-US" sz="2400" dirty="0"/>
              <a:t>, </a:t>
            </a:r>
            <a:r>
              <a:rPr lang="en-US" sz="2400" dirty="0" err="1"/>
              <a:t>negara-negara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melepaskan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kekuasaannya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menyerahkannya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serikat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serikat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,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pos</a:t>
            </a:r>
            <a:r>
              <a:rPr lang="en-US" sz="2400" dirty="0"/>
              <a:t>,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yang </a:t>
            </a:r>
            <a:r>
              <a:rPr lang="en-US" sz="2400" dirty="0" err="1"/>
              <a:t>didelegasikan</a:t>
            </a:r>
            <a:r>
              <a:rPr lang="en-US" sz="2400" dirty="0"/>
              <a:t> (delegated power).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500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Ciri Negara Bagian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2141114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/>
              <a:t>Tiap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berstatus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berdaulatan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asli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endParaRPr lang="en-US" sz="2000" dirty="0"/>
          </a:p>
          <a:p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bertanggung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endParaRPr lang="en-US" sz="2000" dirty="0"/>
          </a:p>
          <a:p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pusat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kedaulatan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negara-negara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urusan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0268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2122867" y="2330485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mebuat</a:t>
            </a:r>
            <a:r>
              <a:rPr lang="en-US" sz="2400" dirty="0"/>
              <a:t> UUD </a:t>
            </a:r>
            <a:r>
              <a:rPr lang="en-US" sz="2400" dirty="0" err="1"/>
              <a:t>sendiri</a:t>
            </a:r>
            <a:r>
              <a:rPr lang="en-US" sz="2400" dirty="0"/>
              <a:t> yang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endParaRPr lang="en-US" sz="2400" dirty="0"/>
          </a:p>
          <a:p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memilik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veto (</a:t>
            </a:r>
            <a:r>
              <a:rPr lang="en-US" sz="2400" dirty="0" err="1"/>
              <a:t>pembatalan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) yang </a:t>
            </a:r>
            <a:r>
              <a:rPr lang="en-US" sz="2400" dirty="0" err="1"/>
              <a:t>diajukan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parlemen</a:t>
            </a:r>
            <a:r>
              <a:rPr lang="en-US" sz="2400" dirty="0"/>
              <a:t> (</a:t>
            </a:r>
            <a:r>
              <a:rPr lang="en-US" sz="2400" dirty="0" err="1"/>
              <a:t>senat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kongres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087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Bentuk Kekuasaan dalam Negara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2097110" y="217975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err="1"/>
              <a:t>Monarki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Yunani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kata </a:t>
            </a:r>
            <a:r>
              <a:rPr lang="en-US" sz="2400" i="1" dirty="0"/>
              <a:t>monas </a:t>
            </a:r>
            <a:r>
              <a:rPr lang="en-US" sz="2400" dirty="0"/>
              <a:t>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kata </a:t>
            </a:r>
            <a:r>
              <a:rPr lang="en-US" sz="2400" i="1" dirty="0" err="1"/>
              <a:t>archein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memerintah</a:t>
            </a:r>
            <a:r>
              <a:rPr lang="en-US" sz="2400" dirty="0"/>
              <a:t>.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monarki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pemerintahannya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dikuasai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diperintah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orang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turun</a:t>
            </a:r>
            <a:r>
              <a:rPr lang="en-US" sz="2400" dirty="0"/>
              <a:t> </a:t>
            </a:r>
            <a:r>
              <a:rPr lang="en-US" sz="2400" dirty="0" err="1"/>
              <a:t>temurun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Oligarki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orang. Model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diperintah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orang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feodal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945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2084231" y="2115356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/>
              <a:t>Negara </a:t>
            </a:r>
            <a:r>
              <a:rPr lang="en-US" sz="2400" b="1" dirty="0" err="1"/>
              <a:t>demokrasi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(</a:t>
            </a:r>
            <a:r>
              <a:rPr lang="en-US" sz="2400" dirty="0" err="1"/>
              <a:t>pemerintah</a:t>
            </a:r>
            <a:r>
              <a:rPr lang="en-US" sz="2400" dirty="0"/>
              <a:t>) </a:t>
            </a:r>
            <a:r>
              <a:rPr lang="en-US" sz="2400" dirty="0" err="1"/>
              <a:t>tertinggi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di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demokratis</a:t>
            </a:r>
            <a:r>
              <a:rPr lang="en-US" sz="2400" dirty="0"/>
              <a:t>,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937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dirty="0"/>
              <a:t>“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membenci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(pula)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menyukai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buruk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; Allah </a:t>
            </a:r>
            <a:r>
              <a:rPr lang="en-US" sz="2800" i="1" dirty="0" err="1"/>
              <a:t>mengetahui</a:t>
            </a:r>
            <a:r>
              <a:rPr lang="en-US" sz="2800" i="1" dirty="0"/>
              <a:t>, </a:t>
            </a:r>
            <a:r>
              <a:rPr lang="en-US" sz="2800" i="1" dirty="0" err="1"/>
              <a:t>sedang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mengetahui</a:t>
            </a:r>
            <a:r>
              <a:rPr lang="en-US" sz="2800" i="1" dirty="0"/>
              <a:t>.</a:t>
            </a:r>
            <a:r>
              <a:rPr lang="en-US" sz="2800" dirty="0"/>
              <a:t>” (QS. Al-</a:t>
            </a:r>
            <a:r>
              <a:rPr lang="en-US" sz="2800" dirty="0" err="1"/>
              <a:t>Baqarah</a:t>
            </a:r>
            <a:r>
              <a:rPr lang="en-US" sz="2800" dirty="0"/>
              <a:t> : 216)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 smtClean="0">
                <a:latin typeface="Arial Narrow" pitchFamily="34" charset="0"/>
                <a:ea typeface="SimHei" pitchFamily="49" charset="-122"/>
              </a:rPr>
              <a:t>Mata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Kuliah ini bertujuan agar mahasiswa memiliki pemahaman mengenai pengetahuan ilmiah dan pengetahuan umum mengenai politik lewat penjabaran teori, kerangka konseptual, paradigma, dan </a:t>
            </a:r>
            <a:r>
              <a:rPr lang="id-ID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id-ID" smtClean="0">
                <a:latin typeface="Arial Narrow" pitchFamily="34" charset="0"/>
                <a:ea typeface="SimHei" pitchFamily="49" charset="-122"/>
              </a:rPr>
              <a:t>.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 err="1" smtClean="0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 smtClean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ilmiah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umum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mengenai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berdasarkan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pemahamahan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teori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kerangka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konseptual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paradigm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hubungannya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dengan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lainnya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lokal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nasional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Pemilu</a:t>
            </a:r>
            <a:r>
              <a:rPr lang="en-US" dirty="0"/>
              <a:t> 2019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2014.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caleg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kampanyenya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pemenangannya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Status </a:t>
            </a:r>
            <a:r>
              <a:rPr lang="en-US" dirty="0" err="1"/>
              <a:t>partai</a:t>
            </a:r>
            <a:r>
              <a:rPr lang="en-US" dirty="0"/>
              <a:t>, </a:t>
            </a:r>
            <a:r>
              <a:rPr lang="en-US" dirty="0" err="1"/>
              <a:t>syarat</a:t>
            </a:r>
            <a:r>
              <a:rPr lang="en-US" dirty="0"/>
              <a:t> parliamentary threshold,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caleg</a:t>
            </a:r>
            <a:r>
              <a:rPr lang="en-US" dirty="0"/>
              <a:t> yang </a:t>
            </a:r>
            <a:r>
              <a:rPr lang="en-US" dirty="0" err="1"/>
              <a:t>bertarung</a:t>
            </a:r>
            <a:r>
              <a:rPr lang="en-US" dirty="0"/>
              <a:t> demi </a:t>
            </a:r>
            <a:r>
              <a:rPr lang="en-US" dirty="0" err="1"/>
              <a:t>kursi</a:t>
            </a:r>
            <a:r>
              <a:rPr lang="en-US" dirty="0"/>
              <a:t> DPR.</a:t>
            </a:r>
          </a:p>
        </p:txBody>
      </p:sp>
    </p:spTree>
    <p:extLst>
      <p:ext uri="{BB962C8B-B14F-4D97-AF65-F5344CB8AC3E}">
        <p14:creationId xmlns:p14="http://schemas.microsoft.com/office/powerpoint/2010/main" val="16911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Undang-Undang</a:t>
            </a:r>
            <a:r>
              <a:rPr lang="en-US" dirty="0"/>
              <a:t> (UU) </a:t>
            </a:r>
            <a:r>
              <a:rPr lang="en-US" dirty="0" err="1"/>
              <a:t>Nomor</a:t>
            </a:r>
            <a:r>
              <a:rPr lang="en-US" dirty="0"/>
              <a:t> 7 </a:t>
            </a:r>
            <a:r>
              <a:rPr lang="en-US" dirty="0" err="1"/>
              <a:t>Tahun</a:t>
            </a:r>
            <a:r>
              <a:rPr lang="en-US" dirty="0"/>
              <a:t> 2017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Pemilu</a:t>
            </a:r>
            <a:r>
              <a:rPr lang="en-US" dirty="0"/>
              <a:t>), yang </a:t>
            </a:r>
            <a:r>
              <a:rPr lang="en-US" dirty="0" err="1"/>
              <a:t>diparipurnakan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Jumat</a:t>
            </a:r>
            <a:r>
              <a:rPr lang="en-US" dirty="0"/>
              <a:t>, (21/7/2017) </a:t>
            </a:r>
            <a:r>
              <a:rPr lang="en-US" dirty="0" err="1"/>
              <a:t>silam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lima </a:t>
            </a:r>
            <a:r>
              <a:rPr lang="en-US" dirty="0" err="1"/>
              <a:t>poin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2019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Lima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lain; (1)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(2) </a:t>
            </a:r>
            <a:r>
              <a:rPr lang="en-US" dirty="0" err="1"/>
              <a:t>perubahan</a:t>
            </a:r>
            <a:r>
              <a:rPr lang="en-US" dirty="0"/>
              <a:t> timeline presidential threshold, (3) parliamentary threshold, </a:t>
            </a:r>
            <a:r>
              <a:rPr lang="en-US" dirty="0" err="1"/>
              <a:t>dan</a:t>
            </a:r>
            <a:r>
              <a:rPr lang="en-US" dirty="0"/>
              <a:t> (4)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(5)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per </a:t>
            </a:r>
            <a:r>
              <a:rPr lang="en-US" dirty="0" err="1"/>
              <a:t>dapil</a:t>
            </a:r>
            <a:r>
              <a:rPr lang="en-US" dirty="0"/>
              <a:t>, 3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minimal </a:t>
            </a:r>
            <a:r>
              <a:rPr lang="en-US" dirty="0" err="1"/>
              <a:t>dan</a:t>
            </a:r>
            <a:r>
              <a:rPr lang="en-US" dirty="0"/>
              <a:t> 10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(yang </a:t>
            </a:r>
            <a:r>
              <a:rPr lang="en-US" dirty="0" err="1"/>
              <a:t>akan</a:t>
            </a:r>
            <a:r>
              <a:rPr lang="en-US" dirty="0"/>
              <a:t> kami </a:t>
            </a:r>
            <a:r>
              <a:rPr lang="en-US" dirty="0" err="1"/>
              <a:t>bahas</a:t>
            </a:r>
            <a:r>
              <a:rPr lang="en-US" dirty="0"/>
              <a:t> di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910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2019.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2009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caleg</a:t>
            </a:r>
            <a:r>
              <a:rPr lang="en-US" dirty="0"/>
              <a:t> yang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DPR. </a:t>
            </a:r>
            <a:endParaRPr lang="id-ID" dirty="0" smtClean="0"/>
          </a:p>
          <a:p>
            <a:endParaRPr lang="id-ID" dirty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terdahulu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para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DPR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Senayan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teratas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24781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isu</a:t>
            </a:r>
            <a:r>
              <a:rPr lang="en-US" dirty="0"/>
              <a:t> presidential threshold (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modal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mencalonkan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. </a:t>
            </a:r>
            <a:endParaRPr lang="id-ID" dirty="0" smtClean="0"/>
          </a:p>
          <a:p>
            <a:endParaRPr lang="id-ID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presidential threshold,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pengusung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suaranya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2019, presidential threshold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angka</a:t>
            </a:r>
            <a:r>
              <a:rPr lang="en-US" dirty="0"/>
              <a:t> 20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di DPR </a:t>
            </a:r>
            <a:r>
              <a:rPr lang="en-US" dirty="0" err="1"/>
              <a:t>atau</a:t>
            </a:r>
            <a:r>
              <a:rPr lang="en-US" dirty="0"/>
              <a:t> 25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855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Ketiga</a:t>
            </a:r>
            <a:r>
              <a:rPr lang="en-US" dirty="0"/>
              <a:t>, parliamentary threshold (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parlemen</a:t>
            </a:r>
            <a:r>
              <a:rPr lang="en-US" dirty="0"/>
              <a:t>)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DPR/DPRD,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4 </a:t>
            </a:r>
            <a:r>
              <a:rPr lang="en-US" dirty="0" err="1"/>
              <a:t>persen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Batas </a:t>
            </a:r>
            <a:r>
              <a:rPr lang="en-US" dirty="0" err="1"/>
              <a:t>ambang</a:t>
            </a:r>
            <a:r>
              <a:rPr lang="en-US" dirty="0"/>
              <a:t> 4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parlemen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kali </a:t>
            </a:r>
            <a:r>
              <a:rPr lang="en-US" dirty="0" err="1"/>
              <a:t>menggagalkan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Senayan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PBB </a:t>
            </a:r>
            <a:r>
              <a:rPr lang="en-US" dirty="0" err="1"/>
              <a:t>dan</a:t>
            </a:r>
            <a:r>
              <a:rPr lang="en-US" dirty="0"/>
              <a:t> PKPI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Senayan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3,5 </a:t>
            </a:r>
            <a:r>
              <a:rPr lang="en-US" dirty="0" err="1"/>
              <a:t>persen</a:t>
            </a:r>
            <a:r>
              <a:rPr lang="en-US" dirty="0"/>
              <a:t>, </a:t>
            </a:r>
            <a:r>
              <a:rPr lang="en-US" dirty="0" err="1"/>
              <a:t>syarat</a:t>
            </a:r>
            <a:r>
              <a:rPr lang="en-US" dirty="0"/>
              <a:t> parliamentary threshold </a:t>
            </a:r>
            <a:r>
              <a:rPr lang="en-US" dirty="0" err="1"/>
              <a:t>Pemilu</a:t>
            </a:r>
            <a:r>
              <a:rPr lang="en-US" dirty="0"/>
              <a:t> 2014.</a:t>
            </a:r>
          </a:p>
        </p:txBody>
      </p:sp>
    </p:spTree>
    <p:extLst>
      <p:ext uri="{BB962C8B-B14F-4D97-AF65-F5344CB8AC3E}">
        <p14:creationId xmlns:p14="http://schemas.microsoft.com/office/powerpoint/2010/main" val="319511075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3296</TotalTime>
  <Words>1262</Words>
  <Application>Microsoft Office PowerPoint</Application>
  <PresentationFormat>Widescreen</PresentationFormat>
  <Paragraphs>84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4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Pemilu dan Negara Pertemuan ke 13-14</vt:lpstr>
      <vt:lpstr>Deskripsi MK</vt:lpstr>
      <vt:lpstr>Capaian Pembelajaran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Pengertian Negara</vt:lpstr>
      <vt:lpstr>Sifat Negara</vt:lpstr>
      <vt:lpstr>PowerPoint Presentation</vt:lpstr>
      <vt:lpstr>PowerPoint Presentation</vt:lpstr>
      <vt:lpstr>Unsur Negara</vt:lpstr>
      <vt:lpstr>PowerPoint Presentation</vt:lpstr>
      <vt:lpstr>PowerPoint Presentation</vt:lpstr>
      <vt:lpstr>Tujuan dan Fungsi Negara</vt:lpstr>
      <vt:lpstr>PowerPoint Presentation</vt:lpstr>
      <vt:lpstr>Macam-Macam Bentuk Negara</vt:lpstr>
      <vt:lpstr>PowerPoint Presentation</vt:lpstr>
      <vt:lpstr>Ciri Negara Bagian</vt:lpstr>
      <vt:lpstr>PowerPoint Presentation</vt:lpstr>
      <vt:lpstr>Bentuk Kekuasaan dalam Negara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197</cp:revision>
  <dcterms:created xsi:type="dcterms:W3CDTF">2017-11-21T07:01:38Z</dcterms:created>
  <dcterms:modified xsi:type="dcterms:W3CDTF">2021-04-26T01:58:04Z</dcterms:modified>
</cp:coreProperties>
</file>