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2"/>
  </p:notesMasterIdLst>
  <p:sldIdLst>
    <p:sldId id="578" r:id="rId5"/>
    <p:sldId id="307" r:id="rId6"/>
    <p:sldId id="587" r:id="rId7"/>
    <p:sldId id="589" r:id="rId8"/>
    <p:sldId id="593" r:id="rId9"/>
    <p:sldId id="564" r:id="rId10"/>
    <p:sldId id="32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41"/>
            <a:ext cx="10968567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968567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737602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206E-7951-4589-BB8E-7BBEF99B8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3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6-2KhNBNOU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ooper Black" panose="0208090404030B020404" pitchFamily="18" charset="0"/>
                <a:cs typeface="Arial" charset="0"/>
              </a:rPr>
              <a:t>IDEOLOGI</a:t>
            </a:r>
            <a:endParaRPr lang="en-US" sz="3600" dirty="0">
              <a:solidFill>
                <a:schemeClr val="tx1"/>
              </a:solidFill>
              <a:latin typeface="Cooper Black" panose="0208090404030B020404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en-US" sz="1600" dirty="0" err="1">
                <a:latin typeface="Berlin Sans FB Demi" pitchFamily="34" charset="0"/>
              </a:rPr>
              <a:t>Pengantar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Ilmu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Politik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>
                <a:latin typeface="Berlin Sans FB" panose="020E0602020502020306" pitchFamily="34" charset="0"/>
              </a:rPr>
              <a:t>PENGANTAR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anose="020E0602020502020306" pitchFamily="34" charset="0"/>
              </a:rPr>
              <a:t>Ideologi</a:t>
            </a:r>
            <a:r>
              <a:rPr lang="en-US" dirty="0">
                <a:latin typeface="Berlin Sans FB" panose="020E0602020502020306" pitchFamily="34" charset="0"/>
              </a:rPr>
              <a:t> dunia </a:t>
            </a:r>
            <a:r>
              <a:rPr lang="en-US" dirty="0" err="1">
                <a:latin typeface="Berlin Sans FB" panose="020E0602020502020306" pitchFamily="34" charset="0"/>
              </a:rPr>
              <a:t>berubah-ubah</a:t>
            </a:r>
            <a:r>
              <a:rPr lang="en-US" dirty="0">
                <a:latin typeface="Berlin Sans FB" panose="020E0602020502020306" pitchFamily="34" charset="0"/>
              </a:rPr>
              <a:t> /</a:t>
            </a:r>
            <a:r>
              <a:rPr lang="en-US" dirty="0" err="1">
                <a:latin typeface="Berlin Sans FB" panose="020E0602020502020306" pitchFamily="34" charset="0"/>
              </a:rPr>
              <a:t>dinamis</a:t>
            </a:r>
            <a:endParaRPr lang="en-US" dirty="0">
              <a:latin typeface="Berlin Sans FB" panose="020E0602020502020306" pitchFamily="34" charset="0"/>
            </a:endParaRPr>
          </a:p>
          <a:p>
            <a:r>
              <a:rPr lang="en-US" dirty="0">
                <a:latin typeface="Berlin Sans FB" panose="020E0602020502020306" pitchFamily="34" charset="0"/>
              </a:rPr>
              <a:t>Jika </a:t>
            </a:r>
            <a:r>
              <a:rPr lang="en-US" dirty="0" err="1">
                <a:latin typeface="Berlin Sans FB" panose="020E0602020502020306" pitchFamily="34" charset="0"/>
              </a:rPr>
              <a:t>hendak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memahami</a:t>
            </a:r>
            <a:r>
              <a:rPr lang="en-US" dirty="0">
                <a:latin typeface="Berlin Sans FB" panose="020E0602020502020306" pitchFamily="34" charset="0"/>
              </a:rPr>
              <a:t> dunia </a:t>
            </a:r>
            <a:r>
              <a:rPr lang="en-US" dirty="0" err="1">
                <a:latin typeface="Berlin Sans FB" panose="020E0602020502020306" pitchFamily="34" charset="0"/>
              </a:rPr>
              <a:t>modrrn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abad</a:t>
            </a:r>
            <a:r>
              <a:rPr lang="en-US" dirty="0">
                <a:latin typeface="Berlin Sans FB" panose="020E0602020502020306" pitchFamily="34" charset="0"/>
              </a:rPr>
              <a:t> 19 dan </a:t>
            </a:r>
            <a:r>
              <a:rPr lang="en-US" dirty="0" err="1">
                <a:latin typeface="Berlin Sans FB" panose="020E0602020502020306" pitchFamily="34" charset="0"/>
              </a:rPr>
              <a:t>seterusnya</a:t>
            </a:r>
            <a:r>
              <a:rPr lang="en-US" dirty="0">
                <a:latin typeface="Berlin Sans FB" panose="020E0602020502020306" pitchFamily="34" charset="0"/>
              </a:rPr>
              <a:t>  </a:t>
            </a:r>
            <a:r>
              <a:rPr lang="en-US" dirty="0" err="1">
                <a:latin typeface="Berlin Sans FB" panose="020E0602020502020306" pitchFamily="34" charset="0"/>
              </a:rPr>
              <a:t>ataupun</a:t>
            </a:r>
            <a:r>
              <a:rPr lang="en-US" dirty="0">
                <a:latin typeface="Berlin Sans FB" panose="020E0602020502020306" pitchFamily="34" charset="0"/>
              </a:rPr>
              <a:t> dunia </a:t>
            </a:r>
            <a:r>
              <a:rPr lang="en-US" dirty="0" err="1">
                <a:latin typeface="Berlin Sans FB" panose="020E0602020502020306" pitchFamily="34" charset="0"/>
              </a:rPr>
              <a:t>sebelumnya</a:t>
            </a:r>
            <a:r>
              <a:rPr lang="en-US" dirty="0">
                <a:latin typeface="Berlin Sans FB" panose="020E0602020502020306" pitchFamily="34" charset="0"/>
              </a:rPr>
              <a:t>, </a:t>
            </a:r>
            <a:r>
              <a:rPr lang="en-US" dirty="0" err="1">
                <a:latin typeface="Berlin Sans FB" panose="020E0602020502020306" pitchFamily="34" charset="0"/>
              </a:rPr>
              <a:t>kita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dituntut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untuk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memahami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terlebih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dahulu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hakikat</a:t>
            </a:r>
            <a:r>
              <a:rPr lang="en-US" dirty="0">
                <a:latin typeface="Berlin Sans FB" panose="020E0602020502020306" pitchFamily="34" charset="0"/>
              </a:rPr>
              <a:t> dan </a:t>
            </a:r>
            <a:r>
              <a:rPr lang="en-US" dirty="0" err="1">
                <a:latin typeface="Berlin Sans FB" panose="020E0602020502020306" pitchFamily="34" charset="0"/>
              </a:rPr>
              <a:t>pengaruh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ideologi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tersebut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6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>
                <a:latin typeface="Berlin Sans FB" panose="020E0602020502020306" pitchFamily="34" charset="0"/>
              </a:rPr>
              <a:t>IDEOLOGI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anose="020E0602020502020306" pitchFamily="34" charset="0"/>
              </a:rPr>
              <a:t>Ideologi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 Idea (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gagasan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) dan logos (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Ilmu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)</a:t>
            </a:r>
          </a:p>
          <a:p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Ideologi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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ilmu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mengenai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gagasan</a:t>
            </a:r>
            <a:endParaRPr lang="en-US" dirty="0">
              <a:latin typeface="Berlin Sans FB" panose="020E0602020502020306" pitchFamily="34" charset="0"/>
              <a:sym typeface="Wingdings" panose="05000000000000000000" pitchFamily="2" charset="2"/>
            </a:endParaRPr>
          </a:p>
          <a:p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Ideologi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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formulasi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dari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ideyang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merupakan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suatu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pendekatan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dalam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memahami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bagaimana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ide-ide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itu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sendiri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dibentuk</a:t>
            </a:r>
            <a:endParaRPr lang="en-US" dirty="0">
              <a:latin typeface="Berlin Sans FB" panose="020E0602020502020306" pitchFamily="34" charset="0"/>
              <a:sym typeface="Wingdings" panose="05000000000000000000" pitchFamily="2" charset="2"/>
            </a:endParaRPr>
          </a:p>
          <a:p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Ideologi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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doktrin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membimbing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tindakan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politik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,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idealitas-idealitas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mesti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diyakini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sebagai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iman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politik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,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tujuan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wajib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dicapai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, alas an yang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wajib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dicapai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, alas an yang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wajib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diperjuangkan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dan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visi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tentang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masyarakat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terbaik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atau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ideal yang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niscaya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diwujudkan</a:t>
            </a:r>
            <a:r>
              <a:rPr lang="en-US" dirty="0">
                <a:latin typeface="Berlin Sans FB" panose="020E0602020502020306" pitchFamily="34" charset="0"/>
                <a:sym typeface="Wingdings" panose="05000000000000000000" pitchFamily="2" charset="2"/>
              </a:rPr>
              <a:t> (Ian Adams)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9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latin typeface="Berlin Sans FB" panose="020E0602020502020306" pitchFamily="34" charset="0"/>
              </a:rPr>
              <a:t>MACAM-MACAM IDEOLOGI DUNIA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199536"/>
            <a:ext cx="11293035" cy="5270090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>
                <a:latin typeface="Berlin Sans FB" panose="020E0602020502020306" pitchFamily="34" charset="0"/>
              </a:rPr>
              <a:t>Silakan</a:t>
            </a:r>
            <a:r>
              <a:rPr lang="en-US" i="1" dirty="0">
                <a:latin typeface="Berlin Sans FB" panose="020E0602020502020306" pitchFamily="34" charset="0"/>
              </a:rPr>
              <a:t> </a:t>
            </a:r>
            <a:r>
              <a:rPr lang="en-US" i="1" dirty="0" err="1">
                <a:latin typeface="Berlin Sans FB" panose="020E0602020502020306" pitchFamily="34" charset="0"/>
              </a:rPr>
              <a:t>simak</a:t>
            </a:r>
            <a:r>
              <a:rPr lang="en-US" i="1" dirty="0">
                <a:latin typeface="Berlin Sans FB" panose="020E0602020502020306" pitchFamily="34" charset="0"/>
              </a:rPr>
              <a:t> dan </a:t>
            </a:r>
            <a:r>
              <a:rPr lang="en-US" i="1" dirty="0" err="1">
                <a:latin typeface="Berlin Sans FB" panose="020E0602020502020306" pitchFamily="34" charset="0"/>
              </a:rPr>
              <a:t>pahami</a:t>
            </a:r>
            <a:r>
              <a:rPr lang="en-US" i="1" dirty="0">
                <a:latin typeface="Berlin Sans FB" panose="020E0602020502020306" pitchFamily="34" charset="0"/>
              </a:rPr>
              <a:t> video </a:t>
            </a:r>
            <a:r>
              <a:rPr lang="en-US" i="1" dirty="0" err="1">
                <a:latin typeface="Berlin Sans FB" panose="020E0602020502020306" pitchFamily="34" charset="0"/>
              </a:rPr>
              <a:t>berikut</a:t>
            </a:r>
            <a:r>
              <a:rPr lang="en-US" i="1" dirty="0">
                <a:latin typeface="Berlin Sans FB" panose="020E0602020502020306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i="1" dirty="0">
                <a:latin typeface="Berlin Sans FB" panose="020E0602020502020306" pitchFamily="34" charset="0"/>
                <a:hlinkClick r:id="rId2"/>
              </a:rPr>
              <a:t>https://www.youtube.com/watch?v=H6-2KhNBNOU</a:t>
            </a:r>
            <a:r>
              <a:rPr lang="en-US" sz="2000" i="1" dirty="0">
                <a:latin typeface="Berlin Sans FB" panose="020E0602020502020306" pitchFamily="34" charset="0"/>
              </a:rPr>
              <a:t> </a:t>
            </a:r>
          </a:p>
          <a:p>
            <a:pPr marL="0" indent="0">
              <a:buNone/>
            </a:pPr>
            <a:endParaRPr lang="en-US" sz="2000" i="1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2000" i="1" dirty="0">
                <a:latin typeface="Berlin Sans FB" panose="020E0602020502020306" pitchFamily="34" charset="0"/>
              </a:rPr>
              <a:t>Ada yang </a:t>
            </a:r>
            <a:r>
              <a:rPr lang="en-US" sz="2000" i="1" dirty="0" err="1">
                <a:latin typeface="Berlin Sans FB" panose="020E0602020502020306" pitchFamily="34" charset="0"/>
              </a:rPr>
              <a:t>ingin</a:t>
            </a:r>
            <a:r>
              <a:rPr lang="en-US" sz="2000" i="1" dirty="0">
                <a:latin typeface="Berlin Sans FB" panose="020E0602020502020306" pitchFamily="34" charset="0"/>
              </a:rPr>
              <a:t> </a:t>
            </a:r>
            <a:r>
              <a:rPr lang="en-US" sz="2000" i="1" dirty="0" err="1">
                <a:latin typeface="Berlin Sans FB" panose="020E0602020502020306" pitchFamily="34" charset="0"/>
              </a:rPr>
              <a:t>didiskusikan</a:t>
            </a:r>
            <a:r>
              <a:rPr lang="en-US" sz="2000" i="1" dirty="0">
                <a:latin typeface="Berlin Sans FB" panose="020E0602020502020306" pitchFamily="34" charset="0"/>
              </a:rPr>
              <a:t> </a:t>
            </a:r>
            <a:r>
              <a:rPr lang="en-US" sz="2000" i="1" dirty="0" err="1">
                <a:latin typeface="Berlin Sans FB" panose="020E0602020502020306" pitchFamily="34" charset="0"/>
              </a:rPr>
              <a:t>dari</a:t>
            </a:r>
            <a:r>
              <a:rPr lang="en-US" sz="2000" i="1" dirty="0">
                <a:latin typeface="Berlin Sans FB" panose="020E0602020502020306" pitchFamily="34" charset="0"/>
              </a:rPr>
              <a:t> video </a:t>
            </a:r>
            <a:r>
              <a:rPr lang="en-US" sz="2000" i="1" dirty="0" err="1">
                <a:latin typeface="Berlin Sans FB" panose="020E0602020502020306" pitchFamily="34" charset="0"/>
              </a:rPr>
              <a:t>tersebut</a:t>
            </a:r>
            <a:r>
              <a:rPr lang="en-US" sz="2000" i="1" dirty="0">
                <a:latin typeface="Berlin Sans FB" panose="020E0602020502020306" pitchFamily="34" charset="0"/>
              </a:rPr>
              <a:t>? Mari </a:t>
            </a:r>
            <a:r>
              <a:rPr lang="en-US" sz="2000" i="1" dirty="0" err="1">
                <a:latin typeface="Berlin Sans FB" panose="020E0602020502020306" pitchFamily="34" charset="0"/>
              </a:rPr>
              <a:t>kita</a:t>
            </a:r>
            <a:r>
              <a:rPr lang="en-US" sz="2000" i="1" dirty="0">
                <a:latin typeface="Berlin Sans FB" panose="020E0602020502020306" pitchFamily="34" charset="0"/>
              </a:rPr>
              <a:t> </a:t>
            </a:r>
            <a:r>
              <a:rPr lang="en-US" sz="2000" i="1" dirty="0" err="1">
                <a:latin typeface="Berlin Sans FB" panose="020E0602020502020306" pitchFamily="34" charset="0"/>
              </a:rPr>
              <a:t>diskusikan</a:t>
            </a:r>
            <a:r>
              <a:rPr lang="en-US" sz="2000" i="1" dirty="0">
                <a:latin typeface="Berlin Sans FB" panose="020E0602020502020306" pitchFamily="34" charset="0"/>
              </a:rPr>
              <a:t> di WAG </a:t>
            </a:r>
            <a:r>
              <a:rPr lang="en-US" sz="2000" i="1">
                <a:latin typeface="Berlin Sans FB" panose="020E0602020502020306" pitchFamily="34" charset="0"/>
              </a:rPr>
              <a:t>ya</a:t>
            </a:r>
            <a:endParaRPr lang="en-US" sz="2000" i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3874</TotalTime>
  <Words>231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Berlin Sans FB</vt:lpstr>
      <vt:lpstr>Berlin Sans FB Demi</vt:lpstr>
      <vt:lpstr>Calibri</vt:lpstr>
      <vt:lpstr>Cooper Black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IDEOLOGI</vt:lpstr>
      <vt:lpstr>PENGANTAR</vt:lpstr>
      <vt:lpstr>IDEOLOGI</vt:lpstr>
      <vt:lpstr>MACAM-MACAM IDEOLOGI DUNIA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130</cp:revision>
  <dcterms:created xsi:type="dcterms:W3CDTF">2017-11-21T07:01:38Z</dcterms:created>
  <dcterms:modified xsi:type="dcterms:W3CDTF">2021-03-16T21:11:42Z</dcterms:modified>
</cp:coreProperties>
</file>