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B8CD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71622" y="2410739"/>
            <a:ext cx="2873568" cy="711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b="1" spc="0" baseline="4000" dirty="0">
                <a:latin typeface="Calibri" panose="020F0502020204030204"/>
                <a:cs typeface="Calibri" panose="020F0502020204030204"/>
              </a:rPr>
              <a:t>E</a:t>
            </a:r>
            <a:r>
              <a:rPr sz="8100" b="1" spc="-284" baseline="4000" dirty="0">
                <a:latin typeface="Calibri" panose="020F0502020204030204"/>
                <a:cs typeface="Calibri" panose="020F0502020204030204"/>
              </a:rPr>
              <a:t>V</a:t>
            </a:r>
            <a:r>
              <a:rPr sz="8100" b="1" spc="0" baseline="4000" dirty="0">
                <a:latin typeface="Calibri" panose="020F0502020204030204"/>
                <a:cs typeface="Calibri" panose="020F0502020204030204"/>
              </a:rPr>
              <a:t>A</a:t>
            </a:r>
            <a:r>
              <a:rPr sz="8100" b="1" spc="-134" baseline="4000" dirty="0">
                <a:latin typeface="Calibri" panose="020F0502020204030204"/>
                <a:cs typeface="Calibri" panose="020F0502020204030204"/>
              </a:rPr>
              <a:t>L</a:t>
            </a:r>
            <a:r>
              <a:rPr sz="8100" b="1" spc="-144" baseline="4000" dirty="0">
                <a:latin typeface="Calibri" panose="020F0502020204030204"/>
                <a:cs typeface="Calibri" panose="020F0502020204030204"/>
              </a:rPr>
              <a:t>U</a:t>
            </a:r>
            <a:r>
              <a:rPr sz="8100" b="1" spc="0" baseline="4000" dirty="0">
                <a:latin typeface="Calibri" panose="020F0502020204030204"/>
                <a:cs typeface="Calibri" panose="020F0502020204030204"/>
              </a:rPr>
              <a:t>ASI</a:t>
            </a:r>
            <a:endParaRPr sz="5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0141" y="3233928"/>
            <a:ext cx="3275049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b="1" spc="0" baseline="4000" dirty="0">
                <a:latin typeface="Calibri" panose="020F0502020204030204"/>
                <a:cs typeface="Calibri" panose="020F0502020204030204"/>
              </a:rPr>
              <a:t>KEBI</a:t>
            </a:r>
            <a:r>
              <a:rPr sz="8100" b="1" spc="-125" baseline="4000" dirty="0">
                <a:latin typeface="Calibri" panose="020F0502020204030204"/>
                <a:cs typeface="Calibri" panose="020F0502020204030204"/>
              </a:rPr>
              <a:t>J</a:t>
            </a:r>
            <a:r>
              <a:rPr sz="8100" b="1" spc="0" baseline="4000" dirty="0">
                <a:latin typeface="Calibri" panose="020F0502020204030204"/>
                <a:cs typeface="Calibri" panose="020F0502020204030204"/>
              </a:rPr>
              <a:t>AKAN</a:t>
            </a:r>
            <a:endParaRPr sz="54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94732" y="3233928"/>
            <a:ext cx="2128743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endParaRPr sz="540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78840" y="601497"/>
            <a:ext cx="7146277" cy="53335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5655" marR="60325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CIRI E</a:t>
            </a:r>
            <a:r>
              <a:rPr sz="6600" spc="-204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6600" spc="-100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ASI</a:t>
            </a:r>
            <a:r>
              <a:rPr sz="6600" spc="1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KEBI</a:t>
            </a:r>
            <a:r>
              <a:rPr sz="6600" spc="-69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AKAN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12700" marR="60325">
              <a:lnSpc>
                <a:spcPct val="102000"/>
              </a:lnSpc>
              <a:spcBef>
                <a:spcPts val="3370"/>
              </a:spcBef>
            </a:pPr>
            <a:r>
              <a:rPr sz="2600" spc="-150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ujuan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mene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ha</a:t>
            </a:r>
            <a:r>
              <a:rPr sz="2600" spc="4" dirty="0">
                <a:latin typeface="Calibri" panose="020F0502020204030204"/>
                <a:cs typeface="Calibri" panose="020F0502020204030204"/>
              </a:rPr>
              <a:t>l</a:t>
            </a:r>
            <a:r>
              <a:rPr sz="2600" spc="-4" dirty="0">
                <a:latin typeface="Calibri" panose="020F0502020204030204"/>
                <a:cs typeface="Calibri" panose="020F0502020204030204"/>
              </a:rPr>
              <a:t>-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hal 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 </a:t>
            </a:r>
            <a:r>
              <a:rPr sz="2600" b="1" spc="-19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b="1" spc="-6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b="1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b="1" spc="-3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egis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tuk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60325">
              <a:lnSpc>
                <a:spcPts val="3125"/>
              </a:lnSpc>
              <a:spcBef>
                <a:spcPts val="155"/>
              </a:spcBef>
            </a:pPr>
            <a:r>
              <a:rPr sz="3900" spc="0" baseline="1000" dirty="0">
                <a:latin typeface="Calibri" panose="020F0502020204030204"/>
                <a:cs typeface="Calibri" panose="020F0502020204030204"/>
              </a:rPr>
              <a:t>m</a:t>
            </a:r>
            <a:r>
              <a:rPr sz="3900" spc="-4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ning</a:t>
            </a:r>
            <a:r>
              <a:rPr sz="3900" spc="-50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-25" baseline="1000" dirty="0">
                <a:latin typeface="Calibri" panose="020F0502020204030204"/>
                <a:cs typeface="Calibri" panose="020F0502020204030204"/>
              </a:rPr>
              <a:t>a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t</a:t>
            </a:r>
            <a:r>
              <a:rPr sz="3900" spc="-44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an</a:t>
            </a:r>
            <a:r>
              <a:rPr sz="3900" spc="-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b="1" spc="0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b="1" spc="-4" baseline="1000" dirty="0">
                <a:latin typeface="Calibri" panose="020F0502020204030204"/>
                <a:cs typeface="Calibri" panose="020F0502020204030204"/>
              </a:rPr>
              <a:t>i</a:t>
            </a:r>
            <a:r>
              <a:rPr sz="3900" b="1" spc="0" baseline="1000" dirty="0">
                <a:latin typeface="Calibri" panose="020F0502020204030204"/>
                <a:cs typeface="Calibri" panose="020F0502020204030204"/>
              </a:rPr>
              <a:t>n</a:t>
            </a:r>
            <a:r>
              <a:rPr sz="3900" b="1" spc="-9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900" b="1" spc="0" baseline="1000" dirty="0">
                <a:latin typeface="Calibri" panose="020F0502020204030204"/>
                <a:cs typeface="Calibri" panose="020F0502020204030204"/>
              </a:rPr>
              <a:t>rja</a:t>
            </a:r>
            <a:r>
              <a:rPr sz="3900" b="1" spc="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-7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3900" spc="-44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an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166370">
              <a:lnSpc>
                <a:spcPts val="3180"/>
              </a:lnSpc>
              <a:spcBef>
                <a:spcPts val="415"/>
              </a:spcBef>
            </a:pPr>
            <a:r>
              <a:rPr sz="2600" spc="-59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alu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at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or ma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pu 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men</a:t>
            </a:r>
            <a:r>
              <a:rPr sz="2600" b="1" spc="-50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ambil ja</a:t>
            </a:r>
            <a:r>
              <a:rPr sz="2600" b="1" spc="-69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ak</a:t>
            </a:r>
            <a:r>
              <a:rPr sz="2600" b="1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dari pembu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 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166370">
              <a:lnSpc>
                <a:spcPts val="3175"/>
              </a:lnSpc>
              <a:spcBef>
                <a:spcPts val="260"/>
              </a:spcBef>
            </a:pP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pela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sana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an,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dan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 </a:t>
            </a:r>
            <a:r>
              <a:rPr sz="2600" spc="-75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 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166370">
              <a:lnSpc>
                <a:spcPts val="3175"/>
              </a:lnSpc>
              <a:spcBef>
                <a:spcPts val="260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P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osedur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dap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 diper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19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gun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j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w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ab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se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c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60325">
              <a:lnSpc>
                <a:spcPts val="2860"/>
              </a:lnSpc>
              <a:spcBef>
                <a:spcPts val="405"/>
              </a:spcBef>
            </a:pPr>
            <a:r>
              <a:rPr sz="3900" b="1" spc="0" baseline="3000" dirty="0">
                <a:latin typeface="Calibri" panose="020F0502020204030204"/>
                <a:cs typeface="Calibri" panose="020F0502020204030204"/>
              </a:rPr>
              <a:t>me</a:t>
            </a:r>
            <a:r>
              <a:rPr sz="3900" b="1" spc="-34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3900" b="1" spc="0" baseline="3000" dirty="0">
                <a:latin typeface="Calibri" panose="020F0502020204030204"/>
                <a:cs typeface="Calibri" panose="020F0502020204030204"/>
              </a:rPr>
              <a:t>odologi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2000"/>
              </a:lnSpc>
              <a:spcBef>
                <a:spcPts val="425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Di</a:t>
            </a:r>
            <a:r>
              <a:rPr sz="2600" spc="4" dirty="0">
                <a:latin typeface="Calibri" panose="020F0502020204030204"/>
                <a:cs typeface="Calibri" panose="020F0502020204030204"/>
              </a:rPr>
              <a:t>l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sana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tidak dalam suasana</a:t>
            </a:r>
            <a:r>
              <a:rPr sz="26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p</a:t>
            </a:r>
            <a:r>
              <a:rPr sz="2600" b="1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rmusuh</a:t>
            </a:r>
            <a:r>
              <a:rPr sz="2600" b="1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b="1" spc="2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b="1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b="1" spc="-2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au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60325">
              <a:lnSpc>
                <a:spcPts val="3125"/>
              </a:lnSpc>
              <a:spcBef>
                <a:spcPts val="155"/>
              </a:spcBef>
            </a:pPr>
            <a:r>
              <a:rPr sz="3900" b="1" spc="-75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b="1" spc="0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900" b="1" spc="-9" baseline="1000" dirty="0">
                <a:latin typeface="Calibri" panose="020F0502020204030204"/>
                <a:cs typeface="Calibri" panose="020F0502020204030204"/>
              </a:rPr>
              <a:t>b</a:t>
            </a:r>
            <a:r>
              <a:rPr sz="3900" b="1" spc="0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900" b="1" spc="-9" baseline="1000" dirty="0">
                <a:latin typeface="Calibri" panose="020F0502020204030204"/>
                <a:cs typeface="Calibri" panose="020F0502020204030204"/>
              </a:rPr>
              <a:t>n</a:t>
            </a:r>
            <a:r>
              <a:rPr sz="3900" b="1" spc="0" baseline="1000" dirty="0">
                <a:latin typeface="Calibri" panose="020F0502020204030204"/>
                <a:cs typeface="Calibri" panose="020F0502020204030204"/>
              </a:rPr>
              <a:t>cian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2540">
              <a:lnSpc>
                <a:spcPct val="102000"/>
              </a:lnSpc>
              <a:spcBef>
                <a:spcPts val="415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Men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c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up</a:t>
            </a:r>
            <a:r>
              <a:rPr sz="26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rumusa</a:t>
            </a:r>
            <a:r>
              <a:rPr sz="2600" b="1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2600" b="1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imp</a:t>
            </a:r>
            <a:r>
              <a:rPr sz="2600" b="1" spc="-4" dirty="0">
                <a:latin typeface="Calibri" panose="020F0502020204030204"/>
                <a:cs typeface="Calibri" panose="020F0502020204030204"/>
              </a:rPr>
              <a:t>l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eme</a:t>
            </a:r>
            <a:r>
              <a:rPr sz="2600" b="1" spc="-29" dirty="0">
                <a:latin typeface="Calibri" panose="020F0502020204030204"/>
                <a:cs typeface="Calibri" panose="020F0502020204030204"/>
              </a:rPr>
              <a:t>nt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asi, l</a:t>
            </a:r>
            <a:r>
              <a:rPr sz="2600" b="1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ng</a:t>
            </a:r>
            <a:r>
              <a:rPr sz="2600" b="1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2600" b="1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b="1" spc="-44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b="1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b="1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2600" b="1" spc="6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dan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60325">
              <a:lnSpc>
                <a:spcPts val="3120"/>
              </a:lnSpc>
              <a:spcBef>
                <a:spcPts val="155"/>
              </a:spcBef>
            </a:pPr>
            <a:r>
              <a:rPr sz="3900" b="1" spc="0" baseline="1000" dirty="0">
                <a:latin typeface="Calibri" panose="020F0502020204030204"/>
                <a:cs typeface="Calibri" panose="020F0502020204030204"/>
              </a:rPr>
              <a:t>ki</a:t>
            </a:r>
            <a:r>
              <a:rPr sz="3900" b="1" spc="-9" baseline="1000" dirty="0">
                <a:latin typeface="Calibri" panose="020F0502020204030204"/>
                <a:cs typeface="Calibri" panose="020F0502020204030204"/>
              </a:rPr>
              <a:t>n</a:t>
            </a:r>
            <a:r>
              <a:rPr sz="3900" b="1" spc="0" baseline="1000" dirty="0">
                <a:latin typeface="Calibri" panose="020F0502020204030204"/>
                <a:cs typeface="Calibri" panose="020F0502020204030204"/>
              </a:rPr>
              <a:t>erja</a:t>
            </a:r>
            <a:r>
              <a:rPr sz="3900" b="1" spc="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-7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3900" spc="-3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an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7486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40"/>
              </a:spcBef>
            </a:pPr>
            <a:r>
              <a:rPr sz="2600" spc="0" dirty="0">
                <a:latin typeface="Arial" panose="020B0604020202020204"/>
                <a:cs typeface="Arial" panose="020B0604020202020204"/>
              </a:rPr>
              <a:t>•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54697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40"/>
              </a:spcBef>
            </a:pPr>
            <a:r>
              <a:rPr sz="2600" spc="0" dirty="0">
                <a:latin typeface="Arial" panose="020B0604020202020204"/>
                <a:cs typeface="Arial" panose="020B0604020202020204"/>
              </a:rPr>
              <a:t>•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418712"/>
            <a:ext cx="190906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40"/>
              </a:spcBef>
            </a:pPr>
            <a:r>
              <a:rPr sz="2600" spc="0" dirty="0">
                <a:latin typeface="Arial" panose="020B0604020202020204"/>
                <a:cs typeface="Arial" panose="020B0604020202020204"/>
              </a:rPr>
              <a:t>•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290687"/>
            <a:ext cx="1907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40"/>
              </a:spcBef>
            </a:pPr>
            <a:r>
              <a:rPr sz="2600" spc="0" dirty="0">
                <a:latin typeface="Arial" panose="020B0604020202020204"/>
                <a:cs typeface="Arial" panose="020B0604020202020204"/>
              </a:rPr>
              <a:t>•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162796"/>
            <a:ext cx="1907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40"/>
              </a:spcBef>
            </a:pPr>
            <a:r>
              <a:rPr sz="2600" spc="0" dirty="0">
                <a:latin typeface="Arial" panose="020B0604020202020204"/>
                <a:cs typeface="Arial" panose="020B0604020202020204"/>
              </a:rPr>
              <a:t>•</a:t>
            </a:r>
            <a:endParaRPr sz="26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492121" y="601497"/>
            <a:ext cx="424546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6600" spc="-8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AN E</a:t>
            </a:r>
            <a:r>
              <a:rPr sz="6600" spc="-200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6600" spc="-100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ASI</a:t>
            </a:r>
            <a:endParaRPr sz="4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84750"/>
            <a:ext cx="229006" cy="3359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76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1709293"/>
            <a:ext cx="2099506" cy="21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5">
              <a:lnSpc>
                <a:spcPts val="3360"/>
              </a:lnSpc>
              <a:spcBef>
                <a:spcPts val="170"/>
              </a:spcBef>
            </a:pPr>
            <a:r>
              <a:rPr sz="4800" spc="0" baseline="3000" dirty="0">
                <a:latin typeface="Calibri" panose="020F0502020204030204"/>
                <a:cs typeface="Calibri" panose="020F0502020204030204"/>
              </a:rPr>
              <a:t>ME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G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4800" spc="-44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UR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905"/>
              </a:lnSpc>
              <a:spcBef>
                <a:spcPts val="53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ME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U</a:t>
            </a:r>
            <a:r>
              <a:rPr sz="32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UR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ME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U</a:t>
            </a:r>
            <a:r>
              <a:rPr sz="32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UR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635">
              <a:lnSpc>
                <a:spcPct val="102000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M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3200" spc="-50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UR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3315" y="1709293"/>
            <a:ext cx="1539883" cy="21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590">
              <a:lnSpc>
                <a:spcPts val="3360"/>
              </a:lnSpc>
              <a:spcBef>
                <a:spcPts val="170"/>
              </a:spcBef>
            </a:pPr>
            <a:r>
              <a:rPr sz="4800" spc="0" baseline="3000" dirty="0">
                <a:latin typeface="Calibri" panose="020F0502020204030204"/>
                <a:cs typeface="Calibri" panose="020F0502020204030204"/>
              </a:rPr>
              <a:t>TIN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G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spc="-254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T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20955">
              <a:lnSpc>
                <a:spcPts val="3905"/>
              </a:lnSpc>
              <a:spcBef>
                <a:spcPts val="53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TIN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-254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20955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TIN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-254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2000"/>
              </a:lnSpc>
              <a:spcBef>
                <a:spcPts val="705"/>
              </a:spcBef>
            </a:pPr>
            <a:r>
              <a:rPr sz="3200" spc="-50" dirty="0">
                <a:latin typeface="Calibri" panose="020F0502020204030204"/>
                <a:cs typeface="Calibri" panose="020F0502020204030204"/>
              </a:rPr>
              <a:t>D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3200" spc="-239" dirty="0">
                <a:latin typeface="Calibri" panose="020F0502020204030204"/>
                <a:cs typeface="Calibri" panose="020F0502020204030204"/>
              </a:rPr>
              <a:t>P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AK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8866" y="1709293"/>
            <a:ext cx="3506975" cy="21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595">
              <a:lnSpc>
                <a:spcPts val="3360"/>
              </a:lnSpc>
              <a:spcBef>
                <a:spcPts val="170"/>
              </a:spcBef>
            </a:pPr>
            <a:r>
              <a:rPr sz="4800" spc="0" baseline="3000" dirty="0">
                <a:latin typeface="Calibri" panose="020F0502020204030204"/>
                <a:cs typeface="Calibri" panose="020F0502020204030204"/>
              </a:rPr>
              <a:t>KIN</a:t>
            </a:r>
            <a:r>
              <a:rPr sz="4800" spc="-4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R</a:t>
            </a:r>
            <a:r>
              <a:rPr sz="4800" spc="-59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 KEBI</a:t>
            </a:r>
            <a:r>
              <a:rPr sz="4800" spc="-69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AK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905"/>
              </a:lnSpc>
              <a:spcBef>
                <a:spcPts val="53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EFISIENSI KEBI</a:t>
            </a:r>
            <a:r>
              <a:rPr sz="3200" spc="-69" dirty="0">
                <a:latin typeface="Calibri" panose="020F0502020204030204"/>
                <a:cs typeface="Calibri" panose="020F0502020204030204"/>
              </a:rPr>
              <a:t>J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AK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KE</a:t>
            </a:r>
            <a:r>
              <a:rPr sz="3200" spc="-79" dirty="0">
                <a:latin typeface="Calibri" panose="020F0502020204030204"/>
                <a:cs typeface="Calibri" panose="020F0502020204030204"/>
              </a:rPr>
              <a:t>L</a:t>
            </a:r>
            <a:r>
              <a:rPr sz="3200" spc="-75" dirty="0">
                <a:latin typeface="Calibri" panose="020F0502020204030204"/>
                <a:cs typeface="Calibri" panose="020F0502020204030204"/>
              </a:rPr>
              <a:t>U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AR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33020" marR="61595">
              <a:lnSpc>
                <a:spcPct val="102000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3200" spc="-75" dirty="0">
                <a:latin typeface="Calibri" panose="020F0502020204030204"/>
                <a:cs typeface="Calibri" panose="020F0502020204030204"/>
              </a:rPr>
              <a:t>U</a:t>
            </a:r>
            <a:r>
              <a:rPr sz="3200" spc="-25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TU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KEB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spc="-64" dirty="0">
                <a:latin typeface="Calibri" panose="020F0502020204030204"/>
                <a:cs typeface="Calibri" panose="020F0502020204030204"/>
              </a:rPr>
              <a:t>J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AK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050792"/>
            <a:ext cx="5277711" cy="101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960">
              <a:lnSpc>
                <a:spcPts val="3360"/>
              </a:lnSpc>
              <a:spcBef>
                <a:spcPts val="170"/>
              </a:spcBef>
            </a:pPr>
            <a:r>
              <a:rPr sz="4800" spc="0" baseline="3000" dirty="0">
                <a:latin typeface="Calibri" panose="020F0502020204030204"/>
                <a:cs typeface="Calibri" panose="020F0502020204030204"/>
              </a:rPr>
              <a:t>ME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GE</a:t>
            </a:r>
            <a:r>
              <a:rPr sz="4800" spc="-264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H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UI</a:t>
            </a:r>
            <a:r>
              <a:rPr sz="4800" spc="1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PE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YIM</a:t>
            </a:r>
            <a:r>
              <a:rPr sz="4800" spc="-244" baseline="3000" dirty="0">
                <a:latin typeface="Calibri" panose="020F0502020204030204"/>
                <a:cs typeface="Calibri" panose="020F0502020204030204"/>
              </a:rPr>
              <a:t>P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G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2000"/>
              </a:lnSpc>
              <a:spcBef>
                <a:spcPts val="53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IN</a:t>
            </a:r>
            <a:r>
              <a:rPr sz="3200" spc="-4" dirty="0">
                <a:latin typeface="Calibri" panose="020F0502020204030204"/>
                <a:cs typeface="Calibri" panose="020F0502020204030204"/>
              </a:rPr>
              <a:t>P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UT KEBI</a:t>
            </a:r>
            <a:r>
              <a:rPr sz="3200" spc="-64" dirty="0">
                <a:latin typeface="Calibri" panose="020F0502020204030204"/>
                <a:cs typeface="Calibri" panose="020F0502020204030204"/>
              </a:rPr>
              <a:t>J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AK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 ME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-50" dirty="0">
                <a:latin typeface="Calibri" panose="020F0502020204030204"/>
                <a:cs typeface="Calibri" panose="020F0502020204030204"/>
              </a:rPr>
              <a:t>D</a:t>
            </a:r>
            <a:r>
              <a:rPr sz="3200" spc="-25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254" dirty="0">
                <a:latin typeface="Calibri" panose="020F0502020204030204"/>
                <a:cs typeface="Calibri" panose="020F0502020204030204"/>
              </a:rPr>
              <a:t>T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G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6527800"/>
            <a:ext cx="9144000" cy="260350"/>
          </a:xfrm>
          <a:custGeom>
            <a:avLst/>
            <a:gdLst/>
            <a:ahLst/>
            <a:cxnLst/>
            <a:rect l="l" t="t" r="r" b="b"/>
            <a:pathLst>
              <a:path w="9144000" h="260350">
                <a:moveTo>
                  <a:pt x="0" y="260350"/>
                </a:moveTo>
                <a:lnTo>
                  <a:pt x="9144000" y="260350"/>
                </a:lnTo>
                <a:lnTo>
                  <a:pt x="914400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ln w="9525">
            <a:solidFill>
              <a:srgbClr val="548E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47750" y="356768"/>
            <a:ext cx="4647263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LANGK</a:t>
            </a:r>
            <a:r>
              <a:rPr sz="6600" spc="-9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H E</a:t>
            </a:r>
            <a:r>
              <a:rPr sz="6600" spc="-214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LU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ASI</a:t>
            </a:r>
            <a:endParaRPr sz="4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14921" y="356768"/>
            <a:ext cx="286462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KEBI</a:t>
            </a:r>
            <a:r>
              <a:rPr sz="6600" spc="-75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AK</a:t>
            </a:r>
            <a:r>
              <a:rPr sz="6600" spc="-9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N*</a:t>
            </a:r>
            <a:endParaRPr sz="4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94815"/>
            <a:ext cx="326047" cy="2258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1.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0">
              <a:lnSpc>
                <a:spcPct val="102000"/>
              </a:lnSpc>
              <a:spcBef>
                <a:spcPts val="435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2.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2000"/>
              </a:lnSpc>
              <a:spcBef>
                <a:spcPts val="570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3.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2000"/>
              </a:lnSpc>
              <a:spcBef>
                <a:spcPts val="570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4.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2000"/>
              </a:lnSpc>
              <a:spcBef>
                <a:spcPts val="570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5.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1356" y="1694815"/>
            <a:ext cx="4468406" cy="8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Mengide</a:t>
            </a:r>
            <a:r>
              <a:rPr sz="3900" spc="-14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ti</a:t>
            </a:r>
            <a:r>
              <a:rPr sz="3900" spc="-9" baseline="3000" dirty="0">
                <a:latin typeface="Calibri" panose="020F0502020204030204"/>
                <a:cs typeface="Calibri" panose="020F0502020204030204"/>
              </a:rPr>
              <a:t>f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i</a:t>
            </a:r>
            <a:r>
              <a:rPr sz="3900" spc="-39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asi</a:t>
            </a:r>
            <a:r>
              <a:rPr sz="3900" spc="-2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tujuan</a:t>
            </a:r>
            <a:r>
              <a:rPr sz="3900" spc="-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p</a:t>
            </a:r>
            <a:r>
              <a:rPr sz="3900" spc="-29" baseline="3000" dirty="0">
                <a:latin typeface="Calibri" panose="020F0502020204030204"/>
                <a:cs typeface="Calibri" panose="020F0502020204030204"/>
              </a:rPr>
              <a:t>r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og</a:t>
            </a:r>
            <a:r>
              <a:rPr sz="3900" spc="-50" baseline="3000" dirty="0">
                <a:latin typeface="Calibri" panose="020F0502020204030204"/>
                <a:cs typeface="Calibri" panose="020F0502020204030204"/>
              </a:rPr>
              <a:t>r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am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49530">
              <a:lnSpc>
                <a:spcPct val="102000"/>
              </a:lnSpc>
              <a:spcBef>
                <a:spcPts val="435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Analisis</a:t>
            </a:r>
            <a:r>
              <a:rPr sz="26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erhadap</a:t>
            </a:r>
            <a:r>
              <a:rPr sz="26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masalah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7568" y="1694815"/>
            <a:ext cx="28220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5"/>
              </a:spcBef>
            </a:pPr>
            <a:r>
              <a:rPr sz="3900" spc="-39" baseline="3000" dirty="0">
                <a:latin typeface="Calibri" panose="020F0502020204030204"/>
                <a:cs typeface="Calibri" panose="020F0502020204030204"/>
              </a:rPr>
              <a:t>y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ang a</a:t>
            </a:r>
            <a:r>
              <a:rPr sz="3900" spc="-44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an di</a:t>
            </a:r>
            <a:r>
              <a:rPr sz="3900" spc="-9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3900" spc="-34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aluasi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1356" y="2646172"/>
            <a:ext cx="7483115" cy="2971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625">
              <a:lnSpc>
                <a:spcPts val="2750"/>
              </a:lnSpc>
              <a:spcBef>
                <a:spcPts val="13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Des</a:t>
            </a:r>
            <a:r>
              <a:rPr sz="3900" spc="9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ripsi</a:t>
            </a:r>
            <a:r>
              <a:rPr sz="3900" spc="-3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dan</a:t>
            </a:r>
            <a:r>
              <a:rPr sz="3900" spc="-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-25" baseline="3000" dirty="0">
                <a:latin typeface="Calibri" panose="020F0502020204030204"/>
                <a:cs typeface="Calibri" panose="020F0502020204030204"/>
              </a:rPr>
              <a:t>s</a:t>
            </a:r>
            <a:r>
              <a:rPr sz="3900" spc="-29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anda</a:t>
            </a:r>
            <a:r>
              <a:rPr sz="3900" spc="-29" baseline="3000" dirty="0">
                <a:latin typeface="Calibri" panose="020F0502020204030204"/>
                <a:cs typeface="Calibri" panose="020F0502020204030204"/>
              </a:rPr>
              <a:t>r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disasi</a:t>
            </a:r>
            <a:r>
              <a:rPr sz="3900" spc="-25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-79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egi</a:t>
            </a:r>
            <a:r>
              <a:rPr sz="3900" spc="-25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3900" spc="-29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an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175"/>
              </a:lnSpc>
              <a:spcBef>
                <a:spcPts val="430"/>
              </a:spcBef>
            </a:pPr>
            <a:r>
              <a:rPr sz="2600" spc="-50" dirty="0">
                <a:latin typeface="Calibri" panose="020F0502020204030204"/>
                <a:cs typeface="Calibri" panose="020F0502020204030204"/>
              </a:rPr>
              <a:t>P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engu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erhadap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ting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 perubah</a:t>
            </a:r>
            <a:r>
              <a:rPr sz="2600" spc="4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erjadi 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175"/>
              </a:lnSpc>
              <a:spcBef>
                <a:spcPts val="260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Mene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tu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apa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ah perubah</a:t>
            </a:r>
            <a:r>
              <a:rPr sz="2600" spc="4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diam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ti 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175"/>
              </a:lnSpc>
              <a:spcBef>
                <a:spcPts val="260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merupa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akib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 da</a:t>
            </a:r>
            <a:r>
              <a:rPr sz="2600" spc="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i </a:t>
            </a: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egi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sebut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au 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ena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47625">
              <a:lnSpc>
                <a:spcPts val="2860"/>
              </a:lnSpc>
              <a:spcBef>
                <a:spcPts val="40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pe</a:t>
            </a:r>
            <a:r>
              <a:rPr sz="3900" spc="-50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3900" spc="-39" baseline="3000" dirty="0">
                <a:latin typeface="Calibri" panose="020F0502020204030204"/>
                <a:cs typeface="Calibri" panose="020F0502020204030204"/>
              </a:rPr>
              <a:t>y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ebab</a:t>
            </a:r>
            <a:r>
              <a:rPr sz="3900" spc="-34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0" baseline="3000" dirty="0">
                <a:latin typeface="Calibri" panose="020F0502020204030204"/>
                <a:cs typeface="Calibri" panose="020F0502020204030204"/>
              </a:rPr>
              <a:t>lain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47625">
              <a:lnSpc>
                <a:spcPct val="102000"/>
              </a:lnSpc>
              <a:spcBef>
                <a:spcPts val="430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Bebe</a:t>
            </a:r>
            <a:r>
              <a:rPr sz="26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apa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indi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or u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tuk</a:t>
            </a:r>
            <a:r>
              <a:rPr sz="26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m</a:t>
            </a:r>
            <a:r>
              <a:rPr sz="2600" spc="-4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ne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tu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ebe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adaan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47625">
              <a:lnSpc>
                <a:spcPts val="3120"/>
              </a:lnSpc>
              <a:spcBef>
                <a:spcPts val="155"/>
              </a:spcBef>
            </a:pPr>
            <a:r>
              <a:rPr sz="3900" spc="0" baseline="1000" dirty="0">
                <a:latin typeface="Calibri" panose="020F0502020204030204"/>
                <a:cs typeface="Calibri" panose="020F0502020204030204"/>
              </a:rPr>
              <a:t>su</a:t>
            </a:r>
            <a:r>
              <a:rPr sz="3900" spc="-19" baseline="1000" dirty="0">
                <a:latin typeface="Calibri" panose="020F0502020204030204"/>
                <a:cs typeface="Calibri" panose="020F0502020204030204"/>
              </a:rPr>
              <a:t>a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tu</a:t>
            </a:r>
            <a:r>
              <a:rPr sz="3900" spc="-1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dampak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865522"/>
            <a:ext cx="326016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6.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6527800"/>
            <a:ext cx="9144000" cy="260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102000"/>
              </a:lnSpc>
              <a:spcBef>
                <a:spcPts val="355"/>
              </a:spcBef>
            </a:pPr>
            <a:r>
              <a:rPr sz="1100" spc="0" dirty="0">
                <a:latin typeface="Calibri" panose="020F0502020204030204"/>
                <a:cs typeface="Calibri" panose="020F0502020204030204"/>
              </a:rPr>
              <a:t>*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Wi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ar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1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B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ud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i (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2002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) 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Teo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r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1100" i="1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da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1100" i="1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Pr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oses</a:t>
            </a:r>
            <a:r>
              <a:rPr sz="1100" i="1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Kebij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a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kan</a:t>
            </a:r>
            <a:r>
              <a:rPr sz="1100" i="1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ub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lik,</a:t>
            </a:r>
            <a:r>
              <a:rPr sz="1100" i="1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Y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g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y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akar</a:t>
            </a:r>
            <a:r>
              <a:rPr sz="1100" spc="-9" dirty="0">
                <a:latin typeface="Calibri" panose="020F0502020204030204"/>
                <a:cs typeface="Calibri" panose="020F0502020204030204"/>
              </a:rPr>
              <a:t>t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a:</a:t>
            </a:r>
            <a:r>
              <a:rPr sz="1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M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ed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1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ressi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nd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1100" spc="-4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h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al.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16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9</a:t>
            </a:r>
            <a:endParaRPr sz="11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52400" y="228549"/>
            <a:ext cx="8839200" cy="573328"/>
          </a:xfrm>
          <a:custGeom>
            <a:avLst/>
            <a:gdLst/>
            <a:ahLst/>
            <a:cxnLst/>
            <a:rect l="l" t="t" r="r" b="b"/>
            <a:pathLst>
              <a:path w="8839200" h="573328">
                <a:moveTo>
                  <a:pt x="0" y="573328"/>
                </a:moveTo>
                <a:lnTo>
                  <a:pt x="8839200" y="573328"/>
                </a:lnTo>
                <a:lnTo>
                  <a:pt x="8839200" y="0"/>
                </a:lnTo>
                <a:lnTo>
                  <a:pt x="0" y="0"/>
                </a:lnTo>
                <a:lnTo>
                  <a:pt x="0" y="573328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52400" y="801877"/>
            <a:ext cx="1752600" cy="2011680"/>
          </a:xfrm>
          <a:custGeom>
            <a:avLst/>
            <a:gdLst/>
            <a:ahLst/>
            <a:cxnLst/>
            <a:rect l="l" t="t" r="r" b="b"/>
            <a:pathLst>
              <a:path w="1752600" h="2011680">
                <a:moveTo>
                  <a:pt x="0" y="2011680"/>
                </a:moveTo>
                <a:lnTo>
                  <a:pt x="1752600" y="2011680"/>
                </a:lnTo>
                <a:lnTo>
                  <a:pt x="1752600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D7D2D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905000" y="801877"/>
            <a:ext cx="7086600" cy="2011680"/>
          </a:xfrm>
          <a:custGeom>
            <a:avLst/>
            <a:gdLst/>
            <a:ahLst/>
            <a:cxnLst/>
            <a:rect l="l" t="t" r="r" b="b"/>
            <a:pathLst>
              <a:path w="7086600" h="2011680">
                <a:moveTo>
                  <a:pt x="0" y="2011680"/>
                </a:moveTo>
                <a:lnTo>
                  <a:pt x="7086600" y="2011680"/>
                </a:lnTo>
                <a:lnTo>
                  <a:pt x="7086600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D7D2D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52400" y="2813557"/>
            <a:ext cx="1752600" cy="1371600"/>
          </a:xfrm>
          <a:custGeom>
            <a:avLst/>
            <a:gdLst/>
            <a:ahLst/>
            <a:cxnLst/>
            <a:rect l="l" t="t" r="r" b="b"/>
            <a:pathLst>
              <a:path w="1752600" h="1371600">
                <a:moveTo>
                  <a:pt x="0" y="1371600"/>
                </a:moveTo>
                <a:lnTo>
                  <a:pt x="1752600" y="1371600"/>
                </a:lnTo>
                <a:lnTo>
                  <a:pt x="17526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ECEAE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905000" y="2813557"/>
            <a:ext cx="7086600" cy="1371600"/>
          </a:xfrm>
          <a:custGeom>
            <a:avLst/>
            <a:gdLst/>
            <a:ahLst/>
            <a:cxnLst/>
            <a:rect l="l" t="t" r="r" b="b"/>
            <a:pathLst>
              <a:path w="7086600" h="1371600">
                <a:moveTo>
                  <a:pt x="0" y="1371600"/>
                </a:moveTo>
                <a:lnTo>
                  <a:pt x="7086600" y="1371600"/>
                </a:lnTo>
                <a:lnTo>
                  <a:pt x="70866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ECEAE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52400" y="4185170"/>
            <a:ext cx="1752600" cy="1051547"/>
          </a:xfrm>
          <a:custGeom>
            <a:avLst/>
            <a:gdLst/>
            <a:ahLst/>
            <a:cxnLst/>
            <a:rect l="l" t="t" r="r" b="b"/>
            <a:pathLst>
              <a:path w="1752600" h="1051547">
                <a:moveTo>
                  <a:pt x="0" y="1051547"/>
                </a:moveTo>
                <a:lnTo>
                  <a:pt x="1752600" y="1051547"/>
                </a:lnTo>
                <a:lnTo>
                  <a:pt x="1752600" y="0"/>
                </a:lnTo>
                <a:lnTo>
                  <a:pt x="0" y="0"/>
                </a:lnTo>
                <a:lnTo>
                  <a:pt x="0" y="1051547"/>
                </a:lnTo>
                <a:close/>
              </a:path>
            </a:pathLst>
          </a:custGeom>
          <a:solidFill>
            <a:srgbClr val="D7D2D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905000" y="4185170"/>
            <a:ext cx="7086600" cy="1051547"/>
          </a:xfrm>
          <a:custGeom>
            <a:avLst/>
            <a:gdLst/>
            <a:ahLst/>
            <a:cxnLst/>
            <a:rect l="l" t="t" r="r" b="b"/>
            <a:pathLst>
              <a:path w="7086600" h="1051547">
                <a:moveTo>
                  <a:pt x="0" y="1051547"/>
                </a:moveTo>
                <a:lnTo>
                  <a:pt x="7086600" y="1051547"/>
                </a:lnTo>
                <a:lnTo>
                  <a:pt x="7086600" y="0"/>
                </a:lnTo>
                <a:lnTo>
                  <a:pt x="0" y="0"/>
                </a:lnTo>
                <a:lnTo>
                  <a:pt x="0" y="1051547"/>
                </a:lnTo>
                <a:close/>
              </a:path>
            </a:pathLst>
          </a:custGeom>
          <a:solidFill>
            <a:srgbClr val="D7D2D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52400" y="5236743"/>
            <a:ext cx="1752600" cy="1146657"/>
          </a:xfrm>
          <a:custGeom>
            <a:avLst/>
            <a:gdLst/>
            <a:ahLst/>
            <a:cxnLst/>
            <a:rect l="l" t="t" r="r" b="b"/>
            <a:pathLst>
              <a:path w="1752600" h="1146657">
                <a:moveTo>
                  <a:pt x="0" y="1146657"/>
                </a:moveTo>
                <a:lnTo>
                  <a:pt x="1752600" y="1146657"/>
                </a:lnTo>
                <a:lnTo>
                  <a:pt x="1752600" y="0"/>
                </a:lnTo>
                <a:lnTo>
                  <a:pt x="0" y="0"/>
                </a:lnTo>
                <a:lnTo>
                  <a:pt x="0" y="1146657"/>
                </a:lnTo>
                <a:close/>
              </a:path>
            </a:pathLst>
          </a:custGeom>
          <a:solidFill>
            <a:srgbClr val="ECEAE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905000" y="5236743"/>
            <a:ext cx="7086600" cy="1146657"/>
          </a:xfrm>
          <a:custGeom>
            <a:avLst/>
            <a:gdLst/>
            <a:ahLst/>
            <a:cxnLst/>
            <a:rect l="l" t="t" r="r" b="b"/>
            <a:pathLst>
              <a:path w="7086600" h="1146657">
                <a:moveTo>
                  <a:pt x="0" y="1146657"/>
                </a:moveTo>
                <a:lnTo>
                  <a:pt x="7086600" y="1146657"/>
                </a:lnTo>
                <a:lnTo>
                  <a:pt x="7086600" y="0"/>
                </a:lnTo>
                <a:lnTo>
                  <a:pt x="0" y="0"/>
                </a:lnTo>
                <a:lnTo>
                  <a:pt x="0" y="1146657"/>
                </a:lnTo>
                <a:close/>
              </a:path>
            </a:pathLst>
          </a:custGeom>
          <a:solidFill>
            <a:srgbClr val="ECEAE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905000" y="782827"/>
            <a:ext cx="0" cy="5606923"/>
          </a:xfrm>
          <a:custGeom>
            <a:avLst/>
            <a:gdLst/>
            <a:ahLst/>
            <a:cxnLst/>
            <a:rect l="l" t="t" r="r" b="b"/>
            <a:pathLst>
              <a:path h="5606923">
                <a:moveTo>
                  <a:pt x="0" y="0"/>
                </a:moveTo>
                <a:lnTo>
                  <a:pt x="0" y="560692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905000" y="782827"/>
            <a:ext cx="0" cy="5606923"/>
          </a:xfrm>
          <a:custGeom>
            <a:avLst/>
            <a:gdLst/>
            <a:ahLst/>
            <a:cxnLst/>
            <a:rect l="l" t="t" r="r" b="b"/>
            <a:pathLst>
              <a:path h="5606923">
                <a:moveTo>
                  <a:pt x="0" y="5606923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46050" y="782827"/>
            <a:ext cx="8851900" cy="38100"/>
          </a:xfrm>
          <a:custGeom>
            <a:avLst/>
            <a:gdLst/>
            <a:ahLst/>
            <a:cxnLst/>
            <a:rect l="l" t="t" r="r" b="b"/>
            <a:pathLst>
              <a:path w="8851900" h="38100">
                <a:moveTo>
                  <a:pt x="0" y="38100"/>
                </a:moveTo>
                <a:lnTo>
                  <a:pt x="8851900" y="38100"/>
                </a:lnTo>
                <a:lnTo>
                  <a:pt x="88519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46050" y="782827"/>
            <a:ext cx="8851900" cy="38100"/>
          </a:xfrm>
          <a:custGeom>
            <a:avLst/>
            <a:gdLst/>
            <a:ahLst/>
            <a:cxnLst/>
            <a:rect l="l" t="t" r="r" b="b"/>
            <a:pathLst>
              <a:path w="8851900" h="38100">
                <a:moveTo>
                  <a:pt x="0" y="38100"/>
                </a:moveTo>
                <a:lnTo>
                  <a:pt x="8851900" y="38100"/>
                </a:lnTo>
                <a:lnTo>
                  <a:pt x="88519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46050" y="2813558"/>
            <a:ext cx="8851900" cy="0"/>
          </a:xfrm>
          <a:custGeom>
            <a:avLst/>
            <a:gdLst/>
            <a:ahLst/>
            <a:cxnLst/>
            <a:rect l="l" t="t" r="r" b="b"/>
            <a:pathLst>
              <a:path w="8851900">
                <a:moveTo>
                  <a:pt x="0" y="0"/>
                </a:moveTo>
                <a:lnTo>
                  <a:pt x="88519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46050" y="2813558"/>
            <a:ext cx="8851900" cy="0"/>
          </a:xfrm>
          <a:custGeom>
            <a:avLst/>
            <a:gdLst/>
            <a:ahLst/>
            <a:cxnLst/>
            <a:rect l="l" t="t" r="r" b="b"/>
            <a:pathLst>
              <a:path w="8851900">
                <a:moveTo>
                  <a:pt x="88519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46050" y="4185157"/>
            <a:ext cx="8851900" cy="0"/>
          </a:xfrm>
          <a:custGeom>
            <a:avLst/>
            <a:gdLst/>
            <a:ahLst/>
            <a:cxnLst/>
            <a:rect l="l" t="t" r="r" b="b"/>
            <a:pathLst>
              <a:path w="8851900">
                <a:moveTo>
                  <a:pt x="0" y="0"/>
                </a:moveTo>
                <a:lnTo>
                  <a:pt x="88519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46050" y="4185157"/>
            <a:ext cx="8851900" cy="0"/>
          </a:xfrm>
          <a:custGeom>
            <a:avLst/>
            <a:gdLst/>
            <a:ahLst/>
            <a:cxnLst/>
            <a:rect l="l" t="t" r="r" b="b"/>
            <a:pathLst>
              <a:path w="8851900">
                <a:moveTo>
                  <a:pt x="88519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46050" y="5236718"/>
            <a:ext cx="8851900" cy="0"/>
          </a:xfrm>
          <a:custGeom>
            <a:avLst/>
            <a:gdLst/>
            <a:ahLst/>
            <a:cxnLst/>
            <a:rect l="l" t="t" r="r" b="b"/>
            <a:pathLst>
              <a:path w="8851900">
                <a:moveTo>
                  <a:pt x="0" y="0"/>
                </a:moveTo>
                <a:lnTo>
                  <a:pt x="88519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46050" y="5236718"/>
            <a:ext cx="8851900" cy="0"/>
          </a:xfrm>
          <a:custGeom>
            <a:avLst/>
            <a:gdLst/>
            <a:ahLst/>
            <a:cxnLst/>
            <a:rect l="l" t="t" r="r" b="b"/>
            <a:pathLst>
              <a:path w="8851900">
                <a:moveTo>
                  <a:pt x="88519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6527800"/>
            <a:ext cx="9144000" cy="260350"/>
          </a:xfrm>
          <a:custGeom>
            <a:avLst/>
            <a:gdLst/>
            <a:ahLst/>
            <a:cxnLst/>
            <a:rect l="l" t="t" r="r" b="b"/>
            <a:pathLst>
              <a:path w="9144000" h="260350">
                <a:moveTo>
                  <a:pt x="0" y="260350"/>
                </a:moveTo>
                <a:lnTo>
                  <a:pt x="9144000" y="260350"/>
                </a:lnTo>
                <a:lnTo>
                  <a:pt x="914400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ln w="9525">
            <a:solidFill>
              <a:srgbClr val="548E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0" y="6527800"/>
            <a:ext cx="9144000" cy="260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102000"/>
              </a:lnSpc>
              <a:spcBef>
                <a:spcPts val="355"/>
              </a:spcBef>
            </a:pPr>
            <a:r>
              <a:rPr sz="1100" spc="0" dirty="0">
                <a:latin typeface="Calibri" panose="020F0502020204030204"/>
                <a:cs typeface="Calibri" panose="020F0502020204030204"/>
              </a:rPr>
              <a:t>*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Nug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r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h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1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Ria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(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2009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)</a:t>
            </a:r>
            <a:r>
              <a:rPr sz="1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ub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lic</a:t>
            </a:r>
            <a:r>
              <a:rPr sz="1100" i="1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l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c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y,</a:t>
            </a:r>
            <a:r>
              <a:rPr sz="1100" i="1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J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akarta:</a:t>
            </a:r>
            <a:r>
              <a:rPr sz="1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Elex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M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ed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1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K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om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pu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ti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ndo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1100" spc="-4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h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al.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54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1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–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 542</a:t>
            </a:r>
            <a:endParaRPr sz="1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400" y="228549"/>
            <a:ext cx="8839200" cy="573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98040">
              <a:lnSpc>
                <a:spcPct val="102000"/>
              </a:lnSpc>
              <a:spcBef>
                <a:spcPts val="310"/>
              </a:spcBef>
            </a:pPr>
            <a:r>
              <a:rPr sz="30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FUNGSI E</a:t>
            </a:r>
            <a:r>
              <a:rPr sz="3000" b="1" spc="-15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</a:t>
            </a:r>
            <a:r>
              <a:rPr sz="30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3000" b="1" spc="-7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</a:t>
            </a:r>
            <a:r>
              <a:rPr sz="3000" b="1" spc="-84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U</a:t>
            </a:r>
            <a:r>
              <a:rPr sz="30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3000" b="1" spc="-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</a:t>
            </a:r>
            <a:r>
              <a:rPr sz="30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3000" b="1" spc="-14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0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KEBI</a:t>
            </a:r>
            <a:r>
              <a:rPr sz="3000" b="1" spc="-5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J</a:t>
            </a:r>
            <a:r>
              <a:rPr sz="30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AK</a:t>
            </a:r>
            <a:r>
              <a:rPr sz="3000" b="1" spc="-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30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N</a:t>
            </a:r>
            <a:endParaRPr sz="3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400" y="801877"/>
            <a:ext cx="1752600" cy="2011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102000"/>
              </a:lnSpc>
              <a:spcBef>
                <a:spcPts val="330"/>
              </a:spcBef>
            </a:pPr>
            <a:r>
              <a:rPr sz="21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P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LANA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I</a:t>
            </a:r>
            <a:endParaRPr sz="2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5000" y="801877"/>
            <a:ext cx="7086600" cy="2011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 marR="338455">
              <a:lnSpc>
                <a:spcPts val="2520"/>
              </a:lnSpc>
              <a:spcBef>
                <a:spcPts val="440"/>
              </a:spcBef>
            </a:pPr>
            <a:r>
              <a:rPr sz="2100" spc="0" dirty="0">
                <a:latin typeface="Calibri" panose="020F0502020204030204"/>
                <a:cs typeface="Calibri" panose="020F0502020204030204"/>
              </a:rPr>
              <a:t>Melalui</a:t>
            </a:r>
            <a:r>
              <a:rPr sz="2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dap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dipot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1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eali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as pela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sanaan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p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am dan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dap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dibu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su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tu 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ene</a:t>
            </a:r>
            <a:r>
              <a:rPr sz="21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ali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asi</a:t>
            </a:r>
            <a:r>
              <a:rPr sz="2100" spc="3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n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pol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a-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pola</a:t>
            </a:r>
            <a:endParaRPr sz="2100">
              <a:latin typeface="Calibri" panose="020F0502020204030204"/>
              <a:cs typeface="Calibri" panose="020F0502020204030204"/>
            </a:endParaRPr>
          </a:p>
          <a:p>
            <a:pPr marL="91440" marR="63500">
              <a:lnSpc>
                <a:spcPct val="100000"/>
              </a:lnSpc>
            </a:pPr>
            <a:r>
              <a:rPr sz="2100" spc="0" dirty="0">
                <a:latin typeface="Calibri" panose="020F0502020204030204"/>
                <a:cs typeface="Calibri" panose="020F0502020204030204"/>
              </a:rPr>
              <a:t>hubun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nt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ar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berba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ai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dimensi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eali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as 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y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ang dia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m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ti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n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a.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ri 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alua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ini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alu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or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dap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men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id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n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tif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asi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masa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l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ah,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6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ond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, dan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ak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or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ang men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d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ung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6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eberhas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lan 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au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6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alan </a:t>
            </a:r>
            <a:r>
              <a:rPr sz="2100" spc="-6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endParaRPr sz="2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0" y="2813558"/>
            <a:ext cx="1752600" cy="1371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102000"/>
              </a:lnSpc>
              <a:spcBef>
                <a:spcPts val="330"/>
              </a:spcBef>
            </a:pPr>
            <a:r>
              <a:rPr sz="2100" spc="0" dirty="0">
                <a:latin typeface="Calibri" panose="020F0502020204030204"/>
                <a:cs typeface="Calibri" panose="020F0502020204030204"/>
              </a:rPr>
              <a:t>KE</a:t>
            </a:r>
            <a:r>
              <a:rPr sz="2100" spc="-164" dirty="0">
                <a:latin typeface="Calibri" panose="020F0502020204030204"/>
                <a:cs typeface="Calibri" panose="020F0502020204030204"/>
              </a:rPr>
              <a:t>P</a:t>
            </a:r>
            <a:r>
              <a:rPr sz="2100" spc="-16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U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HAN</a:t>
            </a:r>
            <a:endParaRPr sz="2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813558"/>
            <a:ext cx="7086600" cy="1371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 marR="341630">
              <a:lnSpc>
                <a:spcPct val="100000"/>
              </a:lnSpc>
              <a:spcBef>
                <a:spcPts val="365"/>
              </a:spcBef>
            </a:pPr>
            <a:r>
              <a:rPr sz="2100" spc="0" dirty="0">
                <a:latin typeface="Calibri" panose="020F0502020204030204"/>
                <a:cs typeface="Calibri" panose="020F0502020204030204"/>
              </a:rPr>
              <a:t>Melalui</a:t>
            </a:r>
            <a:r>
              <a:rPr sz="2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dap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di</a:t>
            </a:r>
            <a:r>
              <a:rPr sz="2100" spc="-6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ahui apa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ah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tind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ang dila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ol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h</a:t>
            </a:r>
            <a:r>
              <a:rPr sz="2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pa</a:t>
            </a:r>
            <a:r>
              <a:rPr sz="2100" spc="-44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 pe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l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u,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baik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bi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ok</a:t>
            </a:r>
            <a:r>
              <a:rPr sz="2100" spc="-44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asi</a:t>
            </a:r>
            <a:r>
              <a:rPr sz="2100" spc="1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mau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un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pela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 lain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ny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a, 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uai</a:t>
            </a:r>
            <a:r>
              <a:rPr sz="2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de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nan 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andar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dan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p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edur</a:t>
            </a:r>
            <a:r>
              <a:rPr sz="2100" spc="2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di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ap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 ol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h</a:t>
            </a:r>
            <a:r>
              <a:rPr sz="2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6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endParaRPr sz="2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" y="4185157"/>
            <a:ext cx="1752600" cy="1051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102000"/>
              </a:lnSpc>
              <a:spcBef>
                <a:spcPts val="335"/>
              </a:spcBef>
            </a:pPr>
            <a:r>
              <a:rPr sz="2100" spc="-3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UDIT</a:t>
            </a:r>
            <a:endParaRPr sz="2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5000" y="4185157"/>
            <a:ext cx="7086600" cy="1051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 marR="237490">
              <a:lnSpc>
                <a:spcPct val="100000"/>
              </a:lnSpc>
              <a:spcBef>
                <a:spcPts val="370"/>
              </a:spcBef>
            </a:pPr>
            <a:r>
              <a:rPr sz="2100" spc="0" dirty="0">
                <a:latin typeface="Calibri" panose="020F0502020204030204"/>
                <a:cs typeface="Calibri" panose="020F0502020204030204"/>
              </a:rPr>
              <a:t>Melalui</a:t>
            </a:r>
            <a:r>
              <a:rPr sz="2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dap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di</a:t>
            </a:r>
            <a:r>
              <a:rPr sz="2100" spc="-6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ahui, apa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h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i="1" spc="0" dirty="0">
                <a:latin typeface="Calibri" panose="020F0502020204030204"/>
                <a:cs typeface="Calibri" panose="020F0502020204030204"/>
              </a:rPr>
              <a:t>ou</a:t>
            </a:r>
            <a:r>
              <a:rPr sz="2100" i="1" spc="4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i="1" spc="0" dirty="0">
                <a:latin typeface="Calibri" panose="020F0502020204030204"/>
                <a:cs typeface="Calibri" panose="020F0502020204030204"/>
              </a:rPr>
              <a:t>put</a:t>
            </a:r>
            <a:r>
              <a:rPr sz="2100" i="1" spc="-3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benar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-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benar sampai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6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6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el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o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mpok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sa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44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6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an,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at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au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ju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tru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ada </a:t>
            </a:r>
            <a:r>
              <a:rPr sz="2100" spc="-6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eb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o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c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2100" spc="-54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 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au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pe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n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y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mpan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endParaRPr sz="2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5236718"/>
            <a:ext cx="1752600" cy="1146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102000"/>
              </a:lnSpc>
              <a:spcBef>
                <a:spcPts val="335"/>
              </a:spcBef>
            </a:pPr>
            <a:r>
              <a:rPr sz="2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UN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ING</a:t>
            </a:r>
            <a:endParaRPr sz="2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05000" y="5236718"/>
            <a:ext cx="7086600" cy="1146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 marR="106045">
              <a:lnSpc>
                <a:spcPts val="2520"/>
              </a:lnSpc>
              <a:spcBef>
                <a:spcPts val="445"/>
              </a:spcBef>
            </a:pPr>
            <a:r>
              <a:rPr sz="2100" spc="0" dirty="0">
                <a:latin typeface="Calibri" panose="020F0502020204030204"/>
                <a:cs typeface="Calibri" panose="020F0502020204030204"/>
              </a:rPr>
              <a:t>Den</a:t>
            </a:r>
            <a:r>
              <a:rPr sz="2100" spc="-39" dirty="0">
                <a:latin typeface="Calibri" panose="020F0502020204030204"/>
                <a:cs typeface="Calibri" panose="020F0502020204030204"/>
              </a:rPr>
              <a:t>g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e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1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dap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di</a:t>
            </a:r>
            <a:r>
              <a:rPr sz="2100" spc="-6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ahui</a:t>
            </a:r>
            <a:r>
              <a:rPr sz="2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apa a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ib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o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100" spc="4" dirty="0">
                <a:latin typeface="Calibri" panose="020F0502020204030204"/>
                <a:cs typeface="Calibri" panose="020F0502020204030204"/>
              </a:rPr>
              <a:t>l-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6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onomi</a:t>
            </a:r>
            <a:r>
              <a:rPr sz="2100" spc="34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dari </a:t>
            </a:r>
            <a:r>
              <a:rPr sz="2100" spc="-64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1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2100" spc="-4" dirty="0">
                <a:latin typeface="Calibri" panose="020F0502020204030204"/>
                <a:cs typeface="Calibri" panose="020F0502020204030204"/>
              </a:rPr>
              <a:t>e</a:t>
            </a:r>
            <a:r>
              <a:rPr sz="2100" spc="0" dirty="0">
                <a:latin typeface="Calibri" panose="020F0502020204030204"/>
                <a:cs typeface="Calibri" panose="020F0502020204030204"/>
              </a:rPr>
              <a:t>but</a:t>
            </a:r>
            <a:endParaRPr sz="21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6527800"/>
            <a:ext cx="9144000" cy="260350"/>
          </a:xfrm>
          <a:custGeom>
            <a:avLst/>
            <a:gdLst/>
            <a:ahLst/>
            <a:cxnLst/>
            <a:rect l="l" t="t" r="r" b="b"/>
            <a:pathLst>
              <a:path w="9144000" h="260350">
                <a:moveTo>
                  <a:pt x="0" y="260350"/>
                </a:moveTo>
                <a:lnTo>
                  <a:pt x="9144000" y="260350"/>
                </a:lnTo>
                <a:lnTo>
                  <a:pt x="914400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ln w="9525">
            <a:solidFill>
              <a:srgbClr val="548E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1356" y="601497"/>
            <a:ext cx="7435678" cy="52542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9740" marR="47625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JENIS E</a:t>
            </a:r>
            <a:r>
              <a:rPr sz="6600" spc="-214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LU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ASI</a:t>
            </a:r>
            <a:r>
              <a:rPr sz="6600" spc="25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KEBI</a:t>
            </a:r>
            <a:r>
              <a:rPr sz="6600" spc="-75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AK</a:t>
            </a:r>
            <a:r>
              <a:rPr sz="6600" spc="-9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N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12700" marR="47625">
              <a:lnSpc>
                <a:spcPct val="102000"/>
              </a:lnSpc>
              <a:spcBef>
                <a:spcPts val="3370"/>
              </a:spcBef>
            </a:pPr>
            <a:r>
              <a:rPr sz="2600" spc="-59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aluasi p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oses,</a:t>
            </a:r>
            <a:r>
              <a:rPr sz="26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64" dirty="0">
                <a:latin typeface="Calibri" panose="020F0502020204030204"/>
                <a:cs typeface="Calibri" panose="020F0502020204030204"/>
              </a:rPr>
              <a:t>f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us pada ba</a:t>
            </a:r>
            <a:r>
              <a:rPr sz="2600" spc="-59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aimana p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oses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47625">
              <a:lnSpc>
                <a:spcPts val="3125"/>
              </a:lnSpc>
              <a:spcBef>
                <a:spcPts val="155"/>
              </a:spcBef>
            </a:pPr>
            <a:r>
              <a:rPr sz="3900" spc="0" baseline="1000" dirty="0">
                <a:latin typeface="Calibri" panose="020F0502020204030204"/>
                <a:cs typeface="Calibri" panose="020F0502020204030204"/>
              </a:rPr>
              <a:t>imple</a:t>
            </a:r>
            <a:r>
              <a:rPr sz="3900" spc="-9" baseline="1000" dirty="0">
                <a:latin typeface="Calibri" panose="020F0502020204030204"/>
                <a:cs typeface="Calibri" panose="020F0502020204030204"/>
              </a:rPr>
              <a:t>m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900" spc="-25" baseline="1000" dirty="0">
                <a:latin typeface="Calibri" panose="020F0502020204030204"/>
                <a:cs typeface="Calibri" panose="020F0502020204030204"/>
              </a:rPr>
              <a:t>n</a:t>
            </a:r>
            <a:r>
              <a:rPr sz="3900" spc="-34" baseline="1000" dirty="0">
                <a:latin typeface="Calibri" panose="020F0502020204030204"/>
                <a:cs typeface="Calibri" panose="020F0502020204030204"/>
              </a:rPr>
              <a:t>t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asi</a:t>
            </a:r>
            <a:r>
              <a:rPr sz="3900" spc="-3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su</a:t>
            </a:r>
            <a:r>
              <a:rPr sz="3900" spc="-25" baseline="1000" dirty="0">
                <a:latin typeface="Calibri" panose="020F0502020204030204"/>
                <a:cs typeface="Calibri" panose="020F0502020204030204"/>
              </a:rPr>
              <a:t>a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tu</a:t>
            </a:r>
            <a:r>
              <a:rPr sz="3900" spc="-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900" spc="-7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3900" spc="-44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900" spc="0" baseline="1000" dirty="0">
                <a:latin typeface="Calibri" panose="020F0502020204030204"/>
                <a:cs typeface="Calibri" panose="020F0502020204030204"/>
              </a:rPr>
              <a:t>an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824230">
              <a:lnSpc>
                <a:spcPts val="3120"/>
              </a:lnSpc>
              <a:spcBef>
                <a:spcPts val="550"/>
              </a:spcBef>
            </a:pPr>
            <a:r>
              <a:rPr sz="2600" spc="-59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aluasi i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pak, 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64" dirty="0">
                <a:latin typeface="Calibri" panose="020F0502020204030204"/>
                <a:cs typeface="Calibri" panose="020F0502020204030204"/>
              </a:rPr>
              <a:t>f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us pada hasil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akhir</a:t>
            </a:r>
            <a:r>
              <a:rPr sz="26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su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tu </a:t>
            </a: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120"/>
              </a:lnSpc>
              <a:spcBef>
                <a:spcPts val="625"/>
              </a:spcBef>
            </a:pPr>
            <a:r>
              <a:rPr sz="2600" spc="-59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an,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 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m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enilai</a:t>
            </a:r>
            <a:r>
              <a:rPr sz="26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hasil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den</a:t>
            </a:r>
            <a:r>
              <a:rPr sz="2600" spc="-54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 tujuan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di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en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c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dalam </a:t>
            </a: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pada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sa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t dirumus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12700" marR="631190" algn="just">
              <a:lnSpc>
                <a:spcPts val="3120"/>
              </a:lnSpc>
              <a:spcBef>
                <a:spcPts val="625"/>
              </a:spcBef>
            </a:pPr>
            <a:r>
              <a:rPr sz="2600" spc="0" dirty="0">
                <a:latin typeface="Calibri" panose="020F0502020204030204"/>
                <a:cs typeface="Calibri" panose="020F0502020204030204"/>
              </a:rPr>
              <a:t>Me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4" dirty="0">
                <a:latin typeface="Calibri" panose="020F0502020204030204"/>
                <a:cs typeface="Calibri" panose="020F0502020204030204"/>
              </a:rPr>
              <a:t>-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aluasi,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merupa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e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erhadap berba</a:t>
            </a:r>
            <a:r>
              <a:rPr sz="2600" spc="-44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ai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hasil 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at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au </a:t>
            </a:r>
            <a:r>
              <a:rPr sz="2600" spc="-19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emuan</a:t>
            </a:r>
            <a:r>
              <a:rPr sz="26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34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6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dari be</a:t>
            </a:r>
            <a:r>
              <a:rPr sz="2600" spc="4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ba</a:t>
            </a:r>
            <a:r>
              <a:rPr sz="2600" spc="-50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ai </a:t>
            </a:r>
            <a:r>
              <a:rPr sz="2600" spc="-7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39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6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0" dirty="0">
                <a:latin typeface="Calibri" panose="020F0502020204030204"/>
                <a:cs typeface="Calibri" panose="020F0502020204030204"/>
              </a:rPr>
              <a:t>ada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94815"/>
            <a:ext cx="3260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1.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566924"/>
            <a:ext cx="3260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2.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438677"/>
            <a:ext cx="326016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3.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707255"/>
            <a:ext cx="3260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5"/>
              </a:spcBef>
            </a:pPr>
            <a:r>
              <a:rPr sz="3900" spc="0" baseline="3000" dirty="0">
                <a:latin typeface="Calibri" panose="020F0502020204030204"/>
                <a:cs typeface="Calibri" panose="020F0502020204030204"/>
              </a:rPr>
              <a:t>4.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6527800"/>
            <a:ext cx="9144000" cy="260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102000"/>
              </a:lnSpc>
              <a:spcBef>
                <a:spcPts val="355"/>
              </a:spcBef>
            </a:pPr>
            <a:r>
              <a:rPr sz="1100" spc="0" dirty="0">
                <a:latin typeface="Calibri" panose="020F0502020204030204"/>
                <a:cs typeface="Calibri" panose="020F0502020204030204"/>
              </a:rPr>
              <a:t>*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Nug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r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h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1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Ria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(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2009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)</a:t>
            </a:r>
            <a:r>
              <a:rPr sz="1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ub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lic</a:t>
            </a:r>
            <a:r>
              <a:rPr sz="1100" i="1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l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c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y,</a:t>
            </a:r>
            <a:r>
              <a:rPr sz="1100" i="1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J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akarta:</a:t>
            </a:r>
            <a:r>
              <a:rPr sz="1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Elex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M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ed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1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K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om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pu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ti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ndo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1100" spc="-4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h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al.</a:t>
            </a:r>
            <a:r>
              <a:rPr sz="1100" spc="238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54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2</a:t>
            </a:r>
            <a:endParaRPr sz="11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6527800"/>
            <a:ext cx="9144000" cy="260350"/>
          </a:xfrm>
          <a:custGeom>
            <a:avLst/>
            <a:gdLst/>
            <a:ahLst/>
            <a:cxnLst/>
            <a:rect l="l" t="t" r="r" b="b"/>
            <a:pathLst>
              <a:path w="9144000" h="260350">
                <a:moveTo>
                  <a:pt x="0" y="260350"/>
                </a:moveTo>
                <a:lnTo>
                  <a:pt x="9144000" y="260350"/>
                </a:lnTo>
                <a:lnTo>
                  <a:pt x="914400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ln w="9525">
            <a:solidFill>
              <a:srgbClr val="548E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52400" y="152349"/>
            <a:ext cx="8839200" cy="472490"/>
          </a:xfrm>
          <a:custGeom>
            <a:avLst/>
            <a:gdLst/>
            <a:ahLst/>
            <a:cxnLst/>
            <a:rect l="l" t="t" r="r" b="b"/>
            <a:pathLst>
              <a:path w="8839200" h="472490">
                <a:moveTo>
                  <a:pt x="0" y="472490"/>
                </a:moveTo>
                <a:lnTo>
                  <a:pt x="8839200" y="472490"/>
                </a:lnTo>
                <a:lnTo>
                  <a:pt x="8839200" y="0"/>
                </a:lnTo>
                <a:lnTo>
                  <a:pt x="0" y="0"/>
                </a:lnTo>
                <a:lnTo>
                  <a:pt x="0" y="47249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52400" y="624967"/>
            <a:ext cx="8839200" cy="3139693"/>
          </a:xfrm>
          <a:custGeom>
            <a:avLst/>
            <a:gdLst/>
            <a:ahLst/>
            <a:cxnLst/>
            <a:rect l="l" t="t" r="r" b="b"/>
            <a:pathLst>
              <a:path w="8839200" h="3139693">
                <a:moveTo>
                  <a:pt x="0" y="3139693"/>
                </a:moveTo>
                <a:lnTo>
                  <a:pt x="8839200" y="3139693"/>
                </a:lnTo>
                <a:lnTo>
                  <a:pt x="8839200" y="0"/>
                </a:lnTo>
                <a:lnTo>
                  <a:pt x="0" y="0"/>
                </a:lnTo>
                <a:lnTo>
                  <a:pt x="0" y="3139693"/>
                </a:lnTo>
                <a:close/>
              </a:path>
            </a:pathLst>
          </a:custGeom>
          <a:solidFill>
            <a:srgbClr val="E8D0D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52400" y="3764661"/>
            <a:ext cx="8839200" cy="1310766"/>
          </a:xfrm>
          <a:custGeom>
            <a:avLst/>
            <a:gdLst/>
            <a:ahLst/>
            <a:cxnLst/>
            <a:rect l="l" t="t" r="r" b="b"/>
            <a:pathLst>
              <a:path w="8839200" h="1310766">
                <a:moveTo>
                  <a:pt x="0" y="1310766"/>
                </a:moveTo>
                <a:lnTo>
                  <a:pt x="8839200" y="1310766"/>
                </a:lnTo>
                <a:lnTo>
                  <a:pt x="8839200" y="0"/>
                </a:lnTo>
                <a:lnTo>
                  <a:pt x="0" y="0"/>
                </a:lnTo>
                <a:lnTo>
                  <a:pt x="0" y="1310766"/>
                </a:lnTo>
                <a:close/>
              </a:path>
            </a:pathLst>
          </a:custGeom>
          <a:solidFill>
            <a:srgbClr val="F4E9E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52400" y="5075415"/>
            <a:ext cx="8839200" cy="1185684"/>
          </a:xfrm>
          <a:custGeom>
            <a:avLst/>
            <a:gdLst/>
            <a:ahLst/>
            <a:cxnLst/>
            <a:rect l="l" t="t" r="r" b="b"/>
            <a:pathLst>
              <a:path w="8839200" h="1185684">
                <a:moveTo>
                  <a:pt x="0" y="1185684"/>
                </a:moveTo>
                <a:lnTo>
                  <a:pt x="8839200" y="1185684"/>
                </a:lnTo>
                <a:lnTo>
                  <a:pt x="8839200" y="0"/>
                </a:lnTo>
                <a:lnTo>
                  <a:pt x="0" y="0"/>
                </a:lnTo>
                <a:lnTo>
                  <a:pt x="0" y="1185684"/>
                </a:lnTo>
                <a:close/>
              </a:path>
            </a:pathLst>
          </a:custGeom>
          <a:solidFill>
            <a:srgbClr val="E8D0D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46050" y="605789"/>
            <a:ext cx="8851900" cy="38100"/>
          </a:xfrm>
          <a:custGeom>
            <a:avLst/>
            <a:gdLst/>
            <a:ahLst/>
            <a:cxnLst/>
            <a:rect l="l" t="t" r="r" b="b"/>
            <a:pathLst>
              <a:path w="8851900" h="38100">
                <a:moveTo>
                  <a:pt x="0" y="38100"/>
                </a:moveTo>
                <a:lnTo>
                  <a:pt x="8851900" y="38100"/>
                </a:lnTo>
                <a:lnTo>
                  <a:pt x="88519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46050" y="605789"/>
            <a:ext cx="8851900" cy="38100"/>
          </a:xfrm>
          <a:custGeom>
            <a:avLst/>
            <a:gdLst/>
            <a:ahLst/>
            <a:cxnLst/>
            <a:rect l="l" t="t" r="r" b="b"/>
            <a:pathLst>
              <a:path w="8851900" h="38100">
                <a:moveTo>
                  <a:pt x="0" y="38100"/>
                </a:moveTo>
                <a:lnTo>
                  <a:pt x="8851900" y="38100"/>
                </a:lnTo>
                <a:lnTo>
                  <a:pt x="88519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0" y="6527800"/>
            <a:ext cx="9144000" cy="260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102000"/>
              </a:lnSpc>
              <a:spcBef>
                <a:spcPts val="355"/>
              </a:spcBef>
            </a:pPr>
            <a:r>
              <a:rPr sz="1100" spc="0" dirty="0">
                <a:latin typeface="Calibri" panose="020F0502020204030204"/>
                <a:cs typeface="Calibri" panose="020F0502020204030204"/>
              </a:rPr>
              <a:t>*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Nug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r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h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11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Ria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(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2009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)</a:t>
            </a:r>
            <a:r>
              <a:rPr sz="11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ub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lic</a:t>
            </a:r>
            <a:r>
              <a:rPr sz="1100" i="1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i="1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l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1100" i="1" spc="-4" dirty="0">
                <a:latin typeface="Calibri" panose="020F0502020204030204"/>
                <a:cs typeface="Calibri" panose="020F0502020204030204"/>
              </a:rPr>
              <a:t>c</a:t>
            </a:r>
            <a:r>
              <a:rPr sz="1100" i="1" spc="0" dirty="0">
                <a:latin typeface="Calibri" panose="020F0502020204030204"/>
                <a:cs typeface="Calibri" panose="020F0502020204030204"/>
              </a:rPr>
              <a:t>y,</a:t>
            </a:r>
            <a:r>
              <a:rPr sz="1100" i="1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J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akarta:</a:t>
            </a:r>
            <a:r>
              <a:rPr sz="11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Elex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M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ed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11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K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om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pu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ti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ndo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1100" spc="-4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h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al.</a:t>
            </a:r>
            <a:r>
              <a:rPr sz="11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54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1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1100" spc="0" dirty="0">
                <a:latin typeface="Calibri" panose="020F0502020204030204"/>
                <a:cs typeface="Calibri" panose="020F0502020204030204"/>
              </a:rPr>
              <a:t>–</a:t>
            </a:r>
            <a:r>
              <a:rPr sz="1100" spc="4" dirty="0">
                <a:latin typeface="Calibri" panose="020F0502020204030204"/>
                <a:cs typeface="Calibri" panose="020F0502020204030204"/>
              </a:rPr>
              <a:t> 542</a:t>
            </a:r>
            <a:endParaRPr sz="11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" y="152349"/>
            <a:ext cx="8839200" cy="4724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9375">
              <a:lnSpc>
                <a:spcPct val="102000"/>
              </a:lnSpc>
              <a:spcBef>
                <a:spcPts val="320"/>
              </a:spcBef>
            </a:pP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</a:t>
            </a:r>
            <a:r>
              <a:rPr sz="2500" b="1" spc="-134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500" b="1" spc="-5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</a:t>
            </a:r>
            <a:r>
              <a:rPr sz="2500" b="1" spc="-6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U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ASI</a:t>
            </a:r>
            <a:r>
              <a:rPr sz="2500" b="1" spc="-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men</a:t>
            </a:r>
            <a:r>
              <a:rPr sz="2500" b="1" spc="4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u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rut</a:t>
            </a:r>
            <a:r>
              <a:rPr sz="2500" b="1" spc="-1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H</a:t>
            </a:r>
            <a:r>
              <a:rPr sz="2500" b="1" spc="-34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WLET</a:t>
            </a:r>
            <a:r>
              <a:rPr sz="2500" b="1" spc="-7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&amp;</a:t>
            </a:r>
            <a:r>
              <a:rPr sz="2500" b="1" spc="-17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RAM</a:t>
            </a:r>
            <a:r>
              <a:rPr sz="2500" b="1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SH</a:t>
            </a:r>
            <a:r>
              <a:rPr sz="2500" b="1" spc="-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(1</a:t>
            </a:r>
            <a:r>
              <a:rPr sz="2500" b="1" spc="-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9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9</a:t>
            </a:r>
            <a:r>
              <a:rPr sz="2500" b="1" spc="-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5</a:t>
            </a:r>
            <a:r>
              <a:rPr sz="2500" b="1" spc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)</a:t>
            </a:r>
            <a:endParaRPr sz="25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624839"/>
            <a:ext cx="8839200" cy="3139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4340" marR="309880" indent="-342900">
              <a:lnSpc>
                <a:spcPts val="2400"/>
              </a:lnSpc>
              <a:spcBef>
                <a:spcPts val="435"/>
              </a:spcBef>
              <a:tabLst>
                <a:tab pos="431800" algn="l"/>
              </a:tabLst>
            </a:pPr>
            <a:r>
              <a:rPr sz="2000" spc="4" dirty="0">
                <a:latin typeface="Calibri" panose="020F0502020204030204"/>
                <a:cs typeface="Calibri" panose="020F0502020204030204"/>
              </a:rPr>
              <a:t>1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.	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94" dirty="0">
                <a:latin typeface="Calibri" panose="020F0502020204030204"/>
                <a:cs typeface="Calibri" panose="020F0502020204030204"/>
              </a:rPr>
              <a:t>V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-44" dirty="0">
                <a:latin typeface="Calibri" panose="020F0502020204030204"/>
                <a:cs typeface="Calibri" panose="020F0502020204030204"/>
              </a:rPr>
              <a:t>L</a:t>
            </a:r>
            <a:r>
              <a:rPr sz="2000" spc="-50" dirty="0">
                <a:latin typeface="Calibri" panose="020F0502020204030204"/>
                <a:cs typeface="Calibri" panose="020F0502020204030204"/>
              </a:rPr>
              <a:t>U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D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MINIS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-15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TI</a:t>
            </a:r>
            <a:r>
              <a:rPr sz="2000" spc="-204" dirty="0">
                <a:latin typeface="Calibri" panose="020F0502020204030204"/>
                <a:cs typeface="Calibri" panose="020F0502020204030204"/>
              </a:rPr>
              <a:t>F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20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y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ber</a:t>
            </a:r>
            <a:r>
              <a:rPr sz="2000" spc="-5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enaan den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000" spc="-14" dirty="0">
                <a:latin typeface="Calibri" panose="020F0502020204030204"/>
                <a:cs typeface="Calibri" panose="020F0502020204030204"/>
              </a:rPr>
              <a:t> e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v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si</a:t>
            </a:r>
            <a:r>
              <a:rPr sz="2000" spc="1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adm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ni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tif</a:t>
            </a:r>
            <a:r>
              <a:rPr sz="2000" spc="4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– an</a:t>
            </a:r>
            <a:r>
              <a:rPr sz="2000" spc="29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-39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an,</a:t>
            </a:r>
            <a:r>
              <a:rPr sz="2000" spc="-3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fi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nsi,</a:t>
            </a:r>
            <a:r>
              <a:rPr sz="20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bi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y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–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dari p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oses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 di dalam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er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19" dirty="0">
                <a:latin typeface="Calibri" panose="020F0502020204030204"/>
                <a:cs typeface="Calibri" panose="020F0502020204030204"/>
              </a:rPr>
              <a:t>n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ah</a:t>
            </a:r>
            <a:r>
              <a:rPr sz="2000" spc="1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y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ang ber</a:t>
            </a:r>
            <a:r>
              <a:rPr sz="2000" spc="-5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enaan den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an: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490855">
              <a:lnSpc>
                <a:spcPct val="102000"/>
              </a:lnSpc>
            </a:pPr>
            <a:r>
              <a:rPr sz="2000" spc="0" dirty="0">
                <a:latin typeface="Calibri" panose="020F0502020204030204"/>
                <a:cs typeface="Calibri" panose="020F0502020204030204"/>
              </a:rPr>
              <a:t>a. </a:t>
            </a:r>
            <a:r>
              <a:rPr sz="2000" i="1" spc="-5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i="1" spc="0" dirty="0">
                <a:latin typeface="Calibri" panose="020F0502020204030204"/>
                <a:cs typeface="Calibri" panose="020F0502020204030204"/>
              </a:rPr>
              <a:t>f</a:t>
            </a:r>
            <a:r>
              <a:rPr sz="2000" i="1" spc="-25" dirty="0">
                <a:latin typeface="Calibri" panose="020F0502020204030204"/>
                <a:cs typeface="Calibri" panose="020F0502020204030204"/>
              </a:rPr>
              <a:t>f</a:t>
            </a:r>
            <a:r>
              <a:rPr sz="2000" i="1" spc="0" dirty="0">
                <a:latin typeface="Calibri" panose="020F0502020204030204"/>
                <a:cs typeface="Calibri" panose="020F0502020204030204"/>
              </a:rPr>
              <a:t>ort</a:t>
            </a:r>
            <a:r>
              <a:rPr sz="2000" i="1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i="1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i="1" spc="0" dirty="0">
                <a:latin typeface="Calibri" panose="020F0502020204030204"/>
                <a:cs typeface="Calibri" panose="020F0502020204030204"/>
              </a:rPr>
              <a:t>va</a:t>
            </a:r>
            <a:r>
              <a:rPr sz="2000" i="1" spc="-4" dirty="0">
                <a:latin typeface="Calibri" panose="020F0502020204030204"/>
                <a:cs typeface="Calibri" panose="020F0502020204030204"/>
              </a:rPr>
              <a:t>l</a:t>
            </a:r>
            <a:r>
              <a:rPr sz="2000" i="1" spc="0" dirty="0">
                <a:latin typeface="Calibri" panose="020F0502020204030204"/>
                <a:cs typeface="Calibri" panose="020F0502020204030204"/>
              </a:rPr>
              <a:t>uatio</a:t>
            </a:r>
            <a:r>
              <a:rPr sz="2000" i="1" spc="4" dirty="0">
                <a:latin typeface="Calibri" panose="020F0502020204030204"/>
                <a:cs typeface="Calibri" panose="020F0502020204030204"/>
              </a:rPr>
              <a:t>n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2000" spc="426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y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000" spc="-2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nilai</a:t>
            </a:r>
            <a:r>
              <a:rPr sz="2000" spc="1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dari s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si</a:t>
            </a:r>
            <a:r>
              <a:rPr sz="20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inp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u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p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og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am</a:t>
            </a:r>
            <a:r>
              <a:rPr sz="20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490855">
              <a:lnSpc>
                <a:spcPts val="2405"/>
              </a:lnSpc>
              <a:spcBef>
                <a:spcPts val="120"/>
              </a:spcBef>
            </a:pPr>
            <a:r>
              <a:rPr sz="3000" spc="0" baseline="1000" dirty="0">
                <a:latin typeface="Calibri" panose="020F0502020204030204"/>
                <a:cs typeface="Calibri" panose="020F0502020204030204"/>
              </a:rPr>
              <a:t>b.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-39" baseline="1000" dirty="0">
                <a:latin typeface="Calibri" panose="020F0502020204030204"/>
                <a:cs typeface="Calibri" panose="020F0502020204030204"/>
              </a:rPr>
              <a:t>P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er</a:t>
            </a:r>
            <a:r>
              <a:rPr sz="3000" i="1" spc="-25" baseline="1000" dirty="0">
                <a:latin typeface="Calibri" panose="020F0502020204030204"/>
                <a:cs typeface="Calibri" panose="020F0502020204030204"/>
              </a:rPr>
              <a:t>f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orman</a:t>
            </a:r>
            <a:r>
              <a:rPr sz="3000" i="1" spc="-14" baseline="1000" dirty="0">
                <a:latin typeface="Calibri" panose="020F0502020204030204"/>
                <a:cs typeface="Calibri" panose="020F0502020204030204"/>
              </a:rPr>
              <a:t>c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i="1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-9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va</a:t>
            </a:r>
            <a:r>
              <a:rPr sz="3000" i="1" spc="-4" baseline="1000" dirty="0">
                <a:latin typeface="Calibri" panose="020F0502020204030204"/>
                <a:cs typeface="Calibri" panose="020F0502020204030204"/>
              </a:rPr>
              <a:t>l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uation,</a:t>
            </a:r>
            <a:r>
              <a:rPr sz="3000" i="1" spc="-1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ang</a:t>
            </a:r>
            <a:r>
              <a:rPr sz="3000" spc="-25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m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nilai</a:t>
            </a:r>
            <a:r>
              <a:rPr sz="3000" spc="1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5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l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ua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 </a:t>
            </a:r>
            <a:r>
              <a:rPr sz="3000" spc="4" baseline="1000" dirty="0">
                <a:latin typeface="Calibri" panose="020F0502020204030204"/>
                <a:cs typeface="Calibri" panose="020F0502020204030204"/>
              </a:rPr>
              <a:t>(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ou</a:t>
            </a:r>
            <a:r>
              <a:rPr sz="3000" i="1" spc="4" baseline="1000" dirty="0">
                <a:latin typeface="Calibri" panose="020F0502020204030204"/>
                <a:cs typeface="Calibri" panose="020F0502020204030204"/>
              </a:rPr>
              <a:t>t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pu</a:t>
            </a:r>
            <a:r>
              <a:rPr sz="3000" i="1" spc="4" baseline="1000" dirty="0">
                <a:latin typeface="Calibri" panose="020F0502020204030204"/>
                <a:cs typeface="Calibri" panose="020F0502020204030204"/>
              </a:rPr>
              <a:t>t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)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p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og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am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5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490855">
              <a:lnSpc>
                <a:spcPts val="2400"/>
              </a:lnSpc>
            </a:pPr>
            <a:r>
              <a:rPr sz="3000" spc="0" baseline="1000" dirty="0">
                <a:latin typeface="Calibri" panose="020F0502020204030204"/>
                <a:cs typeface="Calibri" panose="020F0502020204030204"/>
              </a:rPr>
              <a:t>c.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Ad</a:t>
            </a:r>
            <a:r>
              <a:rPr sz="3000" i="1" spc="4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quacy</a:t>
            </a:r>
            <a:r>
              <a:rPr sz="3000" i="1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of</a:t>
            </a:r>
            <a:r>
              <a:rPr sz="3000" i="1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per</a:t>
            </a:r>
            <a:r>
              <a:rPr sz="3000" i="1" spc="-19" baseline="1000" dirty="0">
                <a:latin typeface="Calibri" panose="020F0502020204030204"/>
                <a:cs typeface="Calibri" panose="020F0502020204030204"/>
              </a:rPr>
              <a:t>f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orman</a:t>
            </a:r>
            <a:r>
              <a:rPr sz="3000" i="1" spc="-14" baseline="1000" dirty="0">
                <a:latin typeface="Calibri" panose="020F0502020204030204"/>
                <a:cs typeface="Calibri" panose="020F0502020204030204"/>
              </a:rPr>
              <a:t>c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i="1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-9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va</a:t>
            </a:r>
            <a:r>
              <a:rPr sz="3000" i="1" spc="-4" baseline="1000" dirty="0">
                <a:latin typeface="Calibri" panose="020F0502020204030204"/>
                <a:cs typeface="Calibri" panose="020F0502020204030204"/>
              </a:rPr>
              <a:t>l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uation</a:t>
            </a:r>
            <a:r>
              <a:rPr sz="3000" i="1" spc="-25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25" baseline="1000" dirty="0">
                <a:latin typeface="Calibri" panose="020F0502020204030204"/>
                <a:cs typeface="Calibri" panose="020F0502020204030204"/>
              </a:rPr>
              <a:t>at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au</a:t>
            </a:r>
            <a:r>
              <a:rPr sz="3000" spc="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ef</a:t>
            </a:r>
            <a:r>
              <a:rPr sz="3000" i="1" spc="-29" baseline="1000" dirty="0">
                <a:latin typeface="Calibri" panose="020F0502020204030204"/>
                <a:cs typeface="Calibri" panose="020F0502020204030204"/>
              </a:rPr>
              <a:t>f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ect</a:t>
            </a:r>
            <a:r>
              <a:rPr sz="3000" i="1" spc="-4" baseline="1000" dirty="0">
                <a:latin typeface="Calibri" panose="020F0502020204030204"/>
                <a:cs typeface="Calibri" panose="020F0502020204030204"/>
              </a:rPr>
              <a:t>i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veness</a:t>
            </a:r>
            <a:r>
              <a:rPr sz="3000" i="1" spc="-2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-9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va</a:t>
            </a:r>
            <a:r>
              <a:rPr sz="3000" i="1" spc="-4" baseline="1000" dirty="0">
                <a:latin typeface="Calibri" panose="020F0502020204030204"/>
                <a:cs typeface="Calibri" panose="020F0502020204030204"/>
              </a:rPr>
              <a:t>l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uatio</a:t>
            </a:r>
            <a:r>
              <a:rPr sz="3000" i="1" spc="9" baseline="1000" dirty="0">
                <a:latin typeface="Calibri" panose="020F0502020204030204"/>
                <a:cs typeface="Calibri" panose="020F0502020204030204"/>
              </a:rPr>
              <a:t>n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,</a:t>
            </a:r>
            <a:r>
              <a:rPr sz="3000" spc="-3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ang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719455">
              <a:lnSpc>
                <a:spcPts val="2400"/>
              </a:lnSpc>
            </a:pPr>
            <a:r>
              <a:rPr sz="3000" spc="0" baseline="1000" dirty="0">
                <a:latin typeface="Calibri" panose="020F0502020204030204"/>
                <a:cs typeface="Calibri" panose="020F0502020204030204"/>
              </a:rPr>
              <a:t>m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nilai</a:t>
            </a:r>
            <a:r>
              <a:rPr sz="3000" spc="1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apa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ah p</a:t>
            </a:r>
            <a:r>
              <a:rPr sz="3000" spc="-39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og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am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dijalan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</a:t>
            </a:r>
            <a:r>
              <a:rPr sz="3000" spc="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seba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g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ai</a:t>
            </a:r>
            <a:r>
              <a:rPr sz="3000" spc="-9" baseline="1000" dirty="0">
                <a:latin typeface="Calibri" panose="020F0502020204030204"/>
                <a:cs typeface="Calibri" panose="020F0502020204030204"/>
              </a:rPr>
              <a:t>m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ana</a:t>
            </a:r>
            <a:r>
              <a:rPr sz="3000" spc="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ang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sudah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di</a:t>
            </a:r>
            <a:r>
              <a:rPr sz="3000" spc="-25" baseline="1000" dirty="0">
                <a:latin typeface="Calibri" panose="020F0502020204030204"/>
                <a:cs typeface="Calibri" panose="020F0502020204030204"/>
              </a:rPr>
              <a:t>t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spc="-25" baseline="1000" dirty="0">
                <a:latin typeface="Calibri" panose="020F0502020204030204"/>
                <a:cs typeface="Calibri" panose="020F0502020204030204"/>
              </a:rPr>
              <a:t>t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ap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490855">
              <a:lnSpc>
                <a:spcPts val="2400"/>
              </a:lnSpc>
            </a:pPr>
            <a:r>
              <a:rPr sz="3000" spc="0" baseline="1000" dirty="0">
                <a:latin typeface="Calibri" panose="020F0502020204030204"/>
                <a:cs typeface="Calibri" panose="020F0502020204030204"/>
              </a:rPr>
              <a:t>d.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-54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ffi</a:t>
            </a:r>
            <a:r>
              <a:rPr sz="3000" i="1" spc="-9" baseline="1000" dirty="0">
                <a:latin typeface="Calibri" panose="020F0502020204030204"/>
                <a:cs typeface="Calibri" panose="020F0502020204030204"/>
              </a:rPr>
              <a:t>c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ien</a:t>
            </a:r>
            <a:r>
              <a:rPr sz="3000" i="1" spc="-4" baseline="1000" dirty="0">
                <a:latin typeface="Calibri" panose="020F0502020204030204"/>
                <a:cs typeface="Calibri" panose="020F0502020204030204"/>
              </a:rPr>
              <a:t>c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i="1" spc="1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i="1" spc="-9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va</a:t>
            </a:r>
            <a:r>
              <a:rPr sz="3000" i="1" spc="-4" baseline="1000" dirty="0">
                <a:latin typeface="Calibri" panose="020F0502020204030204"/>
                <a:cs typeface="Calibri" panose="020F0502020204030204"/>
              </a:rPr>
              <a:t>l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uation,</a:t>
            </a:r>
            <a:r>
              <a:rPr sz="3000" i="1" spc="-2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ang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m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nilai</a:t>
            </a:r>
            <a:r>
              <a:rPr sz="3000" spc="1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bi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a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p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og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am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dan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e</a:t>
            </a:r>
            <a:r>
              <a:rPr sz="3000" spc="-50" baseline="1000" dirty="0">
                <a:latin typeface="Calibri" panose="020F0502020204030204"/>
                <a:cs typeface="Calibri" panose="020F0502020204030204"/>
              </a:rPr>
              <a:t>f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spc="-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ti</a:t>
            </a:r>
            <a:r>
              <a:rPr sz="3000" spc="-9" baseline="1000" dirty="0">
                <a:latin typeface="Calibri" panose="020F0502020204030204"/>
                <a:cs typeface="Calibri" panose="020F0502020204030204"/>
              </a:rPr>
              <a:t>v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i</a:t>
            </a:r>
            <a:r>
              <a:rPr sz="3000" spc="-25" baseline="1000" dirty="0">
                <a:latin typeface="Calibri" panose="020F0502020204030204"/>
                <a:cs typeface="Calibri" panose="020F0502020204030204"/>
              </a:rPr>
              <a:t>t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as</a:t>
            </a:r>
            <a:r>
              <a:rPr sz="3000" spc="3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bi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a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490855">
              <a:lnSpc>
                <a:spcPts val="2400"/>
              </a:lnSpc>
            </a:pPr>
            <a:r>
              <a:rPr sz="3000" spc="0" baseline="1000" dirty="0">
                <a:latin typeface="Calibri" panose="020F0502020204030204"/>
                <a:cs typeface="Calibri" panose="020F0502020204030204"/>
              </a:rPr>
              <a:t>e. 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P</a:t>
            </a:r>
            <a:r>
              <a:rPr sz="3000" i="1" spc="-9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o</a:t>
            </a:r>
            <a:r>
              <a:rPr sz="3000" i="1" spc="-14" baseline="1000" dirty="0">
                <a:latin typeface="Calibri" panose="020F0502020204030204"/>
                <a:cs typeface="Calibri" panose="020F0502020204030204"/>
              </a:rPr>
              <a:t>c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ess</a:t>
            </a:r>
            <a:r>
              <a:rPr sz="3000" i="1" spc="-9" baseline="1000" dirty="0">
                <a:latin typeface="Calibri" panose="020F0502020204030204"/>
                <a:cs typeface="Calibri" panose="020F0502020204030204"/>
              </a:rPr>
              <a:t> e</a:t>
            </a:r>
            <a:r>
              <a:rPr sz="3000" i="1" spc="-4" baseline="1000" dirty="0">
                <a:latin typeface="Calibri" panose="020F0502020204030204"/>
                <a:cs typeface="Calibri" panose="020F0502020204030204"/>
              </a:rPr>
              <a:t>v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aluat</a:t>
            </a:r>
            <a:r>
              <a:rPr sz="3000" i="1" spc="-4" baseline="1000" dirty="0">
                <a:latin typeface="Calibri" panose="020F0502020204030204"/>
                <a:cs typeface="Calibri" panose="020F0502020204030204"/>
              </a:rPr>
              <a:t>i</a:t>
            </a:r>
            <a:r>
              <a:rPr sz="3000" i="1" spc="0" baseline="1000" dirty="0">
                <a:latin typeface="Calibri" panose="020F0502020204030204"/>
                <a:cs typeface="Calibri" panose="020F0502020204030204"/>
              </a:rPr>
              <a:t>on,</a:t>
            </a:r>
            <a:r>
              <a:rPr sz="3000" i="1" spc="-2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ang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9" baseline="1000" dirty="0">
                <a:latin typeface="Calibri" panose="020F0502020204030204"/>
                <a:cs typeface="Calibri" panose="020F0502020204030204"/>
              </a:rPr>
              <a:t>m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eni</a:t>
            </a:r>
            <a:r>
              <a:rPr sz="3000" spc="-9" baseline="1000" dirty="0">
                <a:latin typeface="Calibri" panose="020F0502020204030204"/>
                <a:cs typeface="Calibri" panose="020F0502020204030204"/>
              </a:rPr>
              <a:t>l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ai</a:t>
            </a:r>
            <a:r>
              <a:rPr sz="3000" spc="1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9" baseline="1000" dirty="0">
                <a:latin typeface="Calibri" panose="020F0502020204030204"/>
                <a:cs typeface="Calibri" panose="020F0502020204030204"/>
              </a:rPr>
              <a:t>m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e</a:t>
            </a:r>
            <a:r>
              <a:rPr sz="3000" spc="-25" baseline="1000" dirty="0">
                <a:latin typeface="Calibri" panose="020F0502020204030204"/>
                <a:cs typeface="Calibri" panose="020F0502020204030204"/>
              </a:rPr>
              <a:t>t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ode 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y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ang</a:t>
            </a:r>
            <a:r>
              <a:rPr sz="3000" spc="-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dipe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gu</a:t>
            </a:r>
            <a:r>
              <a:rPr sz="3000" spc="4" baseline="1000" dirty="0">
                <a:latin typeface="Calibri" panose="020F0502020204030204"/>
                <a:cs typeface="Calibri" panose="020F0502020204030204"/>
              </a:rPr>
              <a:t>n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o</a:t>
            </a:r>
            <a:r>
              <a:rPr sz="3000" spc="-4" baseline="1000" dirty="0">
                <a:latin typeface="Calibri" panose="020F0502020204030204"/>
                <a:cs typeface="Calibri" panose="020F0502020204030204"/>
              </a:rPr>
              <a:t>l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eh o</a:t>
            </a:r>
            <a:r>
              <a:rPr sz="3000" spc="-29" baseline="1000" dirty="0">
                <a:latin typeface="Calibri" panose="020F0502020204030204"/>
                <a:cs typeface="Calibri" panose="020F0502020204030204"/>
              </a:rPr>
              <a:t>rg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ani</a:t>
            </a:r>
            <a:r>
              <a:rPr sz="3000" spc="-9" baseline="1000" dirty="0">
                <a:latin typeface="Calibri" panose="020F0502020204030204"/>
                <a:cs typeface="Calibri" panose="020F0502020204030204"/>
              </a:rPr>
              <a:t>s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asi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777240">
              <a:lnSpc>
                <a:spcPts val="2400"/>
              </a:lnSpc>
            </a:pPr>
            <a:r>
              <a:rPr sz="3000" spc="0" baseline="1000" dirty="0">
                <a:latin typeface="Calibri" panose="020F0502020204030204"/>
                <a:cs typeface="Calibri" panose="020F0502020204030204"/>
              </a:rPr>
              <a:t>pela</a:t>
            </a:r>
            <a:r>
              <a:rPr sz="3000" spc="-25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sana</a:t>
            </a:r>
            <a:r>
              <a:rPr sz="3000" spc="14" baseline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3000" spc="-59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3000" spc="-34" baseline="1000" dirty="0">
                <a:latin typeface="Calibri" panose="020F0502020204030204"/>
                <a:cs typeface="Calibri" panose="020F0502020204030204"/>
              </a:rPr>
              <a:t>k</a:t>
            </a:r>
            <a:r>
              <a:rPr sz="3000" spc="0" baseline="1000" dirty="0">
                <a:latin typeface="Calibri" panose="020F0502020204030204"/>
                <a:cs typeface="Calibri" panose="020F0502020204030204"/>
              </a:rPr>
              <a:t>an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3764661"/>
            <a:ext cx="8839200" cy="131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4340" marR="73025" indent="-342900">
              <a:lnSpc>
                <a:spcPct val="100000"/>
              </a:lnSpc>
              <a:spcBef>
                <a:spcPts val="365"/>
              </a:spcBef>
              <a:tabLst>
                <a:tab pos="431800" algn="l"/>
              </a:tabLst>
            </a:pPr>
            <a:r>
              <a:rPr sz="2000" spc="4" dirty="0">
                <a:latin typeface="Calibri" panose="020F0502020204030204"/>
                <a:cs typeface="Calibri" panose="020F0502020204030204"/>
              </a:rPr>
              <a:t>2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.	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94" dirty="0">
                <a:latin typeface="Calibri" panose="020F0502020204030204"/>
                <a:cs typeface="Calibri" panose="020F0502020204030204"/>
              </a:rPr>
              <a:t>V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-44" dirty="0">
                <a:latin typeface="Calibri" panose="020F0502020204030204"/>
                <a:cs typeface="Calibri" panose="020F0502020204030204"/>
              </a:rPr>
              <a:t>L</a:t>
            </a:r>
            <a:r>
              <a:rPr sz="2000" spc="-50" dirty="0">
                <a:latin typeface="Calibri" panose="020F0502020204030204"/>
                <a:cs typeface="Calibri" panose="020F0502020204030204"/>
              </a:rPr>
              <a:t>U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JUDISIA</a:t>
            </a:r>
            <a:r>
              <a:rPr sz="2000" spc="9" dirty="0">
                <a:latin typeface="Calibri" panose="020F0502020204030204"/>
                <a:cs typeface="Calibri" panose="020F0502020204030204"/>
              </a:rPr>
              <a:t>L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,</a:t>
            </a:r>
            <a:r>
              <a:rPr sz="20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y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aitu 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v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aluasi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y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0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ber</a:t>
            </a:r>
            <a:r>
              <a:rPr sz="2000" spc="-5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enaan den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u </a:t>
            </a:r>
            <a:r>
              <a:rPr sz="2000" spc="-5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ea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b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sahan</a:t>
            </a:r>
            <a:r>
              <a:rPr sz="2000" spc="2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h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u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um 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p</a:t>
            </a:r>
            <a:r>
              <a:rPr sz="2000" spc="-19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 di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mp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l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19" dirty="0">
                <a:latin typeface="Calibri" panose="020F0502020204030204"/>
                <a:cs typeface="Calibri" panose="020F0502020204030204"/>
              </a:rPr>
              <a:t>n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as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an,</a:t>
            </a:r>
            <a:r>
              <a:rPr sz="2000" spc="4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er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asuk</a:t>
            </a:r>
            <a:r>
              <a:rPr sz="20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n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gkinan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pelan</a:t>
            </a:r>
            <a:r>
              <a:rPr sz="2000" spc="29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-39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 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hadap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6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on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titu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i,</a:t>
            </a:r>
            <a:r>
              <a:rPr sz="20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em</a:t>
            </a:r>
            <a:r>
              <a:rPr sz="20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hu</a:t>
            </a:r>
            <a:r>
              <a:rPr sz="2000" spc="-1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um,</a:t>
            </a:r>
            <a:r>
              <a:rPr sz="20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ti</a:t>
            </a:r>
            <a:r>
              <a:rPr sz="2000" spc="-3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a,</a:t>
            </a:r>
            <a:r>
              <a:rPr sz="20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tu</a:t>
            </a:r>
            <a:r>
              <a:rPr sz="2000" spc="-39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adm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ni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-39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asi</a:t>
            </a:r>
            <a:r>
              <a:rPr sz="2000" spc="2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ne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-39" dirty="0">
                <a:latin typeface="Calibri" panose="020F0502020204030204"/>
                <a:cs typeface="Calibri" panose="020F0502020204030204"/>
              </a:rPr>
              <a:t>r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a,</a:t>
            </a:r>
            <a:r>
              <a:rPr sz="2000" spc="-1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hin</a:t>
            </a:r>
            <a:r>
              <a:rPr sz="2000" spc="25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g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hak asa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1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manusia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2400" y="5075421"/>
            <a:ext cx="8839200" cy="1185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4340" marR="541020" indent="-342900">
              <a:lnSpc>
                <a:spcPts val="2400"/>
              </a:lnSpc>
              <a:spcBef>
                <a:spcPts val="440"/>
              </a:spcBef>
              <a:tabLst>
                <a:tab pos="431800" algn="l"/>
              </a:tabLst>
            </a:pPr>
            <a:r>
              <a:rPr sz="2000" spc="4" dirty="0">
                <a:latin typeface="Calibri" panose="020F0502020204030204"/>
                <a:cs typeface="Calibri" panose="020F0502020204030204"/>
              </a:rPr>
              <a:t>3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.	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94" dirty="0">
                <a:latin typeface="Calibri" panose="020F0502020204030204"/>
                <a:cs typeface="Calibri" panose="020F0502020204030204"/>
              </a:rPr>
              <a:t>V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-44" dirty="0">
                <a:latin typeface="Calibri" panose="020F0502020204030204"/>
                <a:cs typeface="Calibri" panose="020F0502020204030204"/>
              </a:rPr>
              <a:t>L</a:t>
            </a:r>
            <a:r>
              <a:rPr sz="2000" spc="-50" dirty="0">
                <a:latin typeface="Calibri" panose="020F0502020204030204"/>
                <a:cs typeface="Calibri" panose="020F0502020204030204"/>
              </a:rPr>
              <a:t>U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POLIT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K,</a:t>
            </a:r>
            <a:r>
              <a:rPr sz="20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9" dirty="0">
                <a:latin typeface="Calibri" panose="020F0502020204030204"/>
                <a:cs typeface="Calibri" panose="020F0502020204030204"/>
              </a:rPr>
              <a:t>y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aitu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nilai</a:t>
            </a:r>
            <a:r>
              <a:rPr sz="2000" spc="19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sejauh 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ana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peneri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aan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69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on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s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tituen </a:t>
            </a:r>
            <a:r>
              <a:rPr sz="2000" spc="4" dirty="0">
                <a:latin typeface="Calibri" panose="020F0502020204030204"/>
                <a:cs typeface="Calibri" panose="020F0502020204030204"/>
              </a:rPr>
              <a:t>p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ol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tik 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erhadap </a:t>
            </a:r>
            <a:r>
              <a:rPr sz="2000" spc="-54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 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y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ang</a:t>
            </a:r>
            <a:r>
              <a:rPr sz="2000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dii</a:t>
            </a:r>
            <a:r>
              <a:rPr sz="20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ple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m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2000" spc="-19" dirty="0">
                <a:latin typeface="Calibri" panose="020F0502020204030204"/>
                <a:cs typeface="Calibri" panose="020F0502020204030204"/>
              </a:rPr>
              <a:t>n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as</a:t>
            </a:r>
            <a:r>
              <a:rPr sz="2000" spc="-4" dirty="0">
                <a:latin typeface="Calibri" panose="020F0502020204030204"/>
                <a:cs typeface="Calibri" panose="020F0502020204030204"/>
              </a:rPr>
              <a:t>i</a:t>
            </a:r>
            <a:r>
              <a:rPr sz="2000" spc="-34" dirty="0">
                <a:latin typeface="Calibri" panose="020F0502020204030204"/>
                <a:cs typeface="Calibri" panose="020F0502020204030204"/>
              </a:rPr>
              <a:t>k</a:t>
            </a:r>
            <a:r>
              <a:rPr sz="2000" spc="0" dirty="0">
                <a:latin typeface="Calibri" panose="020F0502020204030204"/>
                <a:cs typeface="Calibri" panose="020F0502020204030204"/>
              </a:rPr>
              <a:t>an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77874" y="601497"/>
            <a:ext cx="7070953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6600" spc="-204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LU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ASI</a:t>
            </a:r>
            <a:r>
              <a:rPr sz="6600" spc="24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be</a:t>
            </a:r>
            <a:r>
              <a:rPr sz="6600" spc="-54" baseline="3000" dirty="0">
                <a:latin typeface="Calibri" panose="020F0502020204030204"/>
                <a:cs typeface="Calibri" panose="020F0502020204030204"/>
              </a:rPr>
              <a:t>r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dasar</a:t>
            </a:r>
            <a:r>
              <a:rPr sz="6600" spc="-64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an</a:t>
            </a:r>
            <a:r>
              <a:rPr sz="6600" spc="-1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6600" spc="-204" baseline="3000" dirty="0">
                <a:latin typeface="Calibri" panose="020F0502020204030204"/>
                <a:cs typeface="Calibri" panose="020F0502020204030204"/>
              </a:rPr>
              <a:t>W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AKTU</a:t>
            </a:r>
            <a:endParaRPr sz="4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684750"/>
            <a:ext cx="228853" cy="101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96000"/>
              </a:lnSpc>
              <a:spcBef>
                <a:spcPts val="76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1709293"/>
            <a:ext cx="1416363" cy="2091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335">
              <a:lnSpc>
                <a:spcPts val="3360"/>
              </a:lnSpc>
              <a:spcBef>
                <a:spcPts val="170"/>
              </a:spcBef>
            </a:pPr>
            <a:r>
              <a:rPr sz="4800" spc="-79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spc="-44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aluasi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2000"/>
              </a:lnSpc>
              <a:spcBef>
                <a:spcPts val="535"/>
              </a:spcBef>
            </a:pPr>
            <a:r>
              <a:rPr sz="3200" spc="-7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-44" dirty="0">
                <a:latin typeface="Calibri" panose="020F0502020204030204"/>
                <a:cs typeface="Calibri" panose="020F0502020204030204"/>
              </a:rPr>
              <a:t>v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aluasi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74295">
              <a:lnSpc>
                <a:spcPts val="3840"/>
              </a:lnSpc>
              <a:spcBef>
                <a:spcPts val="190"/>
              </a:spcBef>
            </a:pPr>
            <a:r>
              <a:rPr sz="4800" i="1" spc="0" baseline="2000" dirty="0">
                <a:latin typeface="Calibri" panose="020F0502020204030204"/>
                <a:cs typeface="Calibri" panose="020F0502020204030204"/>
              </a:rPr>
              <a:t>prose</a:t>
            </a:r>
            <a:r>
              <a:rPr sz="4800" i="1" spc="9" baseline="2000" dirty="0">
                <a:latin typeface="Calibri" panose="020F0502020204030204"/>
                <a:cs typeface="Calibri" panose="020F0502020204030204"/>
              </a:rPr>
              <a:t>s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)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13970">
              <a:lnSpc>
                <a:spcPct val="102000"/>
              </a:lnSpc>
              <a:spcBef>
                <a:spcPts val="510"/>
              </a:spcBef>
            </a:pPr>
            <a:r>
              <a:rPr sz="3200" spc="-7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-44" dirty="0">
                <a:latin typeface="Calibri" panose="020F0502020204030204"/>
                <a:cs typeface="Calibri" panose="020F0502020204030204"/>
              </a:rPr>
              <a:t>v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alua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s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i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7962" y="1709293"/>
            <a:ext cx="4160767" cy="101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960">
              <a:lnSpc>
                <a:spcPts val="3360"/>
              </a:lnSpc>
              <a:spcBef>
                <a:spcPts val="170"/>
              </a:spcBef>
            </a:pPr>
            <a:r>
              <a:rPr sz="4800" spc="0" baseline="3000" dirty="0">
                <a:latin typeface="Calibri" panose="020F0502020204030204"/>
                <a:cs typeface="Calibri" panose="020F0502020204030204"/>
              </a:rPr>
              <a:t>sebe</a:t>
            </a:r>
            <a:r>
              <a:rPr sz="4800" spc="-4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um</a:t>
            </a:r>
            <a:r>
              <a:rPr sz="4800" spc="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di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29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sana</a:t>
            </a:r>
            <a:r>
              <a:rPr sz="4800" spc="-69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an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2000"/>
              </a:lnSpc>
              <a:spcBef>
                <a:spcPts val="53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pada</a:t>
            </a:r>
            <a:r>
              <a:rPr sz="32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spc="-34" dirty="0">
                <a:latin typeface="Calibri" panose="020F0502020204030204"/>
                <a:cs typeface="Calibri" panose="020F0502020204030204"/>
              </a:rPr>
              <a:t>w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tu pela</a:t>
            </a:r>
            <a:r>
              <a:rPr sz="32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sanaan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47475" y="2294890"/>
            <a:ext cx="155769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70"/>
              </a:spcBef>
            </a:pPr>
            <a:r>
              <a:rPr sz="4800" spc="25" baseline="3000" dirty="0">
                <a:latin typeface="Calibri" panose="020F0502020204030204"/>
                <a:cs typeface="Calibri" panose="020F0502020204030204"/>
              </a:rPr>
              <a:t>(</a:t>
            </a:r>
            <a:r>
              <a:rPr sz="4800" i="1" spc="-19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val</a:t>
            </a:r>
            <a:r>
              <a:rPr sz="4800" i="1" spc="-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asi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343250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8203" y="3367811"/>
            <a:ext cx="449677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70"/>
              </a:spcBef>
            </a:pPr>
            <a:r>
              <a:rPr sz="4800" spc="0" baseline="3000" dirty="0">
                <a:latin typeface="Calibri" panose="020F0502020204030204"/>
                <a:cs typeface="Calibri" panose="020F0502020204030204"/>
              </a:rPr>
              <a:t>s</a:t>
            </a:r>
            <a:r>
              <a:rPr sz="4800" spc="-19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spc="-39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elah </a:t>
            </a:r>
            <a:r>
              <a:rPr sz="4800" spc="-119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eb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i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ja</a:t>
            </a:r>
            <a:r>
              <a:rPr sz="4800" spc="-64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an</a:t>
            </a:r>
            <a:r>
              <a:rPr sz="4800" spc="14" baseline="3000" dirty="0">
                <a:latin typeface="Calibri" panose="020F0502020204030204"/>
                <a:cs typeface="Calibri" panose="020F0502020204030204"/>
              </a:rPr>
              <a:t> (</a:t>
            </a:r>
            <a:r>
              <a:rPr sz="4800" i="1" spc="-19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va</a:t>
            </a:r>
            <a:r>
              <a:rPr sz="4800" i="1" spc="-9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uasi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855720"/>
            <a:ext cx="685975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70"/>
              </a:spcBef>
            </a:pPr>
            <a:r>
              <a:rPr sz="4800" i="1" spc="-114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onse</a:t>
            </a:r>
            <a:r>
              <a:rPr sz="4800" i="1" spc="-75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uensi [o</a:t>
            </a:r>
            <a:r>
              <a:rPr sz="4800" i="1" spc="-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tp</a:t>
            </a:r>
            <a:r>
              <a:rPr sz="4800" i="1" spc="-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t]</a:t>
            </a:r>
            <a:r>
              <a:rPr sz="4800" i="1" spc="25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i="1" spc="-114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4800" i="1" spc="-119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an</a:t>
            </a:r>
            <a:r>
              <a:rPr sz="4800" i="1" spc="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/</a:t>
            </a:r>
            <a:r>
              <a:rPr sz="4800" i="1" spc="-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i="1" spc="-19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val</a:t>
            </a:r>
            <a:r>
              <a:rPr sz="4800" i="1" spc="-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asi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4343400"/>
            <a:ext cx="1675523" cy="920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70"/>
              </a:spcBef>
            </a:pP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pengaruh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60960">
              <a:lnSpc>
                <a:spcPts val="3845"/>
              </a:lnSpc>
              <a:spcBef>
                <a:spcPts val="25"/>
              </a:spcBef>
            </a:pPr>
            <a:r>
              <a:rPr sz="4800" i="1" spc="0" baseline="2000" dirty="0">
                <a:latin typeface="Calibri" panose="020F0502020204030204"/>
                <a:cs typeface="Calibri" panose="020F0502020204030204"/>
              </a:rPr>
              <a:t>sum</a:t>
            </a:r>
            <a:r>
              <a:rPr sz="4800" i="1" spc="-14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i="1" spc="0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4800" i="1" spc="-9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4800" i="1" spc="0" baseline="2000" dirty="0">
                <a:latin typeface="Calibri" panose="020F0502020204030204"/>
                <a:cs typeface="Calibri" panose="020F0502020204030204"/>
              </a:rPr>
              <a:t>f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)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652958" y="4343400"/>
            <a:ext cx="511940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70"/>
              </a:spcBef>
            </a:pP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[ou</a:t>
            </a:r>
            <a:r>
              <a:rPr sz="4800" i="1" spc="-34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4800" i="1" spc="-25" baseline="3000" dirty="0">
                <a:latin typeface="Calibri" panose="020F0502020204030204"/>
                <a:cs typeface="Calibri" panose="020F0502020204030204"/>
              </a:rPr>
              <a:t>c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ome] </a:t>
            </a:r>
            <a:r>
              <a:rPr sz="4800" i="1" spc="-114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4800" i="1" spc="-119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an</a:t>
            </a:r>
            <a:r>
              <a:rPr sz="4800" i="1" spc="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/ </a:t>
            </a:r>
            <a:r>
              <a:rPr sz="4800" i="1" spc="-19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val</a:t>
            </a:r>
            <a:r>
              <a:rPr sz="4800" i="1" spc="-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4800" i="1" spc="0" baseline="3000" dirty="0">
                <a:latin typeface="Calibri" panose="020F0502020204030204"/>
                <a:cs typeface="Calibri" panose="020F0502020204030204"/>
              </a:rPr>
              <a:t>asi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8840" y="266217"/>
            <a:ext cx="5122098" cy="48024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2455">
              <a:lnSpc>
                <a:spcPts val="4585"/>
              </a:lnSpc>
              <a:spcBef>
                <a:spcPts val="230"/>
              </a:spcBef>
            </a:pPr>
            <a:r>
              <a:rPr sz="6600" spc="-59" baseline="3000" dirty="0">
                <a:latin typeface="Calibri" panose="020F0502020204030204"/>
                <a:cs typeface="Calibri" panose="020F0502020204030204"/>
              </a:rPr>
              <a:t>D</a:t>
            </a:r>
            <a:r>
              <a:rPr sz="6600" spc="-354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350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14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&amp; I</a:t>
            </a:r>
            <a:r>
              <a:rPr sz="66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6600" spc="-34" baseline="3000" dirty="0">
                <a:latin typeface="Calibri" panose="020F0502020204030204"/>
                <a:cs typeface="Calibri" panose="020F0502020204030204"/>
              </a:rPr>
              <a:t>F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ORMASI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2604770" marR="83820">
              <a:lnSpc>
                <a:spcPts val="5280"/>
              </a:lnSpc>
              <a:spcBef>
                <a:spcPts val="35"/>
              </a:spcBef>
            </a:pPr>
            <a:r>
              <a:rPr sz="6600" spc="0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6600" spc="-204" baseline="2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2000" dirty="0">
                <a:latin typeface="Calibri" panose="020F0502020204030204"/>
                <a:cs typeface="Calibri" panose="020F0502020204030204"/>
              </a:rPr>
              <a:t>L</a:t>
            </a:r>
            <a:r>
              <a:rPr sz="6600" spc="-100" baseline="2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2000" dirty="0">
                <a:latin typeface="Calibri" panose="020F0502020204030204"/>
                <a:cs typeface="Calibri" panose="020F0502020204030204"/>
              </a:rPr>
              <a:t>ASI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12700" marR="2550160">
              <a:lnSpc>
                <a:spcPts val="3905"/>
              </a:lnSpc>
              <a:spcBef>
                <a:spcPts val="690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DO</a:t>
            </a:r>
            <a:r>
              <a:rPr sz="32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UM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-259" dirty="0">
                <a:latin typeface="Calibri" panose="020F0502020204030204"/>
                <a:cs typeface="Calibri" panose="020F0502020204030204"/>
              </a:rPr>
              <a:t>T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ASI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2550160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SU</a:t>
            </a:r>
            <a:r>
              <a:rPr sz="32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VEI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83820">
              <a:lnSpc>
                <a:spcPts val="3905"/>
              </a:lnSpc>
              <a:spcBef>
                <a:spcPts val="900"/>
              </a:spcBef>
            </a:pPr>
            <a:r>
              <a:rPr sz="4800" spc="0" baseline="2000" dirty="0">
                <a:latin typeface="Calibri" panose="020F0502020204030204"/>
                <a:cs typeface="Calibri" panose="020F0502020204030204"/>
              </a:rPr>
              <a:t>OBSE</a:t>
            </a:r>
            <a:r>
              <a:rPr sz="4800" spc="-44" baseline="2000" dirty="0">
                <a:latin typeface="Calibri" panose="020F0502020204030204"/>
                <a:cs typeface="Calibri" panose="020F0502020204030204"/>
              </a:rPr>
              <a:t>R</a:t>
            </a:r>
            <a:r>
              <a:rPr sz="4800" spc="-144" baseline="2000" dirty="0">
                <a:latin typeface="Calibri" panose="020F0502020204030204"/>
                <a:cs typeface="Calibri" panose="020F0502020204030204"/>
              </a:rPr>
              <a:t>V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ASI LA</a:t>
            </a:r>
            <a:r>
              <a:rPr sz="4800" spc="-24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9" baseline="2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G</a:t>
            </a:r>
            <a:r>
              <a:rPr sz="4800" spc="-9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83820">
              <a:lnSpc>
                <a:spcPct val="102000"/>
              </a:lnSpc>
              <a:spcBef>
                <a:spcPts val="510"/>
              </a:spcBef>
            </a:pPr>
            <a:r>
              <a:rPr sz="3200" spc="-139" dirty="0">
                <a:latin typeface="Calibri" panose="020F0502020204030204"/>
                <a:cs typeface="Calibri" panose="020F0502020204030204"/>
              </a:rPr>
              <a:t>W</a:t>
            </a:r>
            <a:r>
              <a:rPr sz="3200" spc="-12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139" dirty="0">
                <a:latin typeface="Calibri" panose="020F0502020204030204"/>
                <a:cs typeface="Calibri" panose="020F0502020204030204"/>
              </a:rPr>
              <a:t>W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RA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83820">
              <a:lnSpc>
                <a:spcPct val="102000"/>
              </a:lnSpc>
              <a:spcBef>
                <a:spcPts val="700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TRI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UL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SI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83820">
              <a:lnSpc>
                <a:spcPct val="102000"/>
              </a:lnSpc>
              <a:spcBef>
                <a:spcPts val="705"/>
              </a:spcBef>
            </a:pPr>
            <a:r>
              <a:rPr sz="3200" i="1" spc="-19" dirty="0">
                <a:latin typeface="Calibri" panose="020F0502020204030204"/>
                <a:cs typeface="Calibri" panose="020F0502020204030204"/>
              </a:rPr>
              <a:t>F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3200" i="1" spc="4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US</a:t>
            </a:r>
            <a:r>
              <a:rPr sz="3200" i="1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i="1" spc="-29" dirty="0">
                <a:latin typeface="Calibri" panose="020F0502020204030204"/>
                <a:cs typeface="Calibri" panose="020F0502020204030204"/>
              </a:rPr>
              <a:t>R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OUP D</a:t>
            </a:r>
            <a:r>
              <a:rPr sz="3200" i="1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3200" i="1" spc="9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USSION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6335" y="266217"/>
            <a:ext cx="1750423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UNT</a:t>
            </a:r>
            <a:r>
              <a:rPr sz="6600" spc="-14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K</a:t>
            </a:r>
            <a:endParaRPr sz="4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684750"/>
            <a:ext cx="229006" cy="3359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76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78840" y="601497"/>
            <a:ext cx="5943211" cy="32964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43685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ME</a:t>
            </a:r>
            <a:r>
              <a:rPr sz="6600" spc="-114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ODE E</a:t>
            </a:r>
            <a:r>
              <a:rPr sz="6600" spc="-200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6600" spc="-100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ASI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12700" marR="285750">
              <a:lnSpc>
                <a:spcPts val="3905"/>
              </a:lnSpc>
              <a:spcBef>
                <a:spcPts val="3365"/>
              </a:spcBef>
            </a:pPr>
            <a:r>
              <a:rPr sz="3200" i="1" spc="0" dirty="0">
                <a:latin typeface="Calibri" panose="020F0502020204030204"/>
                <a:cs typeface="Calibri" panose="020F0502020204030204"/>
              </a:rPr>
              <a:t>SINGLE P</a:t>
            </a:r>
            <a:r>
              <a:rPr sz="3200" i="1" spc="-25" dirty="0">
                <a:latin typeface="Calibri" panose="020F0502020204030204"/>
                <a:cs typeface="Calibri" panose="020F0502020204030204"/>
              </a:rPr>
              <a:t>R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OGRAM</a:t>
            </a:r>
            <a:r>
              <a:rPr sz="3200" i="1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AFTE</a:t>
            </a:r>
            <a:r>
              <a:rPr sz="3200" i="1" spc="14" dirty="0">
                <a:latin typeface="Calibri" panose="020F0502020204030204"/>
                <a:cs typeface="Calibri" panose="020F0502020204030204"/>
              </a:rPr>
              <a:t>R</a:t>
            </a:r>
            <a:r>
              <a:rPr sz="3200" i="1" spc="4" dirty="0">
                <a:latin typeface="Calibri" panose="020F0502020204030204"/>
                <a:cs typeface="Calibri" panose="020F0502020204030204"/>
              </a:rPr>
              <a:t>-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ON</a:t>
            </a:r>
            <a:r>
              <a:rPr sz="3200" i="1" spc="-254" dirty="0">
                <a:latin typeface="Calibri" panose="020F0502020204030204"/>
                <a:cs typeface="Calibri" panose="020F0502020204030204"/>
              </a:rPr>
              <a:t>L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Y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285750">
              <a:lnSpc>
                <a:spcPts val="3905"/>
              </a:lnSpc>
              <a:spcBef>
                <a:spcPts val="705"/>
              </a:spcBef>
            </a:pPr>
            <a:r>
              <a:rPr sz="3200" i="1" spc="0" dirty="0">
                <a:latin typeface="Calibri" panose="020F0502020204030204"/>
                <a:cs typeface="Calibri" panose="020F0502020204030204"/>
              </a:rPr>
              <a:t>SINGLE P</a:t>
            </a:r>
            <a:r>
              <a:rPr sz="3200" i="1" spc="-25" dirty="0">
                <a:latin typeface="Calibri" panose="020F0502020204030204"/>
                <a:cs typeface="Calibri" panose="020F0502020204030204"/>
              </a:rPr>
              <a:t>R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OGRAM</a:t>
            </a:r>
            <a:r>
              <a:rPr sz="3200" i="1" spc="-9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BE</a:t>
            </a:r>
            <a:r>
              <a:rPr sz="3200" i="1" spc="-19" dirty="0">
                <a:latin typeface="Calibri" panose="020F0502020204030204"/>
                <a:cs typeface="Calibri" panose="020F0502020204030204"/>
              </a:rPr>
              <a:t>F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OR</a:t>
            </a:r>
            <a:r>
              <a:rPr sz="3200" i="1" spc="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i="1" spc="4" dirty="0">
                <a:latin typeface="Calibri" panose="020F0502020204030204"/>
                <a:cs typeface="Calibri" panose="020F0502020204030204"/>
              </a:rPr>
              <a:t>-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AFTER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285750">
              <a:lnSpc>
                <a:spcPts val="3905"/>
              </a:lnSpc>
              <a:spcBef>
                <a:spcPts val="705"/>
              </a:spcBef>
            </a:pPr>
            <a:r>
              <a:rPr sz="3200" i="1" spc="-29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OM</a:t>
            </a:r>
            <a:r>
              <a:rPr sz="3200" i="1" spc="-200" dirty="0">
                <a:latin typeface="Calibri" panose="020F0502020204030204"/>
                <a:cs typeface="Calibri" panose="020F0502020204030204"/>
              </a:rPr>
              <a:t>P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AR</a:t>
            </a:r>
            <a:r>
              <a:rPr sz="3200" i="1" spc="-27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TIVE AFTER</a:t>
            </a:r>
            <a:r>
              <a:rPr sz="3200" i="1" spc="4" dirty="0">
                <a:latin typeface="Calibri" panose="020F0502020204030204"/>
                <a:cs typeface="Calibri" panose="020F0502020204030204"/>
              </a:rPr>
              <a:t>-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ON</a:t>
            </a:r>
            <a:r>
              <a:rPr sz="3200" i="1" spc="-254" dirty="0">
                <a:latin typeface="Calibri" panose="020F0502020204030204"/>
                <a:cs typeface="Calibri" panose="020F0502020204030204"/>
              </a:rPr>
              <a:t>L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Y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83820">
              <a:lnSpc>
                <a:spcPct val="102000"/>
              </a:lnSpc>
              <a:spcBef>
                <a:spcPts val="705"/>
              </a:spcBef>
            </a:pPr>
            <a:r>
              <a:rPr sz="3200" i="1" spc="-29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OM</a:t>
            </a:r>
            <a:r>
              <a:rPr sz="3200" i="1" spc="-209" dirty="0">
                <a:latin typeface="Calibri" panose="020F0502020204030204"/>
                <a:cs typeface="Calibri" panose="020F0502020204030204"/>
              </a:rPr>
              <a:t>P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AR</a:t>
            </a:r>
            <a:r>
              <a:rPr sz="3200" i="1" spc="-27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TI</a:t>
            </a:r>
            <a:r>
              <a:rPr sz="3200" i="1" spc="-14" dirty="0">
                <a:latin typeface="Calibri" panose="020F0502020204030204"/>
                <a:cs typeface="Calibri" panose="020F0502020204030204"/>
              </a:rPr>
              <a:t>V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i="1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BE</a:t>
            </a:r>
            <a:r>
              <a:rPr sz="3200" i="1" spc="-29" dirty="0">
                <a:latin typeface="Calibri" panose="020F0502020204030204"/>
                <a:cs typeface="Calibri" panose="020F0502020204030204"/>
              </a:rPr>
              <a:t>F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OR</a:t>
            </a:r>
            <a:r>
              <a:rPr sz="3200" i="1" spc="4" dirty="0">
                <a:latin typeface="Calibri" panose="020F0502020204030204"/>
                <a:cs typeface="Calibri" panose="020F0502020204030204"/>
              </a:rPr>
              <a:t>E-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AFT</a:t>
            </a:r>
            <a:r>
              <a:rPr sz="3200" i="1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R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684750"/>
            <a:ext cx="229006" cy="2188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76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8840" y="601497"/>
            <a:ext cx="3713086" cy="38816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0660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KEN</a:t>
            </a:r>
            <a:r>
              <a:rPr sz="6600" spc="-50" baseline="3000" dirty="0">
                <a:latin typeface="Calibri" panose="020F0502020204030204"/>
                <a:cs typeface="Calibri" panose="020F0502020204030204"/>
              </a:rPr>
              <a:t>D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ALA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12700" marR="1687195">
              <a:lnSpc>
                <a:spcPts val="3905"/>
              </a:lnSpc>
              <a:spcBef>
                <a:spcPts val="336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PSI</a:t>
            </a:r>
            <a:r>
              <a:rPr sz="3200" spc="-154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3200" spc="-69" dirty="0">
                <a:latin typeface="Calibri" panose="020F0502020204030204"/>
                <a:cs typeface="Calibri" panose="020F0502020204030204"/>
              </a:rPr>
              <a:t>L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OGIS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1687195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-154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ONOMIS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1687195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TEKN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1687195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POLIT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83820">
              <a:lnSpc>
                <a:spcPts val="3905"/>
              </a:lnSpc>
              <a:spcBef>
                <a:spcPts val="900"/>
              </a:spcBef>
            </a:pPr>
            <a:r>
              <a:rPr sz="4800" spc="0" baseline="2000" dirty="0">
                <a:latin typeface="Calibri" panose="020F0502020204030204"/>
                <a:cs typeface="Calibri" panose="020F0502020204030204"/>
              </a:rPr>
              <a:t>SDM E</a:t>
            </a:r>
            <a:r>
              <a:rPr sz="4800" spc="-144" baseline="2000" dirty="0">
                <a:latin typeface="Calibri" panose="020F0502020204030204"/>
                <a:cs typeface="Calibri" panose="020F0502020204030204"/>
              </a:rPr>
              <a:t>V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79" baseline="2000" dirty="0">
                <a:latin typeface="Calibri" panose="020F0502020204030204"/>
                <a:cs typeface="Calibri" panose="020F0502020204030204"/>
              </a:rPr>
              <a:t>L</a:t>
            </a:r>
            <a:r>
              <a:rPr sz="4800" spc="-75" baseline="2000" dirty="0">
                <a:latin typeface="Calibri" panose="020F0502020204030204"/>
                <a:cs typeface="Calibri" panose="020F0502020204030204"/>
              </a:rPr>
              <a:t>U</a:t>
            </a:r>
            <a:r>
              <a:rPr sz="4800" spc="-259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94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OR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9260" y="601497"/>
            <a:ext cx="2286257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6600" spc="-214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6600" spc="-100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ASI</a:t>
            </a:r>
            <a:endParaRPr sz="4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684750"/>
            <a:ext cx="229006" cy="2773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76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3400" y="1676400"/>
            <a:ext cx="8077200" cy="3810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3640074" y="601497"/>
            <a:ext cx="194939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30"/>
              </a:spcBef>
            </a:pPr>
            <a:r>
              <a:rPr sz="6600" b="1" spc="0" baseline="3000" dirty="0">
                <a:latin typeface="Calibri" panose="020F0502020204030204"/>
                <a:cs typeface="Calibri" panose="020F0502020204030204"/>
              </a:rPr>
              <a:t>MONEV</a:t>
            </a:r>
            <a:endParaRPr sz="4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1600200"/>
            <a:ext cx="8763000" cy="1600200"/>
          </a:xfrm>
          <a:custGeom>
            <a:avLst/>
            <a:gdLst/>
            <a:ahLst/>
            <a:cxnLst/>
            <a:rect l="l" t="t" r="r" b="b"/>
            <a:pathLst>
              <a:path w="8763000" h="1600200">
                <a:moveTo>
                  <a:pt x="0" y="1600200"/>
                </a:moveTo>
                <a:lnTo>
                  <a:pt x="8763000" y="1600200"/>
                </a:lnTo>
                <a:lnTo>
                  <a:pt x="8763000" y="0"/>
                </a:lnTo>
                <a:lnTo>
                  <a:pt x="0" y="0"/>
                </a:lnTo>
                <a:lnTo>
                  <a:pt x="0" y="160020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381000" y="1600200"/>
            <a:ext cx="8763000" cy="160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74770" marR="3875405" algn="ctr">
              <a:lnSpc>
                <a:spcPct val="102000"/>
              </a:lnSpc>
              <a:spcBef>
                <a:spcPts val="330"/>
              </a:spcBef>
            </a:pPr>
            <a:r>
              <a:rPr sz="2200" b="1" spc="0" dirty="0">
                <a:latin typeface="Calibri" panose="020F0502020204030204"/>
                <a:cs typeface="Calibri" panose="020F0502020204030204"/>
              </a:rPr>
              <a:t>Ruju</a:t>
            </a:r>
            <a:r>
              <a:rPr sz="2200" b="1" spc="-24" dirty="0">
                <a:latin typeface="Calibri" panose="020F0502020204030204"/>
                <a:cs typeface="Calibri" panose="020F0502020204030204"/>
              </a:rPr>
              <a:t>k</a:t>
            </a:r>
            <a:r>
              <a:rPr sz="2200" b="1" spc="0" dirty="0">
                <a:latin typeface="Calibri" panose="020F0502020204030204"/>
                <a:cs typeface="Calibri" panose="020F0502020204030204"/>
              </a:rPr>
              <a:t>an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91440">
              <a:lnSpc>
                <a:spcPts val="2150"/>
              </a:lnSpc>
              <a:spcBef>
                <a:spcPts val="105"/>
              </a:spcBef>
            </a:pPr>
            <a:r>
              <a:rPr sz="2700" spc="0" baseline="2000" dirty="0">
                <a:latin typeface="Calibri" panose="020F0502020204030204"/>
                <a:cs typeface="Calibri" panose="020F0502020204030204"/>
              </a:rPr>
              <a:t>Dunn,</a:t>
            </a:r>
            <a:r>
              <a:rPr sz="2700" spc="1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W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illi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am</a:t>
            </a:r>
            <a:r>
              <a:rPr sz="2700" spc="2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N. (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1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9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91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)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,</a:t>
            </a:r>
            <a:r>
              <a:rPr sz="2700" spc="1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ubl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c</a:t>
            </a:r>
            <a:r>
              <a:rPr sz="2700" spc="2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-4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o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l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ic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y</a:t>
            </a:r>
            <a:r>
              <a:rPr sz="2700" spc="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Anal</a:t>
            </a:r>
            <a:r>
              <a:rPr sz="2700" spc="-14" baseline="2000" dirty="0">
                <a:latin typeface="Calibri" panose="020F0502020204030204"/>
                <a:cs typeface="Calibri" panose="020F0502020204030204"/>
              </a:rPr>
              <a:t>y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sis:</a:t>
            </a:r>
            <a:r>
              <a:rPr sz="2700" spc="-1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An I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n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-29" baseline="2000" dirty="0">
                <a:latin typeface="Calibri" panose="020F0502020204030204"/>
                <a:cs typeface="Calibri" panose="020F0502020204030204"/>
              </a:rPr>
              <a:t>r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oduc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on,</a:t>
            </a:r>
            <a:r>
              <a:rPr sz="2700" spc="1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N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w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Je</a:t>
            </a:r>
            <a:r>
              <a:rPr sz="2700" spc="-34" baseline="2000" dirty="0">
                <a:latin typeface="Calibri" panose="020F0502020204030204"/>
                <a:cs typeface="Calibri" panose="020F0502020204030204"/>
              </a:rPr>
              <a:t>r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s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y: 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spc="-29" baseline="2000" dirty="0">
                <a:latin typeface="Calibri" panose="020F0502020204030204"/>
                <a:cs typeface="Calibri" panose="020F0502020204030204"/>
              </a:rPr>
              <a:t>r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n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c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2700" spc="2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H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l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l</a:t>
            </a:r>
            <a:endParaRPr sz="1800">
              <a:latin typeface="Calibri" panose="020F0502020204030204"/>
              <a:cs typeface="Calibri" panose="020F0502020204030204"/>
            </a:endParaRPr>
          </a:p>
          <a:p>
            <a:pPr marL="91440">
              <a:lnSpc>
                <a:spcPts val="2160"/>
              </a:lnSpc>
              <a:spcBef>
                <a:spcPts val="0"/>
              </a:spcBef>
            </a:pPr>
            <a:r>
              <a:rPr sz="2700" spc="0" baseline="2000" dirty="0">
                <a:latin typeface="Calibri" panose="020F0502020204030204"/>
                <a:cs typeface="Calibri" panose="020F0502020204030204"/>
              </a:rPr>
              <a:t>Nu</a:t>
            </a:r>
            <a:r>
              <a:rPr sz="2700" spc="9" baseline="2000" dirty="0">
                <a:latin typeface="Calibri" panose="020F0502020204030204"/>
                <a:cs typeface="Calibri" panose="020F0502020204030204"/>
              </a:rPr>
              <a:t>g</a:t>
            </a:r>
            <a:r>
              <a:rPr sz="2700" spc="-29" baseline="2000" dirty="0">
                <a:latin typeface="Calibri" panose="020F0502020204030204"/>
                <a:cs typeface="Calibri" panose="020F0502020204030204"/>
              </a:rPr>
              <a:t>r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oh</a:t>
            </a:r>
            <a:r>
              <a:rPr sz="2700" spc="-34" baseline="2000" dirty="0">
                <a:latin typeface="Calibri" panose="020F0502020204030204"/>
                <a:cs typeface="Calibri" panose="020F0502020204030204"/>
              </a:rPr>
              <a:t>o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,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R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n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(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2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009)</a:t>
            </a:r>
            <a:r>
              <a:rPr sz="2700" spc="25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ub</a:t>
            </a:r>
            <a:r>
              <a:rPr sz="2700" i="1" spc="-9" baseline="2000" dirty="0">
                <a:latin typeface="Calibri" panose="020F0502020204030204"/>
                <a:cs typeface="Calibri" panose="020F0502020204030204"/>
              </a:rPr>
              <a:t>l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c</a:t>
            </a:r>
            <a:r>
              <a:rPr sz="2700" i="1" spc="1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i="1" spc="-39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o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li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cy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.</a:t>
            </a:r>
            <a:r>
              <a:rPr sz="2700" spc="1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Ja</a:t>
            </a:r>
            <a:r>
              <a:rPr sz="2700" spc="-34" baseline="2000" dirty="0">
                <a:latin typeface="Calibri" panose="020F0502020204030204"/>
                <a:cs typeface="Calibri" panose="020F0502020204030204"/>
              </a:rPr>
              <a:t>k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ar</a:t>
            </a:r>
            <a:r>
              <a:rPr sz="2700" spc="-29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a:</a:t>
            </a:r>
            <a:r>
              <a:rPr sz="2700" spc="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l</a:t>
            </a:r>
            <a:r>
              <a:rPr sz="2700" spc="-19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x Me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d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2700" spc="1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-34" baseline="2000" dirty="0">
                <a:latin typeface="Calibri" panose="020F0502020204030204"/>
                <a:cs typeface="Calibri" panose="020F0502020204030204"/>
              </a:rPr>
              <a:t>K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omp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u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-9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ndo</a:t>
            </a:r>
            <a:endParaRPr sz="1800">
              <a:latin typeface="Calibri" panose="020F0502020204030204"/>
              <a:cs typeface="Calibri" panose="020F0502020204030204"/>
            </a:endParaRPr>
          </a:p>
          <a:p>
            <a:pPr marL="91440">
              <a:lnSpc>
                <a:spcPts val="2160"/>
              </a:lnSpc>
            </a:pPr>
            <a:r>
              <a:rPr sz="2700" spc="0" baseline="2000" dirty="0">
                <a:latin typeface="Calibri" panose="020F0502020204030204"/>
                <a:cs typeface="Calibri" panose="020F0502020204030204"/>
              </a:rPr>
              <a:t>Su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h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ar</a:t>
            </a:r>
            <a:r>
              <a:rPr sz="2700" spc="-14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-34" baseline="2000" dirty="0">
                <a:latin typeface="Calibri" panose="020F0502020204030204"/>
                <a:cs typeface="Calibri" panose="020F0502020204030204"/>
              </a:rPr>
              <a:t>o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,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-29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di</a:t>
            </a:r>
            <a:r>
              <a:rPr sz="2700" spc="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(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2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010)</a:t>
            </a:r>
            <a:r>
              <a:rPr sz="2700" spc="25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Ana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li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s</a:t>
            </a:r>
            <a:r>
              <a:rPr sz="2700" i="1" spc="-9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s</a:t>
            </a:r>
            <a:r>
              <a:rPr sz="2700" i="1" spc="1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i="1" spc="-34" baseline="2000" dirty="0">
                <a:latin typeface="Calibri" panose="020F0502020204030204"/>
                <a:cs typeface="Calibri" panose="020F0502020204030204"/>
              </a:rPr>
              <a:t>K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700" i="1" spc="-64" baseline="2000" dirty="0">
                <a:latin typeface="Calibri" panose="020F0502020204030204"/>
                <a:cs typeface="Calibri" panose="020F0502020204030204"/>
              </a:rPr>
              <a:t>k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an 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ub</a:t>
            </a:r>
            <a:r>
              <a:rPr sz="2700" i="1" spc="-9" baseline="2000" dirty="0">
                <a:latin typeface="Calibri" panose="020F0502020204030204"/>
                <a:cs typeface="Calibri" panose="020F0502020204030204"/>
              </a:rPr>
              <a:t>l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k.</a:t>
            </a:r>
            <a:r>
              <a:rPr sz="2700" i="1" spc="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B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ndung:</a:t>
            </a:r>
            <a:r>
              <a:rPr sz="2700" spc="1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Al</a:t>
            </a:r>
            <a:r>
              <a:rPr sz="2700" spc="-34" baseline="2000" dirty="0">
                <a:latin typeface="Calibri" panose="020F0502020204030204"/>
                <a:cs typeface="Calibri" panose="020F0502020204030204"/>
              </a:rPr>
              <a:t>f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abe</a:t>
            </a:r>
            <a:r>
              <a:rPr sz="2700" spc="-29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a.</a:t>
            </a:r>
            <a:endParaRPr sz="1800">
              <a:latin typeface="Calibri" panose="020F0502020204030204"/>
              <a:cs typeface="Calibri" panose="020F0502020204030204"/>
            </a:endParaRPr>
          </a:p>
          <a:p>
            <a:pPr marL="91440">
              <a:lnSpc>
                <a:spcPts val="2160"/>
              </a:lnSpc>
            </a:pPr>
            <a:r>
              <a:rPr sz="2700" spc="-4" baseline="2000" dirty="0">
                <a:latin typeface="Calibri" panose="020F0502020204030204"/>
                <a:cs typeface="Calibri" panose="020F0502020204030204"/>
              </a:rPr>
              <a:t>Wi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narn</a:t>
            </a:r>
            <a:r>
              <a:rPr sz="2700" spc="-34" baseline="2000" dirty="0">
                <a:latin typeface="Calibri" panose="020F0502020204030204"/>
                <a:cs typeface="Calibri" panose="020F0502020204030204"/>
              </a:rPr>
              <a:t>o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,</a:t>
            </a:r>
            <a:r>
              <a:rPr sz="2700" spc="1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B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u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di</a:t>
            </a:r>
            <a:r>
              <a:rPr sz="2700" spc="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(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2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002)</a:t>
            </a:r>
            <a:r>
              <a:rPr sz="2700" spc="25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i="1" spc="-154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eori</a:t>
            </a:r>
            <a:r>
              <a:rPr sz="2700" i="1" spc="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dan</a:t>
            </a:r>
            <a:r>
              <a:rPr sz="2700" i="1" spc="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ro</a:t>
            </a:r>
            <a:r>
              <a:rPr sz="2700" i="1" spc="-9" baseline="2000" dirty="0">
                <a:latin typeface="Calibri" panose="020F0502020204030204"/>
                <a:cs typeface="Calibri" panose="020F0502020204030204"/>
              </a:rPr>
              <a:t>s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es</a:t>
            </a:r>
            <a:r>
              <a:rPr sz="2700" i="1" spc="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i="1" spc="-34" baseline="2000" dirty="0">
                <a:latin typeface="Calibri" panose="020F0502020204030204"/>
                <a:cs typeface="Calibri" panose="020F0502020204030204"/>
              </a:rPr>
              <a:t>K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ebija</a:t>
            </a:r>
            <a:r>
              <a:rPr sz="2700" i="1" spc="-64" baseline="2000" dirty="0">
                <a:latin typeface="Calibri" panose="020F0502020204030204"/>
                <a:cs typeface="Calibri" panose="020F0502020204030204"/>
              </a:rPr>
              <a:t>k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an 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ub</a:t>
            </a:r>
            <a:r>
              <a:rPr sz="2700" i="1" spc="-9" baseline="2000" dirty="0">
                <a:latin typeface="Calibri" panose="020F0502020204030204"/>
                <a:cs typeface="Calibri" panose="020F0502020204030204"/>
              </a:rPr>
              <a:t>l</a:t>
            </a:r>
            <a:r>
              <a:rPr sz="2700" i="1" spc="-4" baseline="2000" dirty="0">
                <a:latin typeface="Calibri" panose="020F0502020204030204"/>
                <a:cs typeface="Calibri" panose="020F0502020204030204"/>
              </a:rPr>
              <a:t>i</a:t>
            </a:r>
            <a:r>
              <a:rPr sz="2700" i="1" spc="0" baseline="2000" dirty="0">
                <a:latin typeface="Calibri" panose="020F0502020204030204"/>
                <a:cs typeface="Calibri" panose="020F0502020204030204"/>
              </a:rPr>
              <a:t>k.</a:t>
            </a:r>
            <a:r>
              <a:rPr sz="2700" i="1" spc="1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-134" baseline="2000" dirty="0">
                <a:latin typeface="Calibri" panose="020F0502020204030204"/>
                <a:cs typeface="Calibri" panose="020F0502020204030204"/>
              </a:rPr>
              <a:t>Y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og</a:t>
            </a:r>
            <a:r>
              <a:rPr sz="2700" spc="-19" baseline="2000" dirty="0">
                <a:latin typeface="Calibri" panose="020F0502020204030204"/>
                <a:cs typeface="Calibri" panose="020F0502020204030204"/>
              </a:rPr>
              <a:t>y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2700" spc="-34" baseline="2000" dirty="0">
                <a:latin typeface="Calibri" panose="020F0502020204030204"/>
                <a:cs typeface="Calibri" panose="020F0502020204030204"/>
              </a:rPr>
              <a:t>k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ar</a:t>
            </a:r>
            <a:r>
              <a:rPr sz="2700" spc="-29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a:</a:t>
            </a:r>
            <a:r>
              <a:rPr sz="2700" spc="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Media</a:t>
            </a:r>
            <a:r>
              <a:rPr sz="2700" spc="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700" spc="-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2700" spc="-29" baseline="2000" dirty="0">
                <a:latin typeface="Calibri" panose="020F0502020204030204"/>
                <a:cs typeface="Calibri" panose="020F0502020204030204"/>
              </a:rPr>
              <a:t>r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e</a:t>
            </a:r>
            <a:r>
              <a:rPr sz="2700" spc="4" baseline="2000" dirty="0">
                <a:latin typeface="Calibri" panose="020F0502020204030204"/>
                <a:cs typeface="Calibri" panose="020F0502020204030204"/>
              </a:rPr>
              <a:t>s</a:t>
            </a:r>
            <a:r>
              <a:rPr sz="2700" spc="0" baseline="2000" dirty="0">
                <a:latin typeface="Calibri" panose="020F0502020204030204"/>
                <a:cs typeface="Calibri" panose="020F0502020204030204"/>
              </a:rPr>
              <a:t>sindo</a:t>
            </a:r>
            <a:endParaRPr sz="18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990600"/>
            <a:ext cx="8458200" cy="4953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752600"/>
            <a:ext cx="8610600" cy="2667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8840" y="601497"/>
            <a:ext cx="7476096" cy="3198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6175" marR="61595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6600" spc="-8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AN MONI</a:t>
            </a:r>
            <a:r>
              <a:rPr sz="6600" spc="-125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ORI</a:t>
            </a:r>
            <a:r>
              <a:rPr sz="66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G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12700" marR="61595">
              <a:lnSpc>
                <a:spcPct val="102000"/>
              </a:lnSpc>
              <a:spcBef>
                <a:spcPts val="3365"/>
              </a:spcBef>
            </a:pPr>
            <a:r>
              <a:rPr sz="3200" spc="-2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R TE</a:t>
            </a:r>
            <a:r>
              <a:rPr sz="3200" spc="-234" dirty="0">
                <a:latin typeface="Calibri" panose="020F0502020204030204"/>
                <a:cs typeface="Calibri" panose="020F0502020204030204"/>
              </a:rPr>
              <a:t>P</a:t>
            </a:r>
            <a:r>
              <a:rPr sz="3200" spc="-25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</a:t>
            </a:r>
            <a:r>
              <a:rPr sz="32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spc="-19" dirty="0">
                <a:latin typeface="Calibri" panose="020F0502020204030204"/>
                <a:cs typeface="Calibri" panose="020F0502020204030204"/>
              </a:rPr>
              <a:t>S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25" dirty="0">
                <a:latin typeface="Calibri" panose="020F0502020204030204"/>
                <a:cs typeface="Calibri" panose="020F0502020204030204"/>
              </a:rPr>
              <a:t>S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AR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3840"/>
              </a:lnSpc>
              <a:spcBef>
                <a:spcPts val="870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ME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EM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U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KAN K</a:t>
            </a:r>
            <a:r>
              <a:rPr sz="3200" spc="-3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-19" dirty="0">
                <a:latin typeface="Calibri" panose="020F0502020204030204"/>
                <a:cs typeface="Calibri" panose="020F0502020204030204"/>
              </a:rPr>
              <a:t>S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AL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H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SEDI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MU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GKIN U</a:t>
            </a:r>
            <a:r>
              <a:rPr sz="3200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TUK 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EM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NI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M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AL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SIR</a:t>
            </a:r>
            <a:r>
              <a:rPr sz="3200" spc="39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R</a:t>
            </a:r>
            <a:r>
              <a:rPr sz="3200" spc="-3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SI</a:t>
            </a:r>
            <a:r>
              <a:rPr sz="3200" spc="-150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O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61595">
              <a:lnSpc>
                <a:spcPct val="102000"/>
              </a:lnSpc>
              <a:spcBef>
                <a:spcPts val="6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M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L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UK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 TI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-50" dirty="0">
                <a:latin typeface="Calibri" panose="020F0502020204030204"/>
                <a:cs typeface="Calibri" panose="020F0502020204030204"/>
              </a:rPr>
              <a:t>D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AK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 MOD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FIKASI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84750"/>
            <a:ext cx="228853" cy="101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96000"/>
              </a:lnSpc>
              <a:spcBef>
                <a:spcPts val="76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3343250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78840" y="266217"/>
            <a:ext cx="6845948" cy="48024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7845" algn="ctr">
              <a:lnSpc>
                <a:spcPts val="4585"/>
              </a:lnSpc>
              <a:spcBef>
                <a:spcPts val="230"/>
              </a:spcBef>
            </a:pPr>
            <a:r>
              <a:rPr sz="6600" spc="-59" baseline="3000" dirty="0">
                <a:latin typeface="Calibri" panose="020F0502020204030204"/>
                <a:cs typeface="Calibri" panose="020F0502020204030204"/>
              </a:rPr>
              <a:t>D</a:t>
            </a:r>
            <a:r>
              <a:rPr sz="6600" spc="-354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350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14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&amp; I</a:t>
            </a:r>
            <a:r>
              <a:rPr sz="66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6600" spc="-34" baseline="3000" dirty="0">
                <a:latin typeface="Calibri" panose="020F0502020204030204"/>
                <a:cs typeface="Calibri" panose="020F0502020204030204"/>
              </a:rPr>
              <a:t>F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ORMASI</a:t>
            </a:r>
            <a:r>
              <a:rPr sz="6600" spc="-9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UNT</a:t>
            </a:r>
            <a:r>
              <a:rPr sz="6600" spc="-14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K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2070100" marR="1529715" algn="ctr">
              <a:lnSpc>
                <a:spcPts val="5280"/>
              </a:lnSpc>
              <a:spcBef>
                <a:spcPts val="35"/>
              </a:spcBef>
            </a:pPr>
            <a:r>
              <a:rPr sz="6600" spc="0" baseline="2000" dirty="0">
                <a:latin typeface="Calibri" panose="020F0502020204030204"/>
                <a:cs typeface="Calibri" panose="020F0502020204030204"/>
              </a:rPr>
              <a:t>MONI</a:t>
            </a:r>
            <a:r>
              <a:rPr sz="6600" spc="-119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6600" spc="0" baseline="2000" dirty="0">
                <a:latin typeface="Calibri" panose="020F0502020204030204"/>
                <a:cs typeface="Calibri" panose="020F0502020204030204"/>
              </a:rPr>
              <a:t>ORING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12700" marR="4274185">
              <a:lnSpc>
                <a:spcPts val="3905"/>
              </a:lnSpc>
              <a:spcBef>
                <a:spcPts val="690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DO</a:t>
            </a:r>
            <a:r>
              <a:rPr sz="3200" spc="-44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UM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-259" dirty="0">
                <a:latin typeface="Calibri" panose="020F0502020204030204"/>
                <a:cs typeface="Calibri" panose="020F0502020204030204"/>
              </a:rPr>
              <a:t>T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ASI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4274185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SU</a:t>
            </a:r>
            <a:r>
              <a:rPr sz="32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VEI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41910">
              <a:lnSpc>
                <a:spcPts val="3905"/>
              </a:lnSpc>
              <a:spcBef>
                <a:spcPts val="900"/>
              </a:spcBef>
            </a:pPr>
            <a:r>
              <a:rPr sz="4800" spc="0" baseline="2000" dirty="0">
                <a:latin typeface="Calibri" panose="020F0502020204030204"/>
                <a:cs typeface="Calibri" panose="020F0502020204030204"/>
              </a:rPr>
              <a:t>OBSE</a:t>
            </a:r>
            <a:r>
              <a:rPr sz="4800" spc="-44" baseline="2000" dirty="0">
                <a:latin typeface="Calibri" panose="020F0502020204030204"/>
                <a:cs typeface="Calibri" panose="020F0502020204030204"/>
              </a:rPr>
              <a:t>R</a:t>
            </a:r>
            <a:r>
              <a:rPr sz="4800" spc="-144" baseline="2000" dirty="0">
                <a:latin typeface="Calibri" panose="020F0502020204030204"/>
                <a:cs typeface="Calibri" panose="020F0502020204030204"/>
              </a:rPr>
              <a:t>V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ASI LA</a:t>
            </a:r>
            <a:r>
              <a:rPr sz="4800" spc="-244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9" baseline="2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G</a:t>
            </a:r>
            <a:r>
              <a:rPr sz="4800" spc="-9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41910">
              <a:lnSpc>
                <a:spcPct val="102000"/>
              </a:lnSpc>
              <a:spcBef>
                <a:spcPts val="510"/>
              </a:spcBef>
            </a:pPr>
            <a:r>
              <a:rPr sz="3200" spc="-139" dirty="0">
                <a:latin typeface="Calibri" panose="020F0502020204030204"/>
                <a:cs typeface="Calibri" panose="020F0502020204030204"/>
              </a:rPr>
              <a:t>W</a:t>
            </a:r>
            <a:r>
              <a:rPr sz="3200" spc="-12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139" dirty="0">
                <a:latin typeface="Calibri" panose="020F0502020204030204"/>
                <a:cs typeface="Calibri" panose="020F0502020204030204"/>
              </a:rPr>
              <a:t>W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RA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41910">
              <a:lnSpc>
                <a:spcPct val="102000"/>
              </a:lnSpc>
              <a:spcBef>
                <a:spcPts val="700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TRI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UL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SI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41910">
              <a:lnSpc>
                <a:spcPct val="102000"/>
              </a:lnSpc>
              <a:spcBef>
                <a:spcPts val="705"/>
              </a:spcBef>
            </a:pPr>
            <a:r>
              <a:rPr sz="3200" i="1" spc="-19" dirty="0">
                <a:latin typeface="Calibri" panose="020F0502020204030204"/>
                <a:cs typeface="Calibri" panose="020F0502020204030204"/>
              </a:rPr>
              <a:t>F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</a:t>
            </a:r>
            <a:r>
              <a:rPr sz="3200" i="1" spc="4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US</a:t>
            </a:r>
            <a:r>
              <a:rPr sz="3200" i="1" spc="-14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i="1" spc="-29" dirty="0">
                <a:latin typeface="Calibri" panose="020F0502020204030204"/>
                <a:cs typeface="Calibri" panose="020F0502020204030204"/>
              </a:rPr>
              <a:t>R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OUP D</a:t>
            </a:r>
            <a:r>
              <a:rPr sz="3200" i="1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S</a:t>
            </a:r>
            <a:r>
              <a:rPr sz="3200" i="1" spc="9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USSION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684750"/>
            <a:ext cx="229006" cy="3359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76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78840" y="601497"/>
            <a:ext cx="6716558" cy="32964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6445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JENI</a:t>
            </a:r>
            <a:r>
              <a:rPr sz="6600" spc="-4" baseline="3000" dirty="0">
                <a:latin typeface="Calibri" panose="020F0502020204030204"/>
                <a:cs typeface="Calibri" panose="020F0502020204030204"/>
              </a:rPr>
              <a:t>S-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JENIS MON</a:t>
            </a:r>
            <a:r>
              <a:rPr sz="6600" spc="-14" baseline="3000" dirty="0">
                <a:latin typeface="Calibri" panose="020F0502020204030204"/>
                <a:cs typeface="Calibri" panose="020F0502020204030204"/>
              </a:rPr>
              <a:t>I</a:t>
            </a:r>
            <a:r>
              <a:rPr sz="6600" spc="-119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ORI</a:t>
            </a:r>
            <a:r>
              <a:rPr sz="66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G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12700" marR="2073275">
              <a:lnSpc>
                <a:spcPts val="3905"/>
              </a:lnSpc>
              <a:spcBef>
                <a:spcPts val="336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KE</a:t>
            </a:r>
            <a:r>
              <a:rPr sz="3200" spc="-244" dirty="0">
                <a:latin typeface="Calibri" panose="020F0502020204030204"/>
                <a:cs typeface="Calibri" panose="020F0502020204030204"/>
              </a:rPr>
              <a:t>P</a:t>
            </a:r>
            <a:r>
              <a:rPr sz="3200" spc="-25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TUH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 </a:t>
            </a:r>
            <a:r>
              <a:rPr sz="3200" spc="9" dirty="0">
                <a:latin typeface="Calibri" panose="020F0502020204030204"/>
                <a:cs typeface="Calibri" panose="020F0502020204030204"/>
              </a:rPr>
              <a:t>(</a:t>
            </a:r>
            <a:r>
              <a:rPr sz="3200" i="1" spc="-29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OMPLI</a:t>
            </a:r>
            <a:r>
              <a:rPr sz="3200" i="1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NC</a:t>
            </a:r>
            <a:r>
              <a:rPr sz="3200" i="1" spc="4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)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2073275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PEM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RI</a:t>
            </a:r>
            <a:r>
              <a:rPr sz="3200" spc="-25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-19" dirty="0">
                <a:latin typeface="Calibri" panose="020F0502020204030204"/>
                <a:cs typeface="Calibri" panose="020F0502020204030204"/>
              </a:rPr>
              <a:t>S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 </a:t>
            </a:r>
            <a:r>
              <a:rPr sz="3200" spc="4" dirty="0">
                <a:latin typeface="Calibri" panose="020F0502020204030204"/>
                <a:cs typeface="Calibri" panose="020F0502020204030204"/>
              </a:rPr>
              <a:t>(</a:t>
            </a:r>
            <a:r>
              <a:rPr sz="3200" i="1" spc="-104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UD</a:t>
            </a:r>
            <a:r>
              <a:rPr sz="3200" i="1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TIN</a:t>
            </a:r>
            <a:r>
              <a:rPr sz="3200" i="1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) 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2073275">
              <a:lnSpc>
                <a:spcPts val="3905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50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</a:t>
            </a:r>
            <a:r>
              <a:rPr sz="3200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-254" dirty="0">
                <a:latin typeface="Calibri" panose="020F0502020204030204"/>
                <a:cs typeface="Calibri" panose="020F0502020204030204"/>
              </a:rPr>
              <a:t>T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SI </a:t>
            </a:r>
            <a:r>
              <a:rPr sz="3200" spc="9" dirty="0">
                <a:latin typeface="Calibri" panose="020F0502020204030204"/>
                <a:cs typeface="Calibri" panose="020F0502020204030204"/>
              </a:rPr>
              <a:t>(</a:t>
            </a:r>
            <a:r>
              <a:rPr sz="3200" i="1" spc="-7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-25" dirty="0">
                <a:latin typeface="Calibri" panose="020F0502020204030204"/>
                <a:cs typeface="Calibri" panose="020F0502020204030204"/>
              </a:rPr>
              <a:t>C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OUNTIN</a:t>
            </a:r>
            <a:r>
              <a:rPr sz="3200" i="1" spc="-14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)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12700" marR="83820">
              <a:lnSpc>
                <a:spcPct val="102000"/>
              </a:lnSpc>
              <a:spcBef>
                <a:spcPts val="705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-29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SPLA</a:t>
            </a:r>
            <a:r>
              <a:rPr sz="3200" spc="-14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ASI </a:t>
            </a:r>
            <a:r>
              <a:rPr sz="3200" spc="4" dirty="0">
                <a:latin typeface="Calibri" panose="020F0502020204030204"/>
                <a:cs typeface="Calibri" panose="020F0502020204030204"/>
              </a:rPr>
              <a:t>(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EXPL</a:t>
            </a:r>
            <a:r>
              <a:rPr sz="3200" i="1" spc="-14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i="1" spc="-275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i="1" spc="0" dirty="0">
                <a:latin typeface="Calibri" panose="020F0502020204030204"/>
                <a:cs typeface="Calibri" panose="020F0502020204030204"/>
              </a:rPr>
              <a:t>TIO</a:t>
            </a:r>
            <a:r>
              <a:rPr sz="3200" i="1" spc="-4" dirty="0">
                <a:latin typeface="Calibri" panose="020F0502020204030204"/>
                <a:cs typeface="Calibri" panose="020F0502020204030204"/>
              </a:rPr>
              <a:t>N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)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684750"/>
            <a:ext cx="229006" cy="2188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3375"/>
              </a:lnSpc>
              <a:spcBef>
                <a:spcPts val="17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76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 marR="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96000"/>
              </a:lnSpc>
              <a:spcBef>
                <a:spcPts val="930"/>
              </a:spcBef>
            </a:pPr>
            <a:r>
              <a:rPr sz="3200" spc="0" dirty="0">
                <a:latin typeface="Arial" panose="020B0604020202020204"/>
                <a:cs typeface="Arial" panose="020B0604020202020204"/>
              </a:rPr>
              <a:t>•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59942" y="601497"/>
            <a:ext cx="6041929" cy="202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23820" marR="61595">
              <a:lnSpc>
                <a:spcPts val="4585"/>
              </a:lnSpc>
              <a:spcBef>
                <a:spcPts val="230"/>
              </a:spcBef>
            </a:pPr>
            <a:r>
              <a:rPr sz="6600" spc="0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6600" spc="-204" baseline="3000" dirty="0">
                <a:latin typeface="Calibri" panose="020F0502020204030204"/>
                <a:cs typeface="Calibri" panose="020F0502020204030204"/>
              </a:rPr>
              <a:t>V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6600" spc="-104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6600" spc="-100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6600" spc="0" baseline="3000" dirty="0">
                <a:latin typeface="Calibri" panose="020F0502020204030204"/>
                <a:cs typeface="Calibri" panose="020F0502020204030204"/>
              </a:rPr>
              <a:t>ASI</a:t>
            </a:r>
            <a:endParaRPr sz="4400">
              <a:latin typeface="Calibri" panose="020F0502020204030204"/>
              <a:cs typeface="Calibri" panose="020F0502020204030204"/>
            </a:endParaRPr>
          </a:p>
          <a:p>
            <a:pPr marL="2216785" indent="-2204085">
              <a:lnSpc>
                <a:spcPts val="3840"/>
              </a:lnSpc>
              <a:spcBef>
                <a:spcPts val="3530"/>
              </a:spcBef>
            </a:pPr>
            <a:r>
              <a:rPr sz="3200" spc="0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-39" dirty="0">
                <a:latin typeface="Calibri" panose="020F0502020204030204"/>
                <a:cs typeface="Calibri" panose="020F0502020204030204"/>
              </a:rPr>
              <a:t>E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GI</a:t>
            </a:r>
            <a:r>
              <a:rPr sz="3200" spc="-264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-254" dirty="0">
                <a:latin typeface="Calibri" panose="020F0502020204030204"/>
                <a:cs typeface="Calibri" panose="020F0502020204030204"/>
              </a:rPr>
              <a:t>T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AN</a:t>
            </a:r>
            <a:r>
              <a:rPr sz="3200" spc="9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UNTUK MEN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I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LAI</a:t>
            </a:r>
            <a:r>
              <a:rPr sz="3200" spc="14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TIN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G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K</a:t>
            </a:r>
            <a:r>
              <a:rPr sz="3200" spc="-254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 S</a:t>
            </a:r>
            <a:r>
              <a:rPr sz="3200" spc="-69" dirty="0">
                <a:latin typeface="Calibri" panose="020F0502020204030204"/>
                <a:cs typeface="Calibri" panose="020F0502020204030204"/>
              </a:rPr>
              <a:t>U</a:t>
            </a:r>
            <a:r>
              <a:rPr sz="3200" spc="-25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TU KEBI</a:t>
            </a:r>
            <a:r>
              <a:rPr sz="3200" spc="-64" dirty="0">
                <a:latin typeface="Calibri" panose="020F0502020204030204"/>
                <a:cs typeface="Calibri" panose="020F0502020204030204"/>
              </a:rPr>
              <a:t>J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AK</a:t>
            </a:r>
            <a:r>
              <a:rPr sz="3200" spc="-9" dirty="0">
                <a:latin typeface="Calibri" panose="020F0502020204030204"/>
                <a:cs typeface="Calibri" panose="020F0502020204030204"/>
              </a:rPr>
              <a:t>A</a:t>
            </a:r>
            <a:r>
              <a:rPr sz="3200" spc="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8629" y="1709293"/>
            <a:ext cx="143924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70"/>
              </a:spcBef>
            </a:pPr>
            <a:r>
              <a:rPr sz="4800" spc="0" baseline="3000" dirty="0">
                <a:latin typeface="Calibri" panose="020F0502020204030204"/>
                <a:cs typeface="Calibri" panose="020F0502020204030204"/>
              </a:rPr>
              <a:t>KINER</a:t>
            </a:r>
            <a:r>
              <a:rPr sz="4800" spc="-69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7270" y="3367811"/>
            <a:ext cx="7542347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70"/>
              </a:spcBef>
            </a:pPr>
            <a:r>
              <a:rPr sz="4800" spc="0" baseline="3000" dirty="0">
                <a:latin typeface="Calibri" panose="020F0502020204030204"/>
                <a:cs typeface="Calibri" panose="020F0502020204030204"/>
              </a:rPr>
              <a:t>DIP</a:t>
            </a:r>
            <a:r>
              <a:rPr sz="4800" spc="-14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R</a:t>
            </a:r>
            <a:r>
              <a:rPr sz="4800" spc="-79" baseline="3000" dirty="0">
                <a:latin typeface="Calibri" panose="020F0502020204030204"/>
                <a:cs typeface="Calibri" panose="020F0502020204030204"/>
              </a:rPr>
              <a:t>L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UK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N UNT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U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K M</a:t>
            </a:r>
            <a:r>
              <a:rPr sz="4800" spc="-14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LI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H</a:t>
            </a:r>
            <a:r>
              <a:rPr sz="4800" spc="-259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T</a:t>
            </a:r>
            <a:r>
              <a:rPr sz="4800" spc="25" baseline="3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K</a:t>
            </a:r>
            <a:r>
              <a:rPr sz="4800" spc="-39" baseline="3000" dirty="0">
                <a:latin typeface="Calibri" panose="020F0502020204030204"/>
                <a:cs typeface="Calibri" panose="020F0502020204030204"/>
              </a:rPr>
              <a:t>E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SEN</a:t>
            </a:r>
            <a:r>
              <a:rPr sz="4800" spc="-69" baseline="3000" dirty="0">
                <a:latin typeface="Calibri" panose="020F0502020204030204"/>
                <a:cs typeface="Calibri" panose="020F0502020204030204"/>
              </a:rPr>
              <a:t>J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G</a:t>
            </a:r>
            <a:r>
              <a:rPr sz="4800" spc="-9" baseline="3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3000" dirty="0">
                <a:latin typeface="Calibri" panose="020F0502020204030204"/>
                <a:cs typeface="Calibri" panose="020F0502020204030204"/>
              </a:rPr>
              <a:t>N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541020" marR="572135" algn="ctr">
              <a:lnSpc>
                <a:spcPts val="3840"/>
              </a:lnSpc>
              <a:spcBef>
                <a:spcPts val="25"/>
              </a:spcBef>
            </a:pPr>
            <a:r>
              <a:rPr sz="48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9" baseline="2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-254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ARA</a:t>
            </a:r>
            <a:r>
              <a:rPr sz="4800" spc="-9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spc="4" baseline="2000" dirty="0">
                <a:latin typeface="Calibri" panose="020F0502020204030204"/>
                <a:cs typeface="Calibri" panose="020F0502020204030204"/>
              </a:rPr>
              <a:t>‘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HAR</a:t>
            </a:r>
            <a:r>
              <a:rPr sz="4800" spc="-14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239" baseline="2000" dirty="0">
                <a:latin typeface="Calibri" panose="020F0502020204030204"/>
                <a:cs typeface="Calibri" panose="020F0502020204030204"/>
              </a:rPr>
              <a:t>P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9" baseline="2000" dirty="0">
                <a:latin typeface="Calibri" panose="020F0502020204030204"/>
                <a:cs typeface="Calibri" panose="020F0502020204030204"/>
              </a:rPr>
              <a:t>N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’ </a:t>
            </a:r>
            <a:r>
              <a:rPr sz="4800" spc="-50" baseline="2000" dirty="0">
                <a:latin typeface="Calibri" panose="020F0502020204030204"/>
                <a:cs typeface="Calibri" panose="020F0502020204030204"/>
              </a:rPr>
              <a:t>D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AN</a:t>
            </a:r>
            <a:r>
              <a:rPr sz="4800" spc="4" baseline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‘KEN</a:t>
            </a:r>
            <a:r>
              <a:rPr sz="4800" spc="-244" baseline="2000" dirty="0">
                <a:latin typeface="Calibri" panose="020F0502020204030204"/>
                <a:cs typeface="Calibri" panose="020F0502020204030204"/>
              </a:rPr>
              <a:t>Y</a:t>
            </a:r>
            <a:r>
              <a:rPr sz="4800" spc="-259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254" baseline="2000" dirty="0">
                <a:latin typeface="Calibri" panose="020F0502020204030204"/>
                <a:cs typeface="Calibri" panose="020F0502020204030204"/>
              </a:rPr>
              <a:t>T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-14" baseline="2000" dirty="0">
                <a:latin typeface="Calibri" panose="020F0502020204030204"/>
                <a:cs typeface="Calibri" panose="020F0502020204030204"/>
              </a:rPr>
              <a:t>A</a:t>
            </a:r>
            <a:r>
              <a:rPr sz="4800" spc="0" baseline="2000" dirty="0">
                <a:latin typeface="Calibri" panose="020F0502020204030204"/>
                <a:cs typeface="Calibri" panose="020F0502020204030204"/>
              </a:rPr>
              <a:t>N’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676400"/>
            <a:ext cx="8382000" cy="32004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4825</Words>
  <Application>WPS Presentation</Application>
  <PresentationFormat>On-screen Show (4:3)</PresentationFormat>
  <Paragraphs>258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Arial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3</cp:revision>
  <dcterms:created xsi:type="dcterms:W3CDTF">2021-03-10T04:18:27Z</dcterms:created>
  <dcterms:modified xsi:type="dcterms:W3CDTF">2021-03-10T04:19:06Z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