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8"/>
  </p:notesMasterIdLst>
  <p:sldIdLst>
    <p:sldId id="578" r:id="rId5"/>
    <p:sldId id="579" r:id="rId6"/>
    <p:sldId id="616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564" r:id="rId16"/>
    <p:sldId id="32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A7D642-2C6C-4B47-B6B9-B5A01E6E2251}" type="datetime1">
              <a:rPr lang="id-ID" smtClean="0"/>
              <a:pPr/>
              <a:t>03/04/2021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8819C87-0400-4020-83EA-C9C8568C29D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61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Tipe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Demokratis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lebih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banyak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melibatkan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anggota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kelompok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dalam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mencapai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tujuan-tujuan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. </a:t>
            </a:r>
          </a:p>
          <a:p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Tugas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tanggung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jawab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dibagi-bagi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menurut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bidang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masing-masing.</a:t>
            </a:r>
          </a:p>
          <a:p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tipe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bukanlah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suatu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hal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mudah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dicapai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. </a:t>
            </a:r>
          </a:p>
          <a:p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Akan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tetapi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karena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demokratislah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paling ideal,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alangkah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baiknya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jika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semua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seorang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.(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Sondang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P.Siagian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, 1977)</a:t>
            </a:r>
          </a:p>
          <a:p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tipe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bukanlah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suatu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hal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mudah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dicapai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. Akan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tetapi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karena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demokratislah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paling ideal,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alangkah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baiknya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jika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semua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seorang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demokratis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.(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Sondang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5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P.Siagian</a:t>
            </a:r>
            <a:r>
              <a:rPr lang="en-US" sz="2500" dirty="0">
                <a:solidFill>
                  <a:srgbClr val="444444"/>
                </a:solidFill>
                <a:latin typeface="Berlin Sans FB" panose="020E0602020502020306" pitchFamily="34" charset="0"/>
              </a:rPr>
              <a:t>, 1977)</a:t>
            </a:r>
            <a:endParaRPr lang="id-ID" sz="2500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0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Sifat-Sifat </a:t>
            </a:r>
            <a:r>
              <a:rPr lang="en-US" sz="4000" dirty="0" err="1">
                <a:latin typeface="Berlin Sans FB Demi" panose="020E0802020502020306" pitchFamily="34" charset="0"/>
              </a:rPr>
              <a:t>Pemimpin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Demokratis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Dalam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proses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penggerakan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selalu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bertitik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tolak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pendapat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bahwa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manusia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itu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adalah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makhluk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termulia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di dunia.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Selalu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mensinkronisasikan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kepentingan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organisasi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dengan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kepentingan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pribadi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para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Senang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menerima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saran,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pendapat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, dan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bahkan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kritik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Selalu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mengutamakan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kerja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sama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dan teamwork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dalam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usaha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mencapai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</a:t>
            </a:r>
            <a:endParaRPr lang="en-US" sz="2600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Memberikan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kebebasan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seluas-luasnya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berbuat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kesalahan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kemudian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dibimbing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diperbaiki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agar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tidak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lagi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berbuat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kesalahan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sama</a:t>
            </a:r>
            <a:endParaRPr lang="en-US" sz="2600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Selalu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lebih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sukses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daripadanya</a:t>
            </a:r>
            <a:endParaRPr lang="en-US" sz="260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Berusaha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mengembangkan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kapasitas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diri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pribadinya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sebagai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6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600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  <a:br>
              <a:rPr lang="en-US" dirty="0"/>
            </a:br>
            <a:endParaRPr lang="id-ID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31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TIPE DAN GAYA KEPEMIMPINAN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86256"/>
            <a:ext cx="8534400" cy="1352544"/>
          </a:xfrm>
        </p:spPr>
        <p:txBody>
          <a:bodyPr/>
          <a:lstStyle/>
          <a:p>
            <a:r>
              <a:rPr lang="en-US" b="1" dirty="0"/>
              <a:t>‘</a:t>
            </a:r>
            <a:r>
              <a:rPr lang="en-US" b="1" i="1" dirty="0"/>
              <a:t>leadership is not a solo act, it’s a team effort’ 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8634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dirty="0" err="1">
                <a:latin typeface="Berlin Sans FB Demi" panose="020E0802020502020306" pitchFamily="34" charset="0"/>
              </a:rPr>
              <a:t>Tipe</a:t>
            </a:r>
            <a:r>
              <a:rPr lang="en-US" dirty="0">
                <a:latin typeface="Berlin Sans FB Demi" panose="020E0802020502020306" pitchFamily="34" charset="0"/>
              </a:rPr>
              <a:t> dan Gaya </a:t>
            </a:r>
            <a:r>
              <a:rPr lang="en-US" dirty="0" err="1">
                <a:latin typeface="Berlin Sans FB Demi" panose="020E0802020502020306" pitchFamily="34" charset="0"/>
              </a:rPr>
              <a:t>Kepemimpinan</a:t>
            </a:r>
            <a:endParaRPr lang="id-ID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0142" y="2233480"/>
            <a:ext cx="11719774" cy="1473281"/>
          </a:xfrm>
          <a:prstGeom prst="rect">
            <a:avLst/>
          </a:prstGeo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uatu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perwujudan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tingkah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laku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dari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seorang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, yang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menyangkut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kemampuannya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dalam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memimpin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.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Perwujudan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tersebut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biasanya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membentuk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suatu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pola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atau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bentuk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sz="2800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tertentu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.</a:t>
            </a:r>
            <a:endParaRPr lang="id-ID" sz="2800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1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 err="1">
                <a:latin typeface="Berlin Sans FB Demi" panose="020E0802020502020306" pitchFamily="34" charset="0"/>
              </a:rPr>
              <a:t>Tipe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Kepemipinan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Tipe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otokratis</a:t>
            </a:r>
            <a:endParaRPr lang="en-US" b="0" i="0" dirty="0">
              <a:solidFill>
                <a:srgbClr val="444444"/>
              </a:solidFill>
              <a:effectLst/>
              <a:latin typeface="Berlin Sans FB" panose="020E0602020502020306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Tipe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militeristis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,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Tipe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paternalistis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Tipe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kharismatis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, 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Tipe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pemimpin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demokratis</a:t>
            </a:r>
            <a:r>
              <a:rPr lang="en-US" b="0" i="0" dirty="0">
                <a:solidFill>
                  <a:srgbClr val="444444"/>
                </a:solidFill>
                <a:effectLst/>
                <a:latin typeface="Berlin Sans FB" panose="020E0602020502020306" pitchFamily="34" charset="0"/>
              </a:rPr>
              <a:t>.</a:t>
            </a:r>
            <a:endParaRPr lang="id-ID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4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 err="1">
                <a:latin typeface="Berlin Sans FB Demi" panose="020E0802020502020306" pitchFamily="34" charset="0"/>
              </a:rPr>
              <a:t>Tipe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Otokratis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Otokrasi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berarti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pemerintahan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oleh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seorang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(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seperti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Tsar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Rusia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atau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Louis XIV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Perancis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)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atau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oleh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sekelompok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orang (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misalnya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Nazi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atau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Fasis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),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dengan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kekuasaan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mutlak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tanpa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menghiraukan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keinginan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rakyat</a:t>
            </a:r>
            <a:endParaRPr lang="en-US" sz="2800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Tipe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kepemimpinan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otokratis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atau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otoriter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dapat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diartikan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sebagai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tindakan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menurut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kemauan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sendiri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,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setiap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produk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pemikirannya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dipandang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benar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</a:p>
          <a:p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otokratis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berasumsi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bahwa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maju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mundurnya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organisasi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hanya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tergantung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dirinya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.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Sikapnya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senantiasa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mau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menangnya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sendiri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,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tertutup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terhadap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ide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luar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, dan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hanya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idenya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dianggap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akurat</a:t>
            </a:r>
            <a:r>
              <a:rPr lang="en-US" sz="2800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  <a:endParaRPr lang="id-ID" sz="2800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1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Sifat-Sifat </a:t>
            </a:r>
            <a:r>
              <a:rPr lang="en-US" sz="4000" dirty="0" err="1">
                <a:latin typeface="Berlin Sans FB Demi" panose="020E0802020502020306" pitchFamily="34" charset="0"/>
              </a:rPr>
              <a:t>Pemimpin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Otokratis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Menganggap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organisasi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sebagai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milik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pribadi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Mengidentikkan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pribadi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dengan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tujuan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organisasi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Menganggap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sebagai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alat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semata-mata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Tidak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menerima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kritik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, saran,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pendapat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Terlalu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bergantung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kekuasaan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formalnya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Dalam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melakukan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penggerakan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sering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mempergunakan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pendekatan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mengandung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paksaan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punitif</a:t>
            </a:r>
            <a:endParaRPr lang="id-ID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74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Sifat-Sifat </a:t>
            </a:r>
            <a:r>
              <a:rPr lang="en-US" sz="4000" dirty="0" err="1">
                <a:latin typeface="Berlin Sans FB Demi" panose="020E0802020502020306" pitchFamily="34" charset="0"/>
              </a:rPr>
              <a:t>Pemimpin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Militeristis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Dalam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menggerakkan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sistem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perintah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lebih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sering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dipergunakan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bergantung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pangkat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jabatannya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Senang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formalitas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berlebih-lebihan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Menuntut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disiplin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tinggi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kaku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Sukar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menerima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kritik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dari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Menggemari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upacara-upacara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berbagai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keadaan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.</a:t>
            </a:r>
            <a:endParaRPr lang="id-ID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5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Sifat-Sifat </a:t>
            </a:r>
            <a:r>
              <a:rPr lang="en-US" sz="4000" dirty="0" err="1">
                <a:latin typeface="Berlin Sans FB Demi" panose="020E0802020502020306" pitchFamily="34" charset="0"/>
              </a:rPr>
              <a:t>Pemimpin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Tipe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Paternalistik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Menganggap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sebagai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manusia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tidak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dewasa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Bersikap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terlalu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melindungi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Jarang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memberikan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kesempatan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mengambil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inisiatif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mengambil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keputusan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Jarang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memberikan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kesempatan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kepada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bawahannya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untuk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mengembangkan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kreasi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fantasinya</a:t>
            </a:r>
            <a:endParaRPr lang="en-US" dirty="0">
              <a:solidFill>
                <a:srgbClr val="444444"/>
              </a:solidFill>
              <a:latin typeface="Berlin Sans FB" panose="020E0602020502020306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Sering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bersikap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maha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tahu</a:t>
            </a:r>
            <a:endParaRPr lang="id-ID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1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Tipe</a:t>
            </a:r>
            <a:r>
              <a:rPr lang="en-US" sz="4000" dirty="0">
                <a:latin typeface="Berlin Sans FB Demi" panose="020E0802020502020306" pitchFamily="34" charset="0"/>
              </a:rPr>
              <a:t> </a:t>
            </a:r>
            <a:r>
              <a:rPr lang="en-US" sz="4000" dirty="0" err="1">
                <a:latin typeface="Berlin Sans FB Demi" panose="020E0802020502020306" pitchFamily="34" charset="0"/>
              </a:rPr>
              <a:t>Kharismatis</a:t>
            </a:r>
            <a:endParaRPr lang="id-ID" sz="40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97735"/>
            <a:ext cx="11719774" cy="53704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Hingga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sekarang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ini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para scholar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belum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berhasil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menemukan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sebab-sebab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mengapa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seseorang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memiliki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kharisma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.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diketahui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ialah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bahwa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demikian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mempunyai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tarik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amat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besar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dan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karenanya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pada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umumnya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mempunyai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pengikut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yang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jumlahnya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sangat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besar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,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meskipun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para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pengikut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itu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sering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pula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tidak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dapat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menjelaskan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mengapa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mereka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menjadi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pengikut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pemimpin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itu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. (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Sondang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Berlin Sans FB" panose="020E0602020502020306" pitchFamily="34" charset="0"/>
              </a:rPr>
              <a:t>P.Siagian</a:t>
            </a:r>
            <a:r>
              <a:rPr lang="en-US" dirty="0">
                <a:solidFill>
                  <a:srgbClr val="444444"/>
                </a:solidFill>
                <a:latin typeface="Berlin Sans FB" panose="020E0602020502020306" pitchFamily="34" charset="0"/>
              </a:rPr>
              <a:t>, 1977)</a:t>
            </a:r>
            <a:endParaRPr lang="id-ID" dirty="0">
              <a:solidFill>
                <a:srgbClr val="444444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870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4224</TotalTime>
  <Words>632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Berlin Sans FB</vt:lpstr>
      <vt:lpstr>Berlin Sans FB Demi</vt:lpstr>
      <vt:lpstr>Calibri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TIPE DAN GAYA KEPEMIMPINAN</vt:lpstr>
      <vt:lpstr>Tipe dan Gaya Kepemimpinan</vt:lpstr>
      <vt:lpstr>Tipe Kepemipinan</vt:lpstr>
      <vt:lpstr>Tipe Otokratis</vt:lpstr>
      <vt:lpstr>Sifat-Sifat Pemimpin Otokratis</vt:lpstr>
      <vt:lpstr>Sifat-Sifat Pemimpin Militeristis</vt:lpstr>
      <vt:lpstr>Sifat-Sifat Pemimpin Tipe Paternalistik</vt:lpstr>
      <vt:lpstr> Tipe Kharismatis</vt:lpstr>
      <vt:lpstr> Tipe Demokratis</vt:lpstr>
      <vt:lpstr>Sifat-Sifat Pemimpin Demokratis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166</cp:revision>
  <dcterms:created xsi:type="dcterms:W3CDTF">2017-11-21T07:01:38Z</dcterms:created>
  <dcterms:modified xsi:type="dcterms:W3CDTF">2021-04-03T08:34:45Z</dcterms:modified>
</cp:coreProperties>
</file>