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51" r:id="rId3"/>
    <p:sldMasterId id="2147483653" r:id="rId4"/>
    <p:sldMasterId id="2147483657" r:id="rId5"/>
  </p:sldMasterIdLst>
  <p:notesMasterIdLst>
    <p:notesMasterId r:id="rId28"/>
  </p:notesMasterIdLst>
  <p:sldIdLst>
    <p:sldId id="578" r:id="rId6"/>
    <p:sldId id="307" r:id="rId7"/>
    <p:sldId id="656" r:id="rId8"/>
    <p:sldId id="657" r:id="rId9"/>
    <p:sldId id="669" r:id="rId10"/>
    <p:sldId id="670" r:id="rId11"/>
    <p:sldId id="671" r:id="rId12"/>
    <p:sldId id="660" r:id="rId13"/>
    <p:sldId id="672" r:id="rId14"/>
    <p:sldId id="673" r:id="rId15"/>
    <p:sldId id="675" r:id="rId16"/>
    <p:sldId id="674" r:id="rId17"/>
    <p:sldId id="676" r:id="rId18"/>
    <p:sldId id="677" r:id="rId19"/>
    <p:sldId id="678" r:id="rId20"/>
    <p:sldId id="679" r:id="rId21"/>
    <p:sldId id="680" r:id="rId22"/>
    <p:sldId id="681" r:id="rId23"/>
    <p:sldId id="606" r:id="rId24"/>
    <p:sldId id="626" r:id="rId25"/>
    <p:sldId id="564" r:id="rId26"/>
    <p:sldId id="322" r:id="rId2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5000" autoAdjust="0"/>
    <p:restoredTop sz="94660"/>
  </p:normalViewPr>
  <p:slideViewPr>
    <p:cSldViewPr snapToGrid="0">
      <p:cViewPr varScale="1">
        <p:scale>
          <a:sx n="69" d="100"/>
          <a:sy n="69" d="100"/>
        </p:scale>
        <p:origin x="-696" y="-102"/>
      </p:cViewPr>
      <p:guideLst>
        <p:guide orient="horz" pos="2142"/>
        <p:guide pos="381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4.xml"/><Relationship Id="rId8" Type="http://schemas.openxmlformats.org/officeDocument/2006/relationships/slide" Target="slides/slide3.xml"/><Relationship Id="rId7" Type="http://schemas.openxmlformats.org/officeDocument/2006/relationships/slide" Target="slides/slide2.xml"/><Relationship Id="rId6" Type="http://schemas.openxmlformats.org/officeDocument/2006/relationships/slide" Target="slides/slide1.xml"/><Relationship Id="rId5" Type="http://schemas.openxmlformats.org/officeDocument/2006/relationships/slideMaster" Target="slideMasters/slideMaster4.xml"/><Relationship Id="rId4" Type="http://schemas.openxmlformats.org/officeDocument/2006/relationships/slideMaster" Target="slideMasters/slideMaster3.xml"/><Relationship Id="rId31" Type="http://schemas.openxmlformats.org/officeDocument/2006/relationships/tableStyles" Target="tableStyles.xml"/><Relationship Id="rId30" Type="http://schemas.openxmlformats.org/officeDocument/2006/relationships/viewProps" Target="viewProps.xml"/><Relationship Id="rId3" Type="http://schemas.openxmlformats.org/officeDocument/2006/relationships/slideMaster" Target="slideMasters/slideMaster2.xml"/><Relationship Id="rId29" Type="http://schemas.openxmlformats.org/officeDocument/2006/relationships/presProps" Target="presProps.xml"/><Relationship Id="rId28" Type="http://schemas.openxmlformats.org/officeDocument/2006/relationships/notesMaster" Target="notesMasters/notesMaster1.xml"/><Relationship Id="rId27" Type="http://schemas.openxmlformats.org/officeDocument/2006/relationships/slide" Target="slides/slide22.xml"/><Relationship Id="rId26" Type="http://schemas.openxmlformats.org/officeDocument/2006/relationships/slide" Target="slides/slide21.xml"/><Relationship Id="rId25" Type="http://schemas.openxmlformats.org/officeDocument/2006/relationships/slide" Target="slides/slide20.xml"/><Relationship Id="rId24" Type="http://schemas.openxmlformats.org/officeDocument/2006/relationships/slide" Target="slides/slide19.xml"/><Relationship Id="rId23" Type="http://schemas.openxmlformats.org/officeDocument/2006/relationships/slide" Target="slides/slide18.xml"/><Relationship Id="rId22" Type="http://schemas.openxmlformats.org/officeDocument/2006/relationships/slide" Target="slides/slide17.xml"/><Relationship Id="rId21" Type="http://schemas.openxmlformats.org/officeDocument/2006/relationships/slide" Target="slides/slide16.xml"/><Relationship Id="rId20" Type="http://schemas.openxmlformats.org/officeDocument/2006/relationships/slide" Target="slides/slide15.xml"/><Relationship Id="rId2" Type="http://schemas.openxmlformats.org/officeDocument/2006/relationships/theme" Target="theme/theme1.xml"/><Relationship Id="rId19" Type="http://schemas.openxmlformats.org/officeDocument/2006/relationships/slide" Target="slides/slide14.xml"/><Relationship Id="rId18" Type="http://schemas.openxmlformats.org/officeDocument/2006/relationships/slide" Target="slides/slide13.xml"/><Relationship Id="rId17" Type="http://schemas.openxmlformats.org/officeDocument/2006/relationships/slide" Target="slides/slide12.xml"/><Relationship Id="rId16" Type="http://schemas.openxmlformats.org/officeDocument/2006/relationships/slide" Target="slides/slide11.xml"/><Relationship Id="rId15" Type="http://schemas.openxmlformats.org/officeDocument/2006/relationships/slide" Target="slides/slide10.xml"/><Relationship Id="rId14" Type="http://schemas.openxmlformats.org/officeDocument/2006/relationships/slide" Target="slides/slide9.xml"/><Relationship Id="rId13" Type="http://schemas.openxmlformats.org/officeDocument/2006/relationships/slide" Target="slides/slide8.xml"/><Relationship Id="rId12" Type="http://schemas.openxmlformats.org/officeDocument/2006/relationships/slide" Target="slides/slide7.xml"/><Relationship Id="rId11" Type="http://schemas.openxmlformats.org/officeDocument/2006/relationships/slide" Target="slides/slide6.xml"/><Relationship Id="rId10" Type="http://schemas.openxmlformats.org/officeDocument/2006/relationships/slide" Target="slides/slide5.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3A57784-342D-44BE-B767-95A842046E5E}" type="datetimeFigureOut">
              <a:rPr lang="en-US" smtClean="0"/>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5D8EA17-E508-4A61-8A44-62AF7F554393}" type="slidenum">
              <a:rPr lang="en-US" smtClean="0"/>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23392" y="4869160"/>
            <a:ext cx="10515600" cy="936104"/>
          </a:xfrm>
          <a:prstGeom prst="rect">
            <a:avLst/>
          </a:prstGeom>
        </p:spPr>
        <p:txBody>
          <a:bodyPr anchor="b" anchorCtr="0"/>
          <a:lstStyle>
            <a:lvl1pPr algn="l">
              <a:defRPr sz="2800" b="1" baseline="0">
                <a:solidFill>
                  <a:srgbClr val="326041"/>
                </a:solidFill>
              </a:defRPr>
            </a:lvl1pPr>
          </a:lstStyle>
          <a:p>
            <a:r>
              <a:rPr lang="en-US" dirty="0" smtClean="0"/>
              <a:t>The </a:t>
            </a:r>
            <a:r>
              <a:rPr lang="en-US" dirty="0" err="1" smtClean="0"/>
              <a:t>Powerpoint</a:t>
            </a:r>
            <a:r>
              <a:rPr lang="en-US" dirty="0" smtClean="0"/>
              <a:t> Title Goes Here</a:t>
            </a:r>
            <a:endParaRPr lang="en-US" dirty="0"/>
          </a:p>
        </p:txBody>
      </p:sp>
      <p:sp>
        <p:nvSpPr>
          <p:cNvPr id="10" name="Text Placeholder 9"/>
          <p:cNvSpPr>
            <a:spLocks noGrp="1"/>
          </p:cNvSpPr>
          <p:nvPr>
            <p:ph type="body" sz="quarter" idx="10" hasCustomPrompt="1"/>
          </p:nvPr>
        </p:nvSpPr>
        <p:spPr>
          <a:xfrm>
            <a:off x="624417" y="5805488"/>
            <a:ext cx="10515600" cy="647700"/>
          </a:xfrm>
          <a:prstGeom prst="rect">
            <a:avLst/>
          </a:prstGeom>
        </p:spPr>
        <p:txBody>
          <a:bodyPr/>
          <a:lstStyle>
            <a:lvl1pPr marL="0" indent="0">
              <a:buNone/>
              <a:defRPr sz="2000" b="1">
                <a:solidFill>
                  <a:schemeClr val="tx1">
                    <a:lumMod val="65000"/>
                    <a:lumOff val="35000"/>
                  </a:schemeClr>
                </a:solidFill>
              </a:defRPr>
            </a:lvl1pPr>
          </a:lstStyle>
          <a:p>
            <a:pPr lvl="0"/>
            <a:r>
              <a:rPr lang="en-US" dirty="0" smtClean="0"/>
              <a:t>Secondary Title Here</a:t>
            </a:r>
            <a:endParaRPr lang="en-US" dirty="0" smtClean="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097280" y="286607"/>
            <a:ext cx="10058400" cy="1450757"/>
          </a:xfrm>
          <a:prstGeom prst="rect">
            <a:avLst/>
          </a:prstGeom>
        </p:spPr>
        <p:txBody>
          <a:bodyPr/>
          <a:lstStyle>
            <a:lvl1pPr marL="0">
              <a:defRPr/>
            </a:lvl1pPr>
          </a:lstStyle>
          <a:p>
            <a:r>
              <a:rPr lang="en-US" smtClean="0"/>
              <a:t>Click to edit Master title style</a:t>
            </a:r>
            <a:endParaRPr lang="en-US" dirty="0"/>
          </a:p>
        </p:txBody>
      </p:sp>
      <p:sp>
        <p:nvSpPr>
          <p:cNvPr id="3" name="Content Placeholder 2"/>
          <p:cNvSpPr>
            <a:spLocks noGrp="1"/>
          </p:cNvSpPr>
          <p:nvPr>
            <p:ph idx="1"/>
          </p:nvPr>
        </p:nvSpPr>
        <p:spPr>
          <a:xfrm>
            <a:off x="1097280" y="1845734"/>
            <a:ext cx="10058400" cy="4023360"/>
          </a:xfrm>
          <a:prstGeom prst="rect">
            <a:avLst/>
          </a:prstGeom>
        </p:spPr>
        <p:txBody>
          <a:bodyPr/>
          <a:lstStyle/>
          <a:p>
            <a:pPr lvl="0"/>
            <a:r>
              <a:rPr lang="en-US" smtClean="0"/>
              <a:t>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dirty="0"/>
          </a:p>
        </p:txBody>
      </p:sp>
      <p:sp>
        <p:nvSpPr>
          <p:cNvPr id="4" name="Date Placeholder 3"/>
          <p:cNvSpPr>
            <a:spLocks noGrp="1"/>
          </p:cNvSpPr>
          <p:nvPr>
            <p:ph type="dt" sz="half" idx="10"/>
          </p:nvPr>
        </p:nvSpPr>
        <p:spPr>
          <a:xfrm>
            <a:off x="1097285" y="6459791"/>
            <a:ext cx="2472271" cy="365125"/>
          </a:xfrm>
          <a:prstGeom prst="rect">
            <a:avLst/>
          </a:prstGeom>
        </p:spPr>
        <p:txBody>
          <a:bodyPr/>
          <a:lstStyle/>
          <a:p>
            <a:fld id="{ADCE2944-63AC-4794-98B7-F3081A371F1E}" type="datetimeFigureOut">
              <a:rPr lang="id-ID" smtClean="0"/>
            </a:fld>
            <a:endParaRPr lang="id-ID"/>
          </a:p>
        </p:txBody>
      </p:sp>
      <p:sp>
        <p:nvSpPr>
          <p:cNvPr id="5" name="Footer Placeholder 4"/>
          <p:cNvSpPr>
            <a:spLocks noGrp="1"/>
          </p:cNvSpPr>
          <p:nvPr>
            <p:ph type="ftr" sz="quarter" idx="11"/>
          </p:nvPr>
        </p:nvSpPr>
        <p:spPr>
          <a:xfrm>
            <a:off x="3686187" y="6459791"/>
            <a:ext cx="4822804" cy="365125"/>
          </a:xfrm>
          <a:prstGeom prst="rect">
            <a:avLst/>
          </a:prstGeom>
        </p:spPr>
        <p:txBody>
          <a:bodyPr/>
          <a:lstStyle/>
          <a:p>
            <a:endParaRPr lang="id-ID"/>
          </a:p>
        </p:txBody>
      </p:sp>
      <p:sp>
        <p:nvSpPr>
          <p:cNvPr id="6" name="Slide Number Placeholder 5"/>
          <p:cNvSpPr>
            <a:spLocks noGrp="1"/>
          </p:cNvSpPr>
          <p:nvPr>
            <p:ph type="sldNum" sz="quarter" idx="12"/>
          </p:nvPr>
        </p:nvSpPr>
        <p:spPr>
          <a:xfrm>
            <a:off x="9900462" y="6459791"/>
            <a:ext cx="1312025" cy="365125"/>
          </a:xfrm>
          <a:prstGeom prst="rect">
            <a:avLst/>
          </a:prstGeom>
        </p:spPr>
        <p:txBody>
          <a:bodyPr/>
          <a:lstStyle/>
          <a:p>
            <a:fld id="{517929AE-1FB3-475D-8916-B36598A6E668}" type="slidenum">
              <a:rPr lang="id-ID" smtClean="0"/>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63951" y="1844972"/>
            <a:ext cx="10515600" cy="936104"/>
          </a:xfrm>
          <a:prstGeom prst="rect">
            <a:avLst/>
          </a:prstGeom>
        </p:spPr>
        <p:txBody>
          <a:bodyPr anchor="b" anchorCtr="0"/>
          <a:lstStyle>
            <a:lvl1pPr algn="ctr">
              <a:defRPr sz="2800" b="1" baseline="0">
                <a:solidFill>
                  <a:srgbClr val="326041"/>
                </a:solidFill>
              </a:defRPr>
            </a:lvl1pPr>
          </a:lstStyle>
          <a:p>
            <a:r>
              <a:rPr lang="en-US" dirty="0" smtClean="0"/>
              <a:t>The Chapter Title Goes Here</a:t>
            </a:r>
            <a:endParaRPr lang="en-US" dirty="0"/>
          </a:p>
        </p:txBody>
      </p:sp>
      <p:sp>
        <p:nvSpPr>
          <p:cNvPr id="10" name="Text Placeholder 9"/>
          <p:cNvSpPr>
            <a:spLocks noGrp="1"/>
          </p:cNvSpPr>
          <p:nvPr>
            <p:ph type="body" sz="quarter" idx="10" hasCustomPrompt="1"/>
          </p:nvPr>
        </p:nvSpPr>
        <p:spPr>
          <a:xfrm>
            <a:off x="764976" y="2781300"/>
            <a:ext cx="10515600" cy="647700"/>
          </a:xfrm>
          <a:prstGeom prst="rect">
            <a:avLst/>
          </a:prstGeom>
        </p:spPr>
        <p:txBody>
          <a:bodyPr/>
          <a:lstStyle>
            <a:lvl1pPr marL="0" indent="0" algn="ctr">
              <a:buNone/>
              <a:defRPr sz="2000" b="1">
                <a:solidFill>
                  <a:schemeClr val="tx1">
                    <a:lumMod val="65000"/>
                    <a:lumOff val="35000"/>
                  </a:schemeClr>
                </a:solidFill>
              </a:defRPr>
            </a:lvl1pPr>
          </a:lstStyle>
          <a:p>
            <a:pPr lvl="0"/>
            <a:r>
              <a:rPr lang="en-US" dirty="0" smtClean="0"/>
              <a:t>The Secondary Chapter Title Here</a:t>
            </a:r>
            <a:endParaRPr lang="en-US" dirty="0" smtClean="0"/>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title"/>
          </p:nvPr>
        </p:nvSpPr>
        <p:spPr>
          <a:xfrm>
            <a:off x="1007435" y="2636925"/>
            <a:ext cx="10515600" cy="1325563"/>
          </a:xfrm>
          <a:prstGeom prst="rect">
            <a:avLst/>
          </a:prstGeom>
        </p:spPr>
        <p:txBody>
          <a:bodyPr/>
          <a:lstStyle>
            <a:lvl1pPr>
              <a:defRPr sz="2800" b="1">
                <a:solidFill>
                  <a:schemeClr val="tx1">
                    <a:lumMod val="65000"/>
                    <a:lumOff val="35000"/>
                  </a:schemeClr>
                </a:solidFill>
              </a:defRPr>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295467" y="1556792"/>
            <a:ext cx="10081120" cy="432048"/>
          </a:xfrm>
          <a:prstGeom prst="rect">
            <a:avLst/>
          </a:prstGeom>
        </p:spPr>
        <p:txBody>
          <a:bodyPr/>
          <a:lstStyle>
            <a:lvl1pPr algn="l">
              <a:defRPr sz="2400">
                <a:solidFill>
                  <a:schemeClr val="tx1">
                    <a:lumMod val="65000"/>
                    <a:lumOff val="35000"/>
                  </a:schemeClr>
                </a:solidFill>
              </a:defRPr>
            </a:lvl1pPr>
          </a:lstStyle>
          <a:p>
            <a:r>
              <a:rPr lang="id-ID" sz="2000" b="1" dirty="0" smtClean="0">
                <a:solidFill>
                  <a:schemeClr val="tx1">
                    <a:lumMod val="75000"/>
                    <a:lumOff val="25000"/>
                  </a:schemeClr>
                </a:solidFill>
              </a:rPr>
              <a:t>Lorem ipsum dolor sit amet</a:t>
            </a:r>
            <a:endParaRPr lang="id-ID" sz="2000" b="1" dirty="0">
              <a:solidFill>
                <a:schemeClr val="tx1">
                  <a:lumMod val="75000"/>
                  <a:lumOff val="25000"/>
                </a:schemeClr>
              </a:solidFill>
            </a:endParaRPr>
          </a:p>
        </p:txBody>
      </p:sp>
      <p:sp>
        <p:nvSpPr>
          <p:cNvPr id="4" name="Content Placeholder 3"/>
          <p:cNvSpPr>
            <a:spLocks noGrp="1"/>
          </p:cNvSpPr>
          <p:nvPr>
            <p:ph sz="quarter" idx="10"/>
          </p:nvPr>
        </p:nvSpPr>
        <p:spPr>
          <a:xfrm>
            <a:off x="1295403" y="2133600"/>
            <a:ext cx="10081684" cy="4319588"/>
          </a:xfrm>
          <a:prstGeom prst="rect">
            <a:avLst/>
          </a:prstGeom>
        </p:spPr>
        <p:txBody>
          <a:bodyPr/>
          <a:lstStyle>
            <a:lvl1pPr>
              <a:defRPr sz="2000">
                <a:solidFill>
                  <a:schemeClr val="tx1">
                    <a:lumMod val="65000"/>
                    <a:lumOff val="35000"/>
                  </a:schemeClr>
                </a:solidFill>
                <a:latin typeface="+mn-lt"/>
              </a:defRPr>
            </a:lvl1pPr>
            <a:lvl2pPr>
              <a:defRPr sz="2000">
                <a:solidFill>
                  <a:schemeClr val="tx1">
                    <a:lumMod val="65000"/>
                    <a:lumOff val="35000"/>
                  </a:schemeClr>
                </a:solidFill>
                <a:latin typeface="+mn-lt"/>
              </a:defRPr>
            </a:lvl2pPr>
            <a:lvl3pPr>
              <a:defRPr sz="2000">
                <a:solidFill>
                  <a:schemeClr val="tx1">
                    <a:lumMod val="65000"/>
                    <a:lumOff val="35000"/>
                  </a:schemeClr>
                </a:solidFill>
                <a:latin typeface="+mn-lt"/>
              </a:defRPr>
            </a:lvl3pPr>
            <a:lvl4pPr>
              <a:defRPr sz="2000">
                <a:solidFill>
                  <a:schemeClr val="tx1">
                    <a:lumMod val="65000"/>
                    <a:lumOff val="35000"/>
                  </a:schemeClr>
                </a:solidFill>
                <a:latin typeface="+mn-lt"/>
              </a:defRPr>
            </a:lvl4pPr>
            <a:lvl5pPr>
              <a:defRPr sz="2000">
                <a:solidFill>
                  <a:schemeClr val="tx1">
                    <a:lumMod val="65000"/>
                    <a:lumOff val="35000"/>
                  </a:schemeClr>
                </a:solidFill>
                <a:latin typeface="+mn-lt"/>
              </a:defRPr>
            </a:lvl5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63951" y="1844972"/>
            <a:ext cx="10515600" cy="936104"/>
          </a:xfrm>
          <a:prstGeom prst="rect">
            <a:avLst/>
          </a:prstGeom>
        </p:spPr>
        <p:txBody>
          <a:bodyPr anchor="b" anchorCtr="0"/>
          <a:lstStyle>
            <a:lvl1pPr algn="ctr">
              <a:defRPr sz="2800" b="1" baseline="0">
                <a:solidFill>
                  <a:srgbClr val="326041"/>
                </a:solidFill>
              </a:defRPr>
            </a:lvl1pPr>
          </a:lstStyle>
          <a:p>
            <a:r>
              <a:rPr lang="en-US" dirty="0" smtClean="0"/>
              <a:t>The Chapter Title Goes Here</a:t>
            </a:r>
            <a:endParaRPr lang="en-US" dirty="0"/>
          </a:p>
        </p:txBody>
      </p:sp>
      <p:sp>
        <p:nvSpPr>
          <p:cNvPr id="10" name="Text Placeholder 9"/>
          <p:cNvSpPr>
            <a:spLocks noGrp="1"/>
          </p:cNvSpPr>
          <p:nvPr>
            <p:ph type="body" sz="quarter" idx="10" hasCustomPrompt="1"/>
          </p:nvPr>
        </p:nvSpPr>
        <p:spPr>
          <a:xfrm>
            <a:off x="764976" y="2781300"/>
            <a:ext cx="10515600" cy="647700"/>
          </a:xfrm>
          <a:prstGeom prst="rect">
            <a:avLst/>
          </a:prstGeom>
        </p:spPr>
        <p:txBody>
          <a:bodyPr/>
          <a:lstStyle>
            <a:lvl1pPr marL="0" indent="0" algn="ctr">
              <a:buNone/>
              <a:defRPr sz="2000" b="1">
                <a:solidFill>
                  <a:schemeClr val="tx1">
                    <a:lumMod val="65000"/>
                    <a:lumOff val="35000"/>
                  </a:schemeClr>
                </a:solidFill>
              </a:defRPr>
            </a:lvl1pPr>
          </a:lstStyle>
          <a:p>
            <a:pPr lvl="0"/>
            <a:r>
              <a:rPr lang="en-US" dirty="0" smtClean="0"/>
              <a:t>The Secondary Chapter Title Here</a:t>
            </a:r>
            <a:endParaRPr lang="en-US" dirty="0" smtClean="0"/>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5" Type="http://schemas.openxmlformats.org/officeDocument/2006/relationships/theme" Target="../theme/theme2.xml"/><Relationship Id="rId4" Type="http://schemas.openxmlformats.org/officeDocument/2006/relationships/image" Target="../media/image3.png"/><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3.xml"/></Relationships>
</file>

<file path=ppt/slideMasters/_rels/slideMaster3.xml.rels><?xml version="1.0" encoding="UTF-8" standalone="yes"?>
<Relationships xmlns="http://schemas.openxmlformats.org/package/2006/relationships"><Relationship Id="rId7" Type="http://schemas.openxmlformats.org/officeDocument/2006/relationships/theme" Target="../theme/theme3.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image" Target="../media/image4.png"/><Relationship Id="rId3" Type="http://schemas.openxmlformats.org/officeDocument/2006/relationships/slideLayout" Target="../slideLayouts/slideLayout6.xml"/><Relationship Id="rId2" Type="http://schemas.openxmlformats.org/officeDocument/2006/relationships/slideLayout" Target="../slideLayouts/slideLayout5.xml"/><Relationship Id="rId1" Type="http://schemas.openxmlformats.org/officeDocument/2006/relationships/slideLayout" Target="../slideLayouts/slideLayout4.xml"/></Relationships>
</file>

<file path=ppt/slideMasters/_rels/slideMaster4.xml.rels><?xml version="1.0" encoding="UTF-8" standalone="yes"?>
<Relationships xmlns="http://schemas.openxmlformats.org/package/2006/relationships"><Relationship Id="rId4" Type="http://schemas.openxmlformats.org/officeDocument/2006/relationships/theme" Target="../theme/theme4.xml"/><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2" name="Picture 1" descr="Cover.png"/>
          <p:cNvPicPr>
            <a:picLocks noChangeAspect="1"/>
          </p:cNvPicPr>
          <p:nvPr/>
        </p:nvPicPr>
        <p:blipFill>
          <a:blip r:embed="rId2" cstate="print"/>
          <a:srcRect t="63542"/>
          <a:stretch>
            <a:fillRect/>
          </a:stretch>
        </p:blipFill>
        <p:spPr>
          <a:xfrm>
            <a:off x="1641" y="4357694"/>
            <a:ext cx="12188729" cy="2500306"/>
          </a:xfrm>
          <a:prstGeom prst="rect">
            <a:avLst/>
          </a:prstGeom>
        </p:spPr>
      </p:pic>
      <p:pic>
        <p:nvPicPr>
          <p:cNvPr id="3" name="Picture 2" descr="Cover.png"/>
          <p:cNvPicPr>
            <a:picLocks noChangeAspect="1"/>
          </p:cNvPicPr>
          <p:nvPr/>
        </p:nvPicPr>
        <p:blipFill>
          <a:blip r:embed="rId3"/>
          <a:stretch>
            <a:fillRect/>
          </a:stretch>
        </p:blipFill>
        <p:spPr>
          <a:xfrm>
            <a:off x="3271" y="1306"/>
            <a:ext cx="12188728" cy="1617934"/>
          </a:xfrm>
          <a:prstGeom prst="rect">
            <a:avLst/>
          </a:prstGeom>
        </p:spPr>
      </p:pic>
      <p:pic>
        <p:nvPicPr>
          <p:cNvPr id="4" name="Picture 3" descr="D:\ARTWORK\UNISA\BRAND BOOK\CDR\__MASTER TEMPLATE\TEMPLATE PPT\JPG\1,1.png"/>
          <p:cNvPicPr>
            <a:picLocks noChangeAspect="1" noChangeArrowheads="1"/>
          </p:cNvPicPr>
          <p:nvPr/>
        </p:nvPicPr>
        <p:blipFill>
          <a:blip r:embed="rId4" cstate="print"/>
          <a:srcRect/>
          <a:stretch>
            <a:fillRect/>
          </a:stretch>
        </p:blipFill>
        <p:spPr bwMode="auto">
          <a:xfrm>
            <a:off x="857216" y="214290"/>
            <a:ext cx="2190765" cy="592720"/>
          </a:xfrm>
          <a:prstGeom prst="rect">
            <a:avLst/>
          </a:prstGeom>
          <a:noFill/>
        </p:spPr>
      </p:pic>
    </p:spTree>
  </p:cSld>
  <p:clrMap bg1="lt1" tx1="dk1" bg2="lt2" tx2="dk2" accent1="accent1" accent2="accent2" accent3="accent3" accent4="accent4" accent5="accent5" accent6="accent6" hlink="hlink" folHlink="folHlink"/>
  <p:sldLayoutIdLst>
    <p:sldLayoutId id="2147483652" r:id="rId1"/>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3" name="Picture 2" descr="Body.png"/>
          <p:cNvPicPr>
            <a:picLocks noChangeAspect="1"/>
          </p:cNvPicPr>
          <p:nvPr/>
        </p:nvPicPr>
        <p:blipFill>
          <a:blip r:embed="rId4"/>
          <a:stretch>
            <a:fillRect/>
          </a:stretch>
        </p:blipFill>
        <p:spPr>
          <a:xfrm>
            <a:off x="1642" y="920"/>
            <a:ext cx="12188729" cy="6856160"/>
          </a:xfrm>
          <a:prstGeom prst="rect">
            <a:avLst/>
          </a:prstGeom>
        </p:spPr>
      </p:pic>
      <p:pic>
        <p:nvPicPr>
          <p:cNvPr id="4" name="Picture 3" descr="Cover.png"/>
          <p:cNvPicPr>
            <a:picLocks noChangeAspect="1"/>
          </p:cNvPicPr>
          <p:nvPr/>
        </p:nvPicPr>
        <p:blipFill>
          <a:blip r:embed="rId5"/>
          <a:stretch>
            <a:fillRect/>
          </a:stretch>
        </p:blipFill>
        <p:spPr>
          <a:xfrm>
            <a:off x="3271" y="1306"/>
            <a:ext cx="12188728" cy="1617934"/>
          </a:xfrm>
          <a:prstGeom prst="rect">
            <a:avLst/>
          </a:prstGeom>
        </p:spPr>
      </p:pic>
      <p:pic>
        <p:nvPicPr>
          <p:cNvPr id="5" name="Picture 3" descr="D:\ARTWORK\UNISA\BRAND BOOK\CDR\__MASTER TEMPLATE\TEMPLATE PPT\JPG\1,1.png"/>
          <p:cNvPicPr>
            <a:picLocks noChangeAspect="1" noChangeArrowheads="1"/>
          </p:cNvPicPr>
          <p:nvPr/>
        </p:nvPicPr>
        <p:blipFill>
          <a:blip r:embed="rId6" cstate="print"/>
          <a:srcRect/>
          <a:stretch>
            <a:fillRect/>
          </a:stretch>
        </p:blipFill>
        <p:spPr bwMode="auto">
          <a:xfrm>
            <a:off x="857216" y="214290"/>
            <a:ext cx="2190765" cy="592720"/>
          </a:xfrm>
          <a:prstGeom prst="rect">
            <a:avLst/>
          </a:prstGeom>
          <a:noFill/>
        </p:spPr>
      </p:pic>
    </p:spTree>
  </p:cSld>
  <p:clrMap bg1="lt1" tx1="dk1" bg2="lt2" tx2="dk2" accent1="accent1" accent2="accent2" accent3="accent3" accent4="accent4" accent5="accent5" accent6="accent6" hlink="hlink" folHlink="folHlink"/>
  <p:sldLayoutIdLst>
    <p:sldLayoutId id="2147483654" r:id="rId1"/>
    <p:sldLayoutId id="2147483655" r:id="rId2"/>
    <p:sldLayoutId id="2147483656" r:id="rId3"/>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3" name="Picture 3" descr="D:\ARTWORK\UNISA\BRAND BOOK\CDR\__MASTER TEMPLATE\TEMPLATE PPT\JPG\3.png"/>
          <p:cNvPicPr>
            <a:picLocks noChangeAspect="1" noChangeArrowheads="1"/>
          </p:cNvPicPr>
          <p:nvPr/>
        </p:nvPicPr>
        <p:blipFill>
          <a:blip r:embed="rId2"/>
          <a:srcRect/>
          <a:stretch>
            <a:fillRect/>
          </a:stretch>
        </p:blipFill>
        <p:spPr bwMode="auto">
          <a:xfrm>
            <a:off x="-1" y="0"/>
            <a:ext cx="12198412" cy="6858000"/>
          </a:xfrm>
          <a:prstGeom prst="rect">
            <a:avLst/>
          </a:prstGeom>
          <a:noFill/>
        </p:spPr>
      </p:pic>
      <p:pic>
        <p:nvPicPr>
          <p:cNvPr id="4" name="Picture 4" descr="D:\ARTWORK\UNISA\BRAND BOOK\CDR\__MASTER TEMPLATE\TEMPLATE PPT\JPG\4.png"/>
          <p:cNvPicPr>
            <a:picLocks noChangeAspect="1" noChangeArrowheads="1"/>
          </p:cNvPicPr>
          <p:nvPr/>
        </p:nvPicPr>
        <p:blipFill>
          <a:blip r:embed="rId3"/>
          <a:srcRect/>
          <a:stretch>
            <a:fillRect/>
          </a:stretch>
        </p:blipFill>
        <p:spPr bwMode="auto">
          <a:xfrm>
            <a:off x="4667240" y="2214554"/>
            <a:ext cx="2762269" cy="2363642"/>
          </a:xfrm>
          <a:prstGeom prst="rect">
            <a:avLst/>
          </a:prstGeom>
          <a:noFill/>
        </p:spPr>
      </p:pic>
    </p:spTree>
  </p:cSld>
  <p:clrMap bg1="lt1" tx1="dk1" bg2="lt2" tx2="dk2" accent1="accent1" accent2="accent2" accent3="accent3" accent4="accent4" accent5="accent5" accent6="accent6" hlink="hlink" folHlink="folHlink"/>
  <p:sldLayoutIdLst>
    <p:sldLayoutId id="2147483658"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image" Target="../media/image7.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normAutofit/>
          </a:bodyPr>
          <a:lstStyle/>
          <a:p>
            <a:pPr algn="ctr" eaLnBrk="1" hangingPunct="1"/>
            <a:r>
              <a:rPr lang="en-US" sz="3600" dirty="0" smtClean="0">
                <a:latin typeface="Franklin Gothic Heavy" panose="020B0903020102020204" pitchFamily="34" charset="0"/>
                <a:ea typeface="Arial Unicode MS" pitchFamily="34" charset="-128"/>
                <a:cs typeface="Tahoma" panose="020B0604030504040204" pitchFamily="34" charset="0"/>
              </a:rPr>
              <a:t>PEMBUKA BELAJAR</a:t>
            </a:r>
            <a:endParaRPr lang="id-ID" sz="3600" dirty="0" smtClean="0">
              <a:latin typeface="Franklin Gothic Heavy" panose="020B0903020102020204" pitchFamily="34" charset="0"/>
              <a:ea typeface="Arial Unicode MS" pitchFamily="34" charset="-128"/>
              <a:cs typeface="Tahoma" panose="020B0604030504040204" pitchFamily="34" charset="0"/>
            </a:endParaRPr>
          </a:p>
        </p:txBody>
      </p:sp>
      <p:sp>
        <p:nvSpPr>
          <p:cNvPr id="5" name="Rectangle 4"/>
          <p:cNvSpPr/>
          <p:nvPr/>
        </p:nvSpPr>
        <p:spPr>
          <a:xfrm>
            <a:off x="1274623" y="4668982"/>
            <a:ext cx="9753599" cy="1605396"/>
          </a:xfrm>
          <a:prstGeom prst="rect">
            <a:avLst/>
          </a:prstGeom>
          <a:solidFill>
            <a:srgbClr val="FFFFFF"/>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800" dirty="0">
                <a:solidFill>
                  <a:schemeClr val="tx1"/>
                </a:solidFill>
                <a:latin typeface="Gill Sans MT Condensed" panose="020B0506020104020203" pitchFamily="34" charset="0"/>
              </a:rPr>
              <a:t>“</a:t>
            </a:r>
            <a:r>
              <a:rPr lang="en-US" sz="2800" dirty="0" err="1">
                <a:solidFill>
                  <a:schemeClr val="tx1"/>
                </a:solidFill>
                <a:latin typeface="Gill Sans MT Condensed" panose="020B0506020104020203" pitchFamily="34" charset="0"/>
              </a:rPr>
              <a:t>Kami</a:t>
            </a:r>
            <a:r>
              <a:rPr lang="en-US" sz="2800" dirty="0">
                <a:solidFill>
                  <a:schemeClr val="tx1"/>
                </a:solidFill>
                <a:latin typeface="Gill Sans MT Condensed" panose="020B0506020104020203" pitchFamily="34" charset="0"/>
              </a:rPr>
              <a:t> </a:t>
            </a:r>
            <a:r>
              <a:rPr lang="en-US" sz="2800" dirty="0" err="1">
                <a:solidFill>
                  <a:schemeClr val="tx1"/>
                </a:solidFill>
                <a:latin typeface="Gill Sans MT Condensed" panose="020B0506020104020203" pitchFamily="34" charset="0"/>
              </a:rPr>
              <a:t>ridho</a:t>
            </a:r>
            <a:r>
              <a:rPr lang="en-US" sz="2800" dirty="0">
                <a:solidFill>
                  <a:schemeClr val="tx1"/>
                </a:solidFill>
                <a:latin typeface="Gill Sans MT Condensed" panose="020B0506020104020203" pitchFamily="34" charset="0"/>
              </a:rPr>
              <a:t> Allah SWT </a:t>
            </a:r>
            <a:r>
              <a:rPr lang="en-US" sz="2800" dirty="0" err="1">
                <a:solidFill>
                  <a:schemeClr val="tx1"/>
                </a:solidFill>
                <a:latin typeface="Gill Sans MT Condensed" panose="020B0506020104020203" pitchFamily="34" charset="0"/>
              </a:rPr>
              <a:t>sebagai</a:t>
            </a:r>
            <a:r>
              <a:rPr lang="en-US" sz="2800" dirty="0">
                <a:solidFill>
                  <a:schemeClr val="tx1"/>
                </a:solidFill>
                <a:latin typeface="Gill Sans MT Condensed" panose="020B0506020104020203" pitchFamily="34" charset="0"/>
              </a:rPr>
              <a:t> </a:t>
            </a:r>
            <a:r>
              <a:rPr lang="en-US" sz="2800" dirty="0" err="1">
                <a:solidFill>
                  <a:schemeClr val="tx1"/>
                </a:solidFill>
                <a:latin typeface="Gill Sans MT Condensed" panose="020B0506020104020203" pitchFamily="34" charset="0"/>
              </a:rPr>
              <a:t>Tuhanku</a:t>
            </a:r>
            <a:r>
              <a:rPr lang="en-US" sz="2800" dirty="0">
                <a:solidFill>
                  <a:schemeClr val="tx1"/>
                </a:solidFill>
                <a:latin typeface="Gill Sans MT Condensed" panose="020B0506020104020203" pitchFamily="34" charset="0"/>
              </a:rPr>
              <a:t>, Islam </a:t>
            </a:r>
            <a:r>
              <a:rPr lang="en-US" sz="2800" dirty="0" err="1">
                <a:solidFill>
                  <a:schemeClr val="tx1"/>
                </a:solidFill>
                <a:latin typeface="Gill Sans MT Condensed" panose="020B0506020104020203" pitchFamily="34" charset="0"/>
              </a:rPr>
              <a:t>sebagai</a:t>
            </a:r>
            <a:r>
              <a:rPr lang="en-US" sz="2800" dirty="0">
                <a:solidFill>
                  <a:schemeClr val="tx1"/>
                </a:solidFill>
                <a:latin typeface="Gill Sans MT Condensed" panose="020B0506020104020203" pitchFamily="34" charset="0"/>
              </a:rPr>
              <a:t> </a:t>
            </a:r>
            <a:r>
              <a:rPr lang="en-US" sz="2800" dirty="0" err="1">
                <a:solidFill>
                  <a:schemeClr val="tx1"/>
                </a:solidFill>
                <a:latin typeface="Gill Sans MT Condensed" panose="020B0506020104020203" pitchFamily="34" charset="0"/>
              </a:rPr>
              <a:t>agamaku</a:t>
            </a:r>
            <a:r>
              <a:rPr lang="en-US" sz="2800" dirty="0">
                <a:solidFill>
                  <a:schemeClr val="tx1"/>
                </a:solidFill>
                <a:latin typeface="Gill Sans MT Condensed" panose="020B0506020104020203" pitchFamily="34" charset="0"/>
              </a:rPr>
              <a:t>, </a:t>
            </a:r>
            <a:r>
              <a:rPr lang="en-US" sz="2800" dirty="0" err="1">
                <a:solidFill>
                  <a:schemeClr val="tx1"/>
                </a:solidFill>
                <a:latin typeface="Gill Sans MT Condensed" panose="020B0506020104020203" pitchFamily="34" charset="0"/>
              </a:rPr>
              <a:t>dan</a:t>
            </a:r>
            <a:r>
              <a:rPr lang="en-US" sz="2800" dirty="0">
                <a:solidFill>
                  <a:schemeClr val="tx1"/>
                </a:solidFill>
                <a:latin typeface="Gill Sans MT Condensed" panose="020B0506020104020203" pitchFamily="34" charset="0"/>
              </a:rPr>
              <a:t> </a:t>
            </a:r>
            <a:r>
              <a:rPr lang="en-US" sz="2800" dirty="0" err="1">
                <a:solidFill>
                  <a:schemeClr val="tx1"/>
                </a:solidFill>
                <a:latin typeface="Gill Sans MT Condensed" panose="020B0506020104020203" pitchFamily="34" charset="0"/>
              </a:rPr>
              <a:t>Nabi</a:t>
            </a:r>
            <a:r>
              <a:rPr lang="en-US" sz="2800" dirty="0">
                <a:solidFill>
                  <a:schemeClr val="tx1"/>
                </a:solidFill>
                <a:latin typeface="Gill Sans MT Condensed" panose="020B0506020104020203" pitchFamily="34" charset="0"/>
              </a:rPr>
              <a:t> Muhammad </a:t>
            </a:r>
            <a:r>
              <a:rPr lang="en-US" sz="2800" dirty="0" err="1">
                <a:solidFill>
                  <a:schemeClr val="tx1"/>
                </a:solidFill>
                <a:latin typeface="Gill Sans MT Condensed" panose="020B0506020104020203" pitchFamily="34" charset="0"/>
              </a:rPr>
              <a:t>sebagai</a:t>
            </a:r>
            <a:r>
              <a:rPr lang="en-US" sz="2800" dirty="0">
                <a:solidFill>
                  <a:schemeClr val="tx1"/>
                </a:solidFill>
                <a:latin typeface="Gill Sans MT Condensed" panose="020B0506020104020203" pitchFamily="34" charset="0"/>
              </a:rPr>
              <a:t> </a:t>
            </a:r>
            <a:r>
              <a:rPr lang="en-US" sz="2800" dirty="0" err="1">
                <a:solidFill>
                  <a:schemeClr val="tx1"/>
                </a:solidFill>
                <a:latin typeface="Gill Sans MT Condensed" panose="020B0506020104020203" pitchFamily="34" charset="0"/>
              </a:rPr>
              <a:t>Nabi</a:t>
            </a:r>
            <a:r>
              <a:rPr lang="en-US" sz="2800" dirty="0">
                <a:solidFill>
                  <a:schemeClr val="tx1"/>
                </a:solidFill>
                <a:latin typeface="Gill Sans MT Condensed" panose="020B0506020104020203" pitchFamily="34" charset="0"/>
              </a:rPr>
              <a:t> </a:t>
            </a:r>
            <a:r>
              <a:rPr lang="en-US" sz="2800" dirty="0" err="1">
                <a:solidFill>
                  <a:schemeClr val="tx1"/>
                </a:solidFill>
                <a:latin typeface="Gill Sans MT Condensed" panose="020B0506020104020203" pitchFamily="34" charset="0"/>
              </a:rPr>
              <a:t>dan</a:t>
            </a:r>
            <a:r>
              <a:rPr lang="en-US" sz="2800" dirty="0">
                <a:solidFill>
                  <a:schemeClr val="tx1"/>
                </a:solidFill>
                <a:latin typeface="Gill Sans MT Condensed" panose="020B0506020104020203" pitchFamily="34" charset="0"/>
              </a:rPr>
              <a:t> </a:t>
            </a:r>
            <a:r>
              <a:rPr lang="en-US" sz="2800" dirty="0" err="1">
                <a:solidFill>
                  <a:schemeClr val="tx1"/>
                </a:solidFill>
                <a:latin typeface="Gill Sans MT Condensed" panose="020B0506020104020203" pitchFamily="34" charset="0"/>
              </a:rPr>
              <a:t>Rasul</a:t>
            </a:r>
            <a:r>
              <a:rPr lang="en-US" sz="2800" dirty="0">
                <a:solidFill>
                  <a:schemeClr val="tx1"/>
                </a:solidFill>
                <a:latin typeface="Gill Sans MT Condensed" panose="020B0506020104020203" pitchFamily="34" charset="0"/>
              </a:rPr>
              <a:t>, </a:t>
            </a:r>
            <a:r>
              <a:rPr lang="en-US" sz="2800" dirty="0" err="1">
                <a:solidFill>
                  <a:schemeClr val="tx1"/>
                </a:solidFill>
                <a:latin typeface="Gill Sans MT Condensed" panose="020B0506020104020203" pitchFamily="34" charset="0"/>
              </a:rPr>
              <a:t>Ya</a:t>
            </a:r>
            <a:r>
              <a:rPr lang="en-US" sz="2800" dirty="0">
                <a:solidFill>
                  <a:schemeClr val="tx1"/>
                </a:solidFill>
                <a:latin typeface="Gill Sans MT Condensed" panose="020B0506020104020203" pitchFamily="34" charset="0"/>
              </a:rPr>
              <a:t> Allah, </a:t>
            </a:r>
            <a:r>
              <a:rPr lang="en-US" sz="2800" dirty="0" err="1">
                <a:solidFill>
                  <a:schemeClr val="tx1"/>
                </a:solidFill>
                <a:latin typeface="Gill Sans MT Condensed" panose="020B0506020104020203" pitchFamily="34" charset="0"/>
              </a:rPr>
              <a:t>tambahkanlah</a:t>
            </a:r>
            <a:r>
              <a:rPr lang="en-US" sz="2800" dirty="0">
                <a:solidFill>
                  <a:schemeClr val="tx1"/>
                </a:solidFill>
                <a:latin typeface="Gill Sans MT Condensed" panose="020B0506020104020203" pitchFamily="34" charset="0"/>
              </a:rPr>
              <a:t> </a:t>
            </a:r>
            <a:r>
              <a:rPr lang="en-US" sz="2800" dirty="0" err="1">
                <a:solidFill>
                  <a:schemeClr val="tx1"/>
                </a:solidFill>
                <a:latin typeface="Gill Sans MT Condensed" panose="020B0506020104020203" pitchFamily="34" charset="0"/>
              </a:rPr>
              <a:t>kepadaku</a:t>
            </a:r>
            <a:r>
              <a:rPr lang="en-US" sz="2800" dirty="0">
                <a:solidFill>
                  <a:schemeClr val="tx1"/>
                </a:solidFill>
                <a:latin typeface="Gill Sans MT Condensed" panose="020B0506020104020203" pitchFamily="34" charset="0"/>
              </a:rPr>
              <a:t> </a:t>
            </a:r>
            <a:r>
              <a:rPr lang="en-US" sz="2800" dirty="0" err="1">
                <a:solidFill>
                  <a:schemeClr val="tx1"/>
                </a:solidFill>
                <a:latin typeface="Gill Sans MT Condensed" panose="020B0506020104020203" pitchFamily="34" charset="0"/>
              </a:rPr>
              <a:t>ilmu</a:t>
            </a:r>
            <a:r>
              <a:rPr lang="en-US" sz="2800" dirty="0">
                <a:solidFill>
                  <a:schemeClr val="tx1"/>
                </a:solidFill>
                <a:latin typeface="Gill Sans MT Condensed" panose="020B0506020104020203" pitchFamily="34" charset="0"/>
              </a:rPr>
              <a:t> </a:t>
            </a:r>
            <a:r>
              <a:rPr lang="en-US" sz="2800" dirty="0" err="1">
                <a:solidFill>
                  <a:schemeClr val="tx1"/>
                </a:solidFill>
                <a:latin typeface="Gill Sans MT Condensed" panose="020B0506020104020203" pitchFamily="34" charset="0"/>
              </a:rPr>
              <a:t>dan</a:t>
            </a:r>
            <a:r>
              <a:rPr lang="en-US" sz="2800" dirty="0">
                <a:solidFill>
                  <a:schemeClr val="tx1"/>
                </a:solidFill>
                <a:latin typeface="Gill Sans MT Condensed" panose="020B0506020104020203" pitchFamily="34" charset="0"/>
              </a:rPr>
              <a:t> </a:t>
            </a:r>
            <a:r>
              <a:rPr lang="en-US" sz="2800" dirty="0" err="1">
                <a:solidFill>
                  <a:schemeClr val="tx1"/>
                </a:solidFill>
                <a:latin typeface="Gill Sans MT Condensed" panose="020B0506020104020203" pitchFamily="34" charset="0"/>
              </a:rPr>
              <a:t>berikanlah</a:t>
            </a:r>
            <a:r>
              <a:rPr lang="en-US" sz="2800" dirty="0">
                <a:solidFill>
                  <a:schemeClr val="tx1"/>
                </a:solidFill>
                <a:latin typeface="Gill Sans MT Condensed" panose="020B0506020104020203" pitchFamily="34" charset="0"/>
              </a:rPr>
              <a:t> </a:t>
            </a:r>
            <a:r>
              <a:rPr lang="en-US" sz="2800" dirty="0" err="1">
                <a:solidFill>
                  <a:schemeClr val="tx1"/>
                </a:solidFill>
                <a:latin typeface="Gill Sans MT Condensed" panose="020B0506020104020203" pitchFamily="34" charset="0"/>
              </a:rPr>
              <a:t>aku</a:t>
            </a:r>
            <a:r>
              <a:rPr lang="en-US" sz="2800" dirty="0">
                <a:solidFill>
                  <a:schemeClr val="tx1"/>
                </a:solidFill>
                <a:latin typeface="Gill Sans MT Condensed" panose="020B0506020104020203" pitchFamily="34" charset="0"/>
              </a:rPr>
              <a:t> </a:t>
            </a:r>
            <a:r>
              <a:rPr lang="en-US" sz="2800" dirty="0" err="1">
                <a:solidFill>
                  <a:schemeClr val="tx1"/>
                </a:solidFill>
                <a:latin typeface="Gill Sans MT Condensed" panose="020B0506020104020203" pitchFamily="34" charset="0"/>
              </a:rPr>
              <a:t>kefahaman</a:t>
            </a:r>
            <a:r>
              <a:rPr lang="en-US" sz="2800" dirty="0">
                <a:solidFill>
                  <a:schemeClr val="tx1"/>
                </a:solidFill>
                <a:latin typeface="Gill Sans MT Condensed" panose="020B0506020104020203" pitchFamily="34" charset="0"/>
              </a:rPr>
              <a:t>”</a:t>
            </a:r>
            <a:endParaRPr lang="en-US" sz="2800" dirty="0">
              <a:solidFill>
                <a:schemeClr val="tx1"/>
              </a:solidFill>
              <a:latin typeface="Gill Sans MT Condensed" panose="020B0506020104020203" pitchFamily="34" charset="0"/>
            </a:endParaRPr>
          </a:p>
        </p:txBody>
      </p:sp>
      <p:pic>
        <p:nvPicPr>
          <p:cNvPr id="15364" name="Picture 5" descr="C:\Users\Suryani\Pictures\doa-belajar.jpg"/>
          <p:cNvPicPr>
            <a:picLocks noChangeAspect="1" noChangeArrowheads="1"/>
          </p:cNvPicPr>
          <p:nvPr/>
        </p:nvPicPr>
        <p:blipFill>
          <a:blip r:embed="rId1"/>
          <a:srcRect/>
          <a:stretch>
            <a:fillRect/>
          </a:stretch>
        </p:blipFill>
        <p:spPr bwMode="auto">
          <a:xfrm>
            <a:off x="831276" y="1390651"/>
            <a:ext cx="10432473" cy="2779568"/>
          </a:xfrm>
          <a:prstGeom prst="rect">
            <a:avLst/>
          </a:prstGeom>
          <a:noFill/>
          <a:ln w="9525">
            <a:noFill/>
            <a:miter lim="800000"/>
            <a:headEnd/>
            <a:tailEnd/>
          </a:ln>
        </p:spPr>
      </p:pic>
      <p:sp>
        <p:nvSpPr>
          <p:cNvPr id="6" name="Title 1"/>
          <p:cNvSpPr txBox="1"/>
          <p:nvPr/>
        </p:nvSpPr>
        <p:spPr>
          <a:xfrm>
            <a:off x="3796146" y="304799"/>
            <a:ext cx="7827818" cy="581891"/>
          </a:xfrm>
          <a:prstGeom prst="rect">
            <a:avLst/>
          </a:prstGeom>
        </p:spPr>
        <p:txBody>
          <a:bodyPr/>
          <a:lstStyle/>
          <a:p>
            <a:pPr marL="0" marR="0" lvl="0" indent="0" defTabSz="914400" rtl="0" eaLnBrk="1" fontAlgn="auto" latinLnBrk="0" hangingPunct="1">
              <a:lnSpc>
                <a:spcPct val="100000"/>
              </a:lnSpc>
              <a:spcBef>
                <a:spcPct val="0"/>
              </a:spcBef>
              <a:spcAft>
                <a:spcPts val="0"/>
              </a:spcAft>
              <a:buClrTx/>
              <a:buSzTx/>
              <a:buFontTx/>
              <a:buNone/>
              <a:defRPr/>
            </a:pPr>
            <a:r>
              <a:rPr kumimoji="0" lang="en-US" sz="4000" b="1" i="0" u="none" strike="noStrike" kern="1200" cap="none" spc="0" normalizeH="0" baseline="0" noProof="0" dirty="0" smtClean="0">
                <a:ln>
                  <a:noFill/>
                </a:ln>
                <a:solidFill>
                  <a:schemeClr val="tx1"/>
                </a:solidFill>
                <a:effectLst/>
                <a:uLnTx/>
                <a:uFillTx/>
                <a:latin typeface="+mj-lt"/>
                <a:ea typeface="+mj-ea"/>
                <a:cs typeface="+mj-cs"/>
              </a:rPr>
              <a:t>        DOA BELAJAR</a:t>
            </a:r>
            <a:endParaRPr kumimoji="0" lang="en-US" sz="4000" b="1" i="0" u="none" strike="noStrike" kern="1200" cap="none" spc="0" normalizeH="0" baseline="0" noProof="0" dirty="0">
              <a:ln>
                <a:noFill/>
              </a:ln>
              <a:solidFill>
                <a:schemeClr val="tx1"/>
              </a:solidFill>
              <a:effectLst/>
              <a:uLnTx/>
              <a:uFillTx/>
              <a:latin typeface="+mj-lt"/>
              <a:ea typeface="+mj-ea"/>
              <a:cs typeface="+mj-cs"/>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n-US"/>
              <a:t>penalaran dengan penyimpulan langsung ada dua, yakni oposisi (perlawanan) dan edukasi, sedangkan penalaran dengan penyimpulan tidak langsung ada induksi dan deduksi</a:t>
            </a:r>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a:xfrm>
            <a:off x="1029025" y="1718080"/>
            <a:ext cx="10515600" cy="1325563"/>
          </a:xfrm>
        </p:spPr>
        <p:txBody>
          <a:bodyPr/>
          <a:p>
            <a:r>
              <a:rPr lang="en-US"/>
              <a:t>Penalaran perlawanan atau oposisi adalah sebuah kegiatan menyimpulkan secara langsung dengan membandingkan antara proposisi yang satu dengan proposisi yang lain dalam term yang sama tetapi bisa berbeda kuantitas ataupun kualitasnya untuk menentukan keshahihansebiah proposisi. </a:t>
            </a:r>
            <a:br>
              <a:rPr lang="en-US"/>
            </a:br>
            <a:br>
              <a:rPr lang="en-US"/>
            </a:br>
            <a:r>
              <a:rPr lang="en-US"/>
              <a:t>Penalaran proposisi ada empat macam yakni Kontraris, Kontradiksi, Subkontraris, dan Subalternansi</a:t>
            </a:r>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Title 2"/>
          <p:cNvSpPr>
            <a:spLocks noGrp="1"/>
          </p:cNvSpPr>
          <p:nvPr>
            <p:ph type="title"/>
          </p:nvPr>
        </p:nvSpPr>
        <p:spPr/>
        <p:txBody>
          <a:bodyPr/>
          <a:p>
            <a:r>
              <a:rPr lang="en-US"/>
              <a:t>Perlawanan Kontradiksi (A - O dan I - E)</a:t>
            </a:r>
            <a:endParaRPr lang="en-US"/>
          </a:p>
        </p:txBody>
      </p:sp>
      <p:sp>
        <p:nvSpPr>
          <p:cNvPr id="4" name="Content Placeholder 3"/>
          <p:cNvSpPr>
            <a:spLocks noGrp="1"/>
          </p:cNvSpPr>
          <p:nvPr>
            <p:ph sz="quarter" idx="10"/>
          </p:nvPr>
        </p:nvSpPr>
        <p:spPr/>
        <p:txBody>
          <a:bodyPr/>
          <a:p>
            <a:r>
              <a:rPr lang="en-US"/>
              <a:t>Pertentangan antara dua pernyataan atas dasar term yang sama, tetapi berbeda dalam kuantitas dan kualitasnya. Hukumnya</a:t>
            </a:r>
            <a:endParaRPr lang="en-US"/>
          </a:p>
          <a:p>
            <a:r>
              <a:rPr lang="en-US"/>
              <a:t>jika yang satu benar maka yang lain tentu salah</a:t>
            </a:r>
            <a:endParaRPr lang="en-US"/>
          </a:p>
          <a:p>
            <a:r>
              <a:rPr lang="en-US"/>
              <a:t>jika yang satu salah, yang lain tentu benar</a:t>
            </a:r>
            <a:endParaRPr lang="en-US"/>
          </a:p>
          <a:p>
            <a:r>
              <a:rPr lang="en-US"/>
              <a:t>tidak ada kemungkinan ketiga</a:t>
            </a:r>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Title 2"/>
          <p:cNvSpPr>
            <a:spLocks noGrp="1"/>
          </p:cNvSpPr>
          <p:nvPr>
            <p:ph type="title"/>
          </p:nvPr>
        </p:nvSpPr>
        <p:spPr/>
        <p:txBody>
          <a:bodyPr/>
          <a:p>
            <a:r>
              <a:rPr lang="en-US"/>
              <a:t>Perlawanan Kontraris (A- E)</a:t>
            </a:r>
            <a:endParaRPr lang="en-US"/>
          </a:p>
        </p:txBody>
      </p:sp>
      <p:sp>
        <p:nvSpPr>
          <p:cNvPr id="4" name="Content Placeholder 3"/>
          <p:cNvSpPr>
            <a:spLocks noGrp="1"/>
          </p:cNvSpPr>
          <p:nvPr>
            <p:ph sz="quarter" idx="10"/>
          </p:nvPr>
        </p:nvSpPr>
        <p:spPr/>
        <p:txBody>
          <a:bodyPr/>
          <a:p>
            <a:r>
              <a:rPr lang="en-US"/>
              <a:t>Pertentangan antara dua pernyataan universal atas dasar term yang sama tetapi berbeda dalam kualitasnya. Hukumnya</a:t>
            </a:r>
            <a:endParaRPr lang="en-US"/>
          </a:p>
          <a:p>
            <a:r>
              <a:rPr lang="en-US"/>
              <a:t>jika yang stau benar yang lain tentu salah.</a:t>
            </a:r>
            <a:endParaRPr lang="en-US"/>
          </a:p>
          <a:p>
            <a:r>
              <a:rPr lang="en-US"/>
              <a:t>jika yang satu salah yang lain dapat benar tetapi juga dapat salah.</a:t>
            </a:r>
            <a:endParaRPr lang="en-US"/>
          </a:p>
          <a:p>
            <a:r>
              <a:rPr lang="en-US"/>
              <a:t>ada kemungkinan ketiga yakni kedua-duanya sama-sama salah.</a:t>
            </a:r>
            <a:endParaRPr lang="en-US"/>
          </a:p>
          <a:p>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Title 2"/>
          <p:cNvSpPr>
            <a:spLocks noGrp="1"/>
          </p:cNvSpPr>
          <p:nvPr>
            <p:ph type="title"/>
          </p:nvPr>
        </p:nvSpPr>
        <p:spPr/>
        <p:txBody>
          <a:bodyPr/>
          <a:p>
            <a:r>
              <a:rPr lang="en-US"/>
              <a:t>Perlawanan Sub Kontraris (I - O)</a:t>
            </a:r>
            <a:endParaRPr lang="en-US"/>
          </a:p>
        </p:txBody>
      </p:sp>
      <p:sp>
        <p:nvSpPr>
          <p:cNvPr id="4" name="Content Placeholder 3"/>
          <p:cNvSpPr>
            <a:spLocks noGrp="1"/>
          </p:cNvSpPr>
          <p:nvPr>
            <p:ph sz="quarter" idx="10"/>
          </p:nvPr>
        </p:nvSpPr>
        <p:spPr/>
        <p:txBody>
          <a:bodyPr/>
          <a:p>
            <a:r>
              <a:rPr lang="en-US"/>
              <a:t>Pertentangan antara dua pernyataan partikular atas dasar term yang sama tetapi berbeda dalam kualitasnya. Hukumnya</a:t>
            </a:r>
            <a:endParaRPr lang="en-US"/>
          </a:p>
          <a:p>
            <a:r>
              <a:rPr lang="en-US"/>
              <a:t>Tidak mungkin kedua-duanya salah</a:t>
            </a:r>
            <a:endParaRPr lang="en-US"/>
          </a:p>
          <a:p>
            <a:r>
              <a:rPr lang="en-US"/>
              <a:t>bisa pula kedua-duanya benar.</a:t>
            </a:r>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Title 2"/>
          <p:cNvSpPr>
            <a:spLocks noGrp="1"/>
          </p:cNvSpPr>
          <p:nvPr>
            <p:ph type="title"/>
          </p:nvPr>
        </p:nvSpPr>
        <p:spPr/>
        <p:txBody>
          <a:bodyPr/>
          <a:p>
            <a:r>
              <a:rPr lang="en-US"/>
              <a:t>Perlawanan Subalternasi (A - I dan E - O)</a:t>
            </a:r>
            <a:endParaRPr lang="en-US"/>
          </a:p>
        </p:txBody>
      </p:sp>
      <p:sp>
        <p:nvSpPr>
          <p:cNvPr id="4" name="Content Placeholder 3"/>
          <p:cNvSpPr>
            <a:spLocks noGrp="1"/>
          </p:cNvSpPr>
          <p:nvPr>
            <p:ph sz="quarter" idx="10"/>
          </p:nvPr>
        </p:nvSpPr>
        <p:spPr/>
        <p:txBody>
          <a:bodyPr/>
          <a:p>
            <a:r>
              <a:rPr lang="en-US"/>
              <a:t>pertentangan antara dua pernyataan atas dasar term yang sama dan berkualitas sama tetapi berbeda dalam kauntitasnya. Hukumnya</a:t>
            </a:r>
            <a:endParaRPr lang="en-US"/>
          </a:p>
          <a:p>
            <a:r>
              <a:rPr lang="en-US"/>
              <a:t>jika A benar maka I pun benar</a:t>
            </a:r>
            <a:endParaRPr lang="en-US"/>
          </a:p>
          <a:p>
            <a:r>
              <a:rPr lang="en-US"/>
              <a:t>jika I benar belum tentu A benar</a:t>
            </a:r>
            <a:endParaRPr lang="en-US"/>
          </a:p>
          <a:p>
            <a:r>
              <a:rPr lang="en-US"/>
              <a:t>jika E benar O pun benar</a:t>
            </a:r>
            <a:endParaRPr lang="en-US"/>
          </a:p>
          <a:p>
            <a:r>
              <a:rPr lang="en-US"/>
              <a:t>jika O benar benlum tentu E benar</a:t>
            </a:r>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n-US"/>
              <a:t>Penalaran eduksi merupakan bentuk penalaran langsung dari suatu proposisi ke proposisi lain dengan pengolahan term yang sama. Pengolahan itu bentuknya ada tiga yakni bisa menukar kedudukan, mengingkari, dan bisa menukar dan mengingkar term dalam proposisi. Berdasarkan bentuk tersebut edukasi dapat dibagi menjadi tiga yakni konversi, inversi, dna kontraposisi.</a:t>
            </a:r>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n-US"/>
              <a:t>Proposisi Universal Afirmatif ekuivalen, pernyataan umum mengiyakan yang antara subyek dan predikat merupakan suatu persamaan, yakni semua anggota subyek adalah anggota predikat dan semua anggota predikat adalah anggota subyek.</a:t>
            </a:r>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Title 2"/>
          <p:cNvSpPr>
            <a:spLocks noGrp="1"/>
          </p:cNvSpPr>
          <p:nvPr>
            <p:ph type="title"/>
          </p:nvPr>
        </p:nvSpPr>
        <p:spPr/>
        <p:txBody>
          <a:bodyPr/>
          <a:p>
            <a:r>
              <a:rPr lang="en-US"/>
              <a:t>TUGAS</a:t>
            </a:r>
            <a:endParaRPr lang="en-US"/>
          </a:p>
        </p:txBody>
      </p:sp>
      <p:sp>
        <p:nvSpPr>
          <p:cNvPr id="4" name="Content Placeholder 3"/>
          <p:cNvSpPr>
            <a:spLocks noGrp="1"/>
          </p:cNvSpPr>
          <p:nvPr>
            <p:ph sz="quarter" idx="10"/>
          </p:nvPr>
        </p:nvSpPr>
        <p:spPr/>
        <p:txBody>
          <a:bodyPr/>
          <a:p>
            <a:pPr marL="0" indent="0">
              <a:buNone/>
            </a:pPr>
            <a:r>
              <a:rPr lang="en-US"/>
              <a:t>Berikanlah masing-masing satu contoh kalimat terkait bidang pekerjaan Saudara !</a:t>
            </a:r>
            <a:endParaRPr lang="en-US"/>
          </a:p>
          <a:p>
            <a:pPr marL="457200" indent="-457200">
              <a:buAutoNum type="arabicPeriod"/>
            </a:pPr>
            <a:r>
              <a:rPr lang="en-US"/>
              <a:t>Proposisi universal afirmatif, proposisi universal negatif, proposisi partikular afirmatif, dan proposisi partikular negatif.</a:t>
            </a:r>
            <a:endParaRPr lang="en-US"/>
          </a:p>
          <a:p>
            <a:pPr marL="457200" indent="-457200">
              <a:buAutoNum type="arabicPeriod"/>
            </a:pPr>
            <a:r>
              <a:rPr lang="en-US"/>
              <a:t>perlawanan kontradiksi, perlawanan kontraris, perlawanan subkontraris dan perlawanan subalternasi</a:t>
            </a:r>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Title 2"/>
          <p:cNvSpPr>
            <a:spLocks noGrp="1"/>
          </p:cNvSpPr>
          <p:nvPr>
            <p:ph type="title"/>
          </p:nvPr>
        </p:nvSpPr>
        <p:spPr>
          <a:xfrm>
            <a:off x="5986145" y="238125"/>
            <a:ext cx="5055235" cy="571500"/>
          </a:xfrm>
        </p:spPr>
        <p:txBody>
          <a:bodyPr/>
          <a:p>
            <a:r>
              <a:rPr lang="en-US" sz="3600" b="1"/>
              <a:t>Referensi</a:t>
            </a:r>
            <a:endParaRPr lang="en-US" sz="3600" b="1"/>
          </a:p>
        </p:txBody>
      </p:sp>
      <p:sp>
        <p:nvSpPr>
          <p:cNvPr id="2" name="Text Box 1"/>
          <p:cNvSpPr txBox="1"/>
          <p:nvPr/>
        </p:nvSpPr>
        <p:spPr>
          <a:xfrm>
            <a:off x="464820" y="2072005"/>
            <a:ext cx="9532620" cy="953135"/>
          </a:xfrm>
          <a:prstGeom prst="rect">
            <a:avLst/>
          </a:prstGeom>
          <a:noFill/>
        </p:spPr>
        <p:txBody>
          <a:bodyPr wrap="square" rtlCol="0">
            <a:spAutoFit/>
          </a:bodyPr>
          <a:p>
            <a:pPr algn="ctr"/>
            <a:r>
              <a:rPr lang="en-US" sz="2800"/>
              <a:t>Surajiyo, Sugeng Astanto, Sri Andiani, Dasar-dasar Logika, Jakarta: Bumi Aksara, 2015</a:t>
            </a:r>
            <a:endParaRPr lang="en-US" sz="280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791661" y="1983517"/>
            <a:ext cx="10515600" cy="1736428"/>
          </a:xfrm>
        </p:spPr>
        <p:txBody>
          <a:bodyPr/>
          <a:lstStyle/>
          <a:p>
            <a:br>
              <a:rPr lang="en-US" sz="5400" dirty="0" smtClean="0">
                <a:solidFill>
                  <a:schemeClr val="bg1"/>
                </a:solidFill>
                <a:latin typeface="Corbel" panose="020B0503020204020204" pitchFamily="34" charset="0"/>
                <a:cs typeface="Arial" panose="020B0604020202020204" pitchFamily="34" charset="0"/>
              </a:rPr>
            </a:br>
            <a:r>
              <a:rPr lang="en-US" sz="5400" dirty="0" smtClean="0">
                <a:solidFill>
                  <a:schemeClr val="tx1"/>
                </a:solidFill>
                <a:latin typeface="Corbel" panose="020B0503020204020204" pitchFamily="34" charset="0"/>
                <a:cs typeface="Arial" panose="020B0604020202020204" pitchFamily="34" charset="0"/>
              </a:rPr>
              <a:t>Penalaran Proposisi Kategoris</a:t>
            </a:r>
            <a:endParaRPr lang="en-US" sz="5400" dirty="0" smtClean="0">
              <a:solidFill>
                <a:schemeClr val="tx1"/>
              </a:solidFill>
              <a:latin typeface="Corbel" panose="020B0503020204020204" pitchFamily="34" charset="0"/>
              <a:cs typeface="Arial" panose="020B0604020202020204" pitchFamily="34" charset="0"/>
            </a:endParaRPr>
          </a:p>
        </p:txBody>
      </p:sp>
      <p:sp>
        <p:nvSpPr>
          <p:cNvPr id="5" name="Text Placeholder 4"/>
          <p:cNvSpPr>
            <a:spLocks noGrp="1"/>
          </p:cNvSpPr>
          <p:nvPr>
            <p:ph type="body" sz="quarter" idx="10"/>
          </p:nvPr>
        </p:nvSpPr>
        <p:spPr>
          <a:xfrm>
            <a:off x="914400" y="4973782"/>
            <a:ext cx="10515600" cy="1219200"/>
          </a:xfrm>
        </p:spPr>
        <p:txBody>
          <a:bodyPr/>
          <a:lstStyle/>
          <a:p>
            <a:r>
              <a:rPr lang="en-US" sz="1600" dirty="0" smtClean="0">
                <a:latin typeface="Berlin Sans FB Demi" panose="020E0802020502020306" pitchFamily="34" charset="0"/>
              </a:rPr>
              <a:t>Dewi Amanatun Suryani, S.IP., MPA</a:t>
            </a:r>
            <a:endParaRPr lang="en-US" sz="1600" dirty="0" smtClean="0">
              <a:latin typeface="Berlin Sans FB Demi" panose="020E0802020502020306" pitchFamily="34" charset="0"/>
            </a:endParaRPr>
          </a:p>
          <a:p>
            <a:r>
              <a:rPr lang="en-US" sz="1600" dirty="0" err="1" smtClean="0">
                <a:latin typeface="Berlin Sans FB Demi" panose="020E0802020502020306" pitchFamily="34" charset="0"/>
              </a:rPr>
              <a:t>Disampaikan</a:t>
            </a:r>
            <a:r>
              <a:rPr lang="en-US" sz="1600" dirty="0" smtClean="0">
                <a:latin typeface="Berlin Sans FB Demi" panose="020E0802020502020306" pitchFamily="34" charset="0"/>
              </a:rPr>
              <a:t> </a:t>
            </a:r>
            <a:r>
              <a:rPr lang="en-US" sz="1600" dirty="0" err="1" smtClean="0">
                <a:latin typeface="Berlin Sans FB Demi" panose="020E0802020502020306" pitchFamily="34" charset="0"/>
              </a:rPr>
              <a:t>pada</a:t>
            </a:r>
            <a:r>
              <a:rPr lang="en-US" sz="1600" dirty="0" smtClean="0">
                <a:latin typeface="Berlin Sans FB Demi" panose="020E0802020502020306" pitchFamily="34" charset="0"/>
              </a:rPr>
              <a:t> </a:t>
            </a:r>
            <a:r>
              <a:rPr lang="en-US" sz="1600" dirty="0" err="1" smtClean="0">
                <a:latin typeface="Berlin Sans FB Demi" panose="020E0802020502020306" pitchFamily="34" charset="0"/>
              </a:rPr>
              <a:t>Kuliah</a:t>
            </a:r>
            <a:r>
              <a:rPr lang="en-US" sz="1600" dirty="0" smtClean="0">
                <a:latin typeface="Berlin Sans FB Demi" panose="020E0802020502020306" pitchFamily="34" charset="0"/>
              </a:rPr>
              <a:t> Dasar-Dasar Logika</a:t>
            </a:r>
            <a:endParaRPr lang="en-US" sz="1600" dirty="0" smtClean="0">
              <a:latin typeface="Berlin Sans FB Demi" panose="020E0802020502020306" pitchFamily="34" charset="0"/>
            </a:endParaRPr>
          </a:p>
          <a:p>
            <a:r>
              <a:rPr lang="en-US" sz="1600" dirty="0" smtClean="0">
                <a:latin typeface="Berlin Sans FB Demi" panose="020E0802020502020306" pitchFamily="34" charset="0"/>
              </a:rPr>
              <a:t>April, </a:t>
            </a:r>
            <a:r>
              <a:rPr lang="en-US" sz="1600" dirty="0" err="1" smtClean="0">
                <a:latin typeface="Berlin Sans FB Demi" panose="020E0802020502020306" pitchFamily="34" charset="0"/>
              </a:rPr>
              <a:t>2021</a:t>
            </a:r>
            <a:endParaRPr lang="en-US" sz="1600" dirty="0" smtClean="0">
              <a:latin typeface="Berlin Sans FB Demi" panose="020E0802020502020306" pitchFamily="34"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Title 2"/>
          <p:cNvSpPr>
            <a:spLocks noGrp="1"/>
          </p:cNvSpPr>
          <p:nvPr>
            <p:ph type="title"/>
          </p:nvPr>
        </p:nvSpPr>
        <p:spPr>
          <a:xfrm>
            <a:off x="5986145" y="238125"/>
            <a:ext cx="5055235" cy="431800"/>
          </a:xfrm>
        </p:spPr>
        <p:txBody>
          <a:bodyPr/>
          <a:p>
            <a:r>
              <a:rPr lang="en-US" sz="3600" b="1"/>
              <a:t>Rencana Tindak Lanjut</a:t>
            </a:r>
            <a:endParaRPr lang="en-US" sz="3600" b="1"/>
          </a:p>
        </p:txBody>
      </p:sp>
      <p:sp>
        <p:nvSpPr>
          <p:cNvPr id="4" name="Content Placeholder 3"/>
          <p:cNvSpPr>
            <a:spLocks noGrp="1"/>
          </p:cNvSpPr>
          <p:nvPr>
            <p:ph sz="quarter" idx="10"/>
          </p:nvPr>
        </p:nvSpPr>
        <p:spPr/>
        <p:txBody>
          <a:bodyPr/>
          <a:p>
            <a:pPr marL="0" indent="0" algn="ctr">
              <a:buNone/>
            </a:pPr>
            <a:r>
              <a:rPr lang="en-US" sz="4000"/>
              <a:t>Landasan Pokok Penalaran</a:t>
            </a:r>
            <a:endParaRPr lang="en-US" sz="400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Title 1"/>
          <p:cNvSpPr>
            <a:spLocks noGrp="1"/>
          </p:cNvSpPr>
          <p:nvPr>
            <p:ph type="title"/>
          </p:nvPr>
        </p:nvSpPr>
        <p:spPr>
          <a:xfrm>
            <a:off x="3006437" y="1138670"/>
            <a:ext cx="5714424" cy="431800"/>
          </a:xfrm>
        </p:spPr>
        <p:txBody>
          <a:bodyPr>
            <a:noAutofit/>
          </a:bodyPr>
          <a:lstStyle/>
          <a:p>
            <a:pPr algn="ctr" eaLnBrk="1" hangingPunct="1"/>
            <a:r>
              <a:rPr lang="en-US" sz="4000" b="1" dirty="0" smtClean="0">
                <a:latin typeface="Berlin Sans FB Demi" panose="020E0802020502020306" pitchFamily="34" charset="0"/>
                <a:ea typeface="SimSun" panose="02010600030101010101" pitchFamily="2" charset="-122"/>
                <a:cs typeface="Tahoma" panose="020B0604030504040204" pitchFamily="34" charset="0"/>
              </a:rPr>
              <a:t>PENUTUP BELAJAR</a:t>
            </a:r>
            <a:br>
              <a:rPr lang="en-US" sz="4000" b="1" dirty="0" smtClean="0">
                <a:latin typeface="Berlin Sans FB Demi" panose="020E0802020502020306" pitchFamily="34" charset="0"/>
                <a:ea typeface="Arial Unicode MS" pitchFamily="34" charset="-128"/>
                <a:cs typeface="Tahoma" panose="020B0604030504040204" pitchFamily="34" charset="0"/>
              </a:rPr>
            </a:br>
            <a:endParaRPr lang="en-US" sz="4000" b="1" dirty="0" smtClean="0">
              <a:latin typeface="Berlin Sans FB Demi" panose="020E0802020502020306" pitchFamily="34" charset="0"/>
              <a:ea typeface="Arial Unicode MS" pitchFamily="34" charset="-128"/>
              <a:cs typeface="Tahoma" panose="020B0604030504040204" pitchFamily="34" charset="0"/>
            </a:endParaRPr>
          </a:p>
        </p:txBody>
      </p:sp>
      <p:sp>
        <p:nvSpPr>
          <p:cNvPr id="58371" name="Content Placeholder 2"/>
          <p:cNvSpPr>
            <a:spLocks noGrp="1"/>
          </p:cNvSpPr>
          <p:nvPr>
            <p:ph idx="4294967295"/>
          </p:nvPr>
        </p:nvSpPr>
        <p:spPr>
          <a:xfrm>
            <a:off x="1219199" y="2143125"/>
            <a:ext cx="9975273" cy="3571875"/>
          </a:xfrm>
          <a:prstGeom prst="rect">
            <a:avLst/>
          </a:prstGeom>
        </p:spPr>
        <p:txBody>
          <a:bodyPr>
            <a:normAutofit fontScale="92500" lnSpcReduction="10000"/>
          </a:bodyPr>
          <a:lstStyle/>
          <a:p>
            <a:pPr algn="ctr" eaLnBrk="1" hangingPunct="1">
              <a:buFontTx/>
              <a:buNone/>
            </a:pPr>
            <a:r>
              <a:rPr lang="ar-AE" sz="2400" b="1" dirty="0" smtClean="0">
                <a:latin typeface="Gill Sans MT Condensed" panose="020B0506020104020203" pitchFamily="34" charset="0"/>
                <a:ea typeface="Arial Unicode MS" pitchFamily="34" charset="-128"/>
                <a:cs typeface="Tahoma" panose="020B0604030504040204" pitchFamily="34" charset="0"/>
              </a:rPr>
              <a:t>بِسْمِ اللَّهِ الرَّحْمَنِ الرَّحِيمِ</a:t>
            </a:r>
            <a:endParaRPr lang="en-US" sz="2400" b="1" dirty="0" smtClean="0">
              <a:latin typeface="Gill Sans MT Condensed" panose="020B0506020104020203" pitchFamily="34" charset="0"/>
              <a:ea typeface="Arial Unicode MS" pitchFamily="34" charset="-128"/>
              <a:cs typeface="Tahoma" panose="020B0604030504040204" pitchFamily="34" charset="0"/>
            </a:endParaRPr>
          </a:p>
          <a:p>
            <a:pPr algn="ctr" eaLnBrk="1" hangingPunct="1"/>
            <a:endParaRPr lang="ar-AE" sz="2400" b="1" dirty="0" smtClean="0">
              <a:latin typeface="Gill Sans MT Condensed" panose="020B0506020104020203" pitchFamily="34" charset="0"/>
              <a:ea typeface="Arial Unicode MS" pitchFamily="34" charset="-128"/>
              <a:cs typeface="Tahoma" panose="020B0604030504040204" pitchFamily="34" charset="0"/>
            </a:endParaRPr>
          </a:p>
          <a:p>
            <a:pPr algn="ctr" eaLnBrk="1" hangingPunct="1">
              <a:buFontTx/>
              <a:buNone/>
            </a:pPr>
            <a:r>
              <a:rPr lang="ar-AE" sz="2400" b="1" dirty="0" smtClean="0">
                <a:latin typeface="Gill Sans MT Condensed" panose="020B0506020104020203" pitchFamily="34" charset="0"/>
                <a:ea typeface="Arial Unicode MS" pitchFamily="34" charset="-128"/>
                <a:cs typeface="Tahoma" panose="020B0604030504040204" pitchFamily="34" charset="0"/>
              </a:rPr>
              <a:t>اَللَّهُمَّ أَرِنَا الْحَقَّ حَقًّا وَارْزُقْنَا اتِّـبَاعَه ُ وَأَرِنَا الْبَاطِلَ بَاطِلاً وَارْزُقْنَا اجْتِنَابَهُ</a:t>
            </a:r>
            <a:endParaRPr lang="en-US" sz="2400" b="1" dirty="0" smtClean="0">
              <a:latin typeface="Gill Sans MT Condensed" panose="020B0506020104020203" pitchFamily="34" charset="0"/>
              <a:ea typeface="Arial Unicode MS" pitchFamily="34" charset="-128"/>
              <a:cs typeface="Tahoma" panose="020B0604030504040204" pitchFamily="34" charset="0"/>
            </a:endParaRPr>
          </a:p>
          <a:p>
            <a:pPr algn="ctr" eaLnBrk="1" hangingPunct="1"/>
            <a:endParaRPr lang="en-US" sz="2400" b="1" dirty="0" smtClean="0">
              <a:latin typeface="Gill Sans MT Condensed" panose="020B0506020104020203" pitchFamily="34" charset="0"/>
              <a:ea typeface="Arial Unicode MS" pitchFamily="34" charset="-128"/>
              <a:cs typeface="Tahoma" panose="020B0604030504040204" pitchFamily="34" charset="0"/>
            </a:endParaRPr>
          </a:p>
          <a:p>
            <a:pPr algn="ctr" eaLnBrk="1" hangingPunct="1"/>
            <a:endParaRPr lang="ar-AE" sz="2400" b="1" dirty="0" smtClean="0">
              <a:latin typeface="Gill Sans MT Condensed" panose="020B0506020104020203" pitchFamily="34" charset="0"/>
              <a:ea typeface="Arial Unicode MS" pitchFamily="34" charset="-128"/>
              <a:cs typeface="Tahoma" panose="020B0604030504040204" pitchFamily="34" charset="0"/>
            </a:endParaRPr>
          </a:p>
          <a:p>
            <a:pPr algn="ctr" eaLnBrk="1" hangingPunct="1">
              <a:buFontTx/>
              <a:buNone/>
            </a:pPr>
            <a:r>
              <a:rPr lang="en-US" sz="3600" dirty="0" err="1" smtClean="0">
                <a:latin typeface="Gill Sans MT Condensed" panose="020B0506020104020203" pitchFamily="34" charset="0"/>
                <a:ea typeface="Arial Unicode MS" pitchFamily="34" charset="-128"/>
                <a:cs typeface="Tahoma" panose="020B0604030504040204" pitchFamily="34" charset="0"/>
              </a:rPr>
              <a:t>Ya</a:t>
            </a:r>
            <a:r>
              <a:rPr lang="en-US" sz="3600" dirty="0" smtClean="0">
                <a:latin typeface="Gill Sans MT Condensed" panose="020B0506020104020203" pitchFamily="34" charset="0"/>
                <a:ea typeface="Arial Unicode MS" pitchFamily="34" charset="-128"/>
                <a:cs typeface="Tahoma" panose="020B0604030504040204" pitchFamily="34" charset="0"/>
              </a:rPr>
              <a:t> Allah </a:t>
            </a:r>
            <a:r>
              <a:rPr lang="en-US" sz="3600" dirty="0" err="1" smtClean="0">
                <a:latin typeface="Gill Sans MT Condensed" panose="020B0506020104020203" pitchFamily="34" charset="0"/>
                <a:ea typeface="Arial Unicode MS" pitchFamily="34" charset="-128"/>
                <a:cs typeface="Tahoma" panose="020B0604030504040204" pitchFamily="34" charset="0"/>
              </a:rPr>
              <a:t>Tunjukkanlah</a:t>
            </a:r>
            <a:r>
              <a:rPr lang="en-US" sz="3600" dirty="0" smtClean="0">
                <a:latin typeface="Gill Sans MT Condensed" panose="020B0506020104020203" pitchFamily="34" charset="0"/>
                <a:ea typeface="Arial Unicode MS" pitchFamily="34" charset="-128"/>
                <a:cs typeface="Tahoma" panose="020B0604030504040204" pitchFamily="34" charset="0"/>
              </a:rPr>
              <a:t> </a:t>
            </a:r>
            <a:r>
              <a:rPr lang="en-US" sz="3600" dirty="0" err="1" smtClean="0">
                <a:latin typeface="Gill Sans MT Condensed" panose="020B0506020104020203" pitchFamily="34" charset="0"/>
                <a:ea typeface="Arial Unicode MS" pitchFamily="34" charset="-128"/>
                <a:cs typeface="Tahoma" panose="020B0604030504040204" pitchFamily="34" charset="0"/>
              </a:rPr>
              <a:t>kepada</a:t>
            </a:r>
            <a:r>
              <a:rPr lang="en-US" sz="3600" dirty="0" smtClean="0">
                <a:latin typeface="Gill Sans MT Condensed" panose="020B0506020104020203" pitchFamily="34" charset="0"/>
                <a:ea typeface="Arial Unicode MS" pitchFamily="34" charset="-128"/>
                <a:cs typeface="Tahoma" panose="020B0604030504040204" pitchFamily="34" charset="0"/>
              </a:rPr>
              <a:t> </a:t>
            </a:r>
            <a:r>
              <a:rPr lang="en-US" sz="3600" dirty="0" err="1" smtClean="0">
                <a:latin typeface="Gill Sans MT Condensed" panose="020B0506020104020203" pitchFamily="34" charset="0"/>
                <a:ea typeface="Arial Unicode MS" pitchFamily="34" charset="-128"/>
                <a:cs typeface="Tahoma" panose="020B0604030504040204" pitchFamily="34" charset="0"/>
              </a:rPr>
              <a:t>kami</a:t>
            </a:r>
            <a:r>
              <a:rPr lang="en-US" sz="3600" dirty="0" smtClean="0">
                <a:latin typeface="Gill Sans MT Condensed" panose="020B0506020104020203" pitchFamily="34" charset="0"/>
                <a:ea typeface="Arial Unicode MS" pitchFamily="34" charset="-128"/>
                <a:cs typeface="Tahoma" panose="020B0604030504040204" pitchFamily="34" charset="0"/>
              </a:rPr>
              <a:t> </a:t>
            </a:r>
            <a:r>
              <a:rPr lang="en-US" sz="3600" dirty="0" err="1" smtClean="0">
                <a:latin typeface="Gill Sans MT Condensed" panose="020B0506020104020203" pitchFamily="34" charset="0"/>
                <a:ea typeface="Arial Unicode MS" pitchFamily="34" charset="-128"/>
                <a:cs typeface="Tahoma" panose="020B0604030504040204" pitchFamily="34" charset="0"/>
              </a:rPr>
              <a:t>kebenaran</a:t>
            </a:r>
            <a:r>
              <a:rPr lang="en-US" sz="3600" dirty="0" smtClean="0">
                <a:latin typeface="Gill Sans MT Condensed" panose="020B0506020104020203" pitchFamily="34" charset="0"/>
                <a:ea typeface="Arial Unicode MS" pitchFamily="34" charset="-128"/>
                <a:cs typeface="Tahoma" panose="020B0604030504040204" pitchFamily="34" charset="0"/>
              </a:rPr>
              <a:t> </a:t>
            </a:r>
            <a:r>
              <a:rPr lang="en-US" sz="3600" dirty="0" err="1" smtClean="0">
                <a:latin typeface="Gill Sans MT Condensed" panose="020B0506020104020203" pitchFamily="34" charset="0"/>
                <a:ea typeface="Arial Unicode MS" pitchFamily="34" charset="-128"/>
                <a:cs typeface="Tahoma" panose="020B0604030504040204" pitchFamily="34" charset="0"/>
              </a:rPr>
              <a:t>sehinggga</a:t>
            </a:r>
            <a:r>
              <a:rPr lang="en-US" sz="3600" dirty="0" smtClean="0">
                <a:latin typeface="Gill Sans MT Condensed" panose="020B0506020104020203" pitchFamily="34" charset="0"/>
                <a:ea typeface="Arial Unicode MS" pitchFamily="34" charset="-128"/>
                <a:cs typeface="Tahoma" panose="020B0604030504040204" pitchFamily="34" charset="0"/>
              </a:rPr>
              <a:t> </a:t>
            </a:r>
            <a:r>
              <a:rPr lang="en-US" sz="3600" dirty="0" err="1" smtClean="0">
                <a:latin typeface="Gill Sans MT Condensed" panose="020B0506020104020203" pitchFamily="34" charset="0"/>
                <a:ea typeface="Arial Unicode MS" pitchFamily="34" charset="-128"/>
                <a:cs typeface="Tahoma" panose="020B0604030504040204" pitchFamily="34" charset="0"/>
              </a:rPr>
              <a:t>kami</a:t>
            </a:r>
            <a:r>
              <a:rPr lang="en-US" sz="3600" dirty="0" smtClean="0">
                <a:latin typeface="Gill Sans MT Condensed" panose="020B0506020104020203" pitchFamily="34" charset="0"/>
                <a:ea typeface="Arial Unicode MS" pitchFamily="34" charset="-128"/>
                <a:cs typeface="Tahoma" panose="020B0604030504040204" pitchFamily="34" charset="0"/>
              </a:rPr>
              <a:t> </a:t>
            </a:r>
            <a:r>
              <a:rPr lang="en-US" sz="3600" dirty="0" err="1" smtClean="0">
                <a:latin typeface="Gill Sans MT Condensed" panose="020B0506020104020203" pitchFamily="34" charset="0"/>
                <a:ea typeface="Arial Unicode MS" pitchFamily="34" charset="-128"/>
                <a:cs typeface="Tahoma" panose="020B0604030504040204" pitchFamily="34" charset="0"/>
              </a:rPr>
              <a:t>dapat</a:t>
            </a:r>
            <a:r>
              <a:rPr lang="en-US" sz="3600" dirty="0" smtClean="0">
                <a:latin typeface="Gill Sans MT Condensed" panose="020B0506020104020203" pitchFamily="34" charset="0"/>
                <a:ea typeface="Arial Unicode MS" pitchFamily="34" charset="-128"/>
                <a:cs typeface="Tahoma" panose="020B0604030504040204" pitchFamily="34" charset="0"/>
              </a:rPr>
              <a:t> </a:t>
            </a:r>
            <a:r>
              <a:rPr lang="en-US" sz="3600" dirty="0" err="1" smtClean="0">
                <a:latin typeface="Gill Sans MT Condensed" panose="020B0506020104020203" pitchFamily="34" charset="0"/>
                <a:ea typeface="Arial Unicode MS" pitchFamily="34" charset="-128"/>
                <a:cs typeface="Tahoma" panose="020B0604030504040204" pitchFamily="34" charset="0"/>
              </a:rPr>
              <a:t>mengikutinya</a:t>
            </a:r>
            <a:r>
              <a:rPr lang="en-US" sz="3600" dirty="0" smtClean="0">
                <a:latin typeface="Gill Sans MT Condensed" panose="020B0506020104020203" pitchFamily="34" charset="0"/>
                <a:ea typeface="Arial Unicode MS" pitchFamily="34" charset="-128"/>
                <a:cs typeface="Tahoma" panose="020B0604030504040204" pitchFamily="34" charset="0"/>
              </a:rPr>
              <a:t>, </a:t>
            </a:r>
            <a:endParaRPr lang="en-US" sz="3600" dirty="0" smtClean="0">
              <a:latin typeface="Gill Sans MT Condensed" panose="020B0506020104020203" pitchFamily="34" charset="0"/>
              <a:ea typeface="Arial Unicode MS" pitchFamily="34" charset="-128"/>
              <a:cs typeface="Tahoma" panose="020B0604030504040204" pitchFamily="34" charset="0"/>
            </a:endParaRPr>
          </a:p>
          <a:p>
            <a:pPr algn="ctr" eaLnBrk="1" hangingPunct="1">
              <a:buFontTx/>
              <a:buNone/>
            </a:pPr>
            <a:r>
              <a:rPr lang="en-US" sz="3600" dirty="0" smtClean="0">
                <a:latin typeface="Gill Sans MT Condensed" panose="020B0506020104020203" pitchFamily="34" charset="0"/>
                <a:ea typeface="Arial Unicode MS" pitchFamily="34" charset="-128"/>
                <a:cs typeface="Tahoma" panose="020B0604030504040204" pitchFamily="34" charset="0"/>
              </a:rPr>
              <a:t>Dan </a:t>
            </a:r>
            <a:r>
              <a:rPr lang="en-US" sz="3600" dirty="0" err="1" smtClean="0">
                <a:latin typeface="Gill Sans MT Condensed" panose="020B0506020104020203" pitchFamily="34" charset="0"/>
                <a:ea typeface="Arial Unicode MS" pitchFamily="34" charset="-128"/>
                <a:cs typeface="Tahoma" panose="020B0604030504040204" pitchFamily="34" charset="0"/>
              </a:rPr>
              <a:t>tunjukkanlah</a:t>
            </a:r>
            <a:r>
              <a:rPr lang="en-US" sz="3600" dirty="0" smtClean="0">
                <a:latin typeface="Gill Sans MT Condensed" panose="020B0506020104020203" pitchFamily="34" charset="0"/>
                <a:ea typeface="Arial Unicode MS" pitchFamily="34" charset="-128"/>
                <a:cs typeface="Tahoma" panose="020B0604030504040204" pitchFamily="34" charset="0"/>
              </a:rPr>
              <a:t> </a:t>
            </a:r>
            <a:r>
              <a:rPr lang="en-US" sz="3600" dirty="0" err="1" smtClean="0">
                <a:latin typeface="Gill Sans MT Condensed" panose="020B0506020104020203" pitchFamily="34" charset="0"/>
                <a:ea typeface="Arial Unicode MS" pitchFamily="34" charset="-128"/>
                <a:cs typeface="Tahoma" panose="020B0604030504040204" pitchFamily="34" charset="0"/>
              </a:rPr>
              <a:t>kepada</a:t>
            </a:r>
            <a:r>
              <a:rPr lang="en-US" sz="3600" dirty="0" smtClean="0">
                <a:latin typeface="Gill Sans MT Condensed" panose="020B0506020104020203" pitchFamily="34" charset="0"/>
                <a:ea typeface="Arial Unicode MS" pitchFamily="34" charset="-128"/>
                <a:cs typeface="Tahoma" panose="020B0604030504040204" pitchFamily="34" charset="0"/>
              </a:rPr>
              <a:t> </a:t>
            </a:r>
            <a:r>
              <a:rPr lang="en-US" sz="3600" dirty="0" err="1" smtClean="0">
                <a:latin typeface="Gill Sans MT Condensed" panose="020B0506020104020203" pitchFamily="34" charset="0"/>
                <a:ea typeface="Arial Unicode MS" pitchFamily="34" charset="-128"/>
                <a:cs typeface="Tahoma" panose="020B0604030504040204" pitchFamily="34" charset="0"/>
              </a:rPr>
              <a:t>kami</a:t>
            </a:r>
            <a:r>
              <a:rPr lang="en-US" sz="3600" dirty="0" smtClean="0">
                <a:latin typeface="Gill Sans MT Condensed" panose="020B0506020104020203" pitchFamily="34" charset="0"/>
                <a:ea typeface="Arial Unicode MS" pitchFamily="34" charset="-128"/>
                <a:cs typeface="Tahoma" panose="020B0604030504040204" pitchFamily="34" charset="0"/>
              </a:rPr>
              <a:t> </a:t>
            </a:r>
            <a:r>
              <a:rPr lang="en-US" sz="3600" dirty="0" err="1" smtClean="0">
                <a:latin typeface="Gill Sans MT Condensed" panose="020B0506020104020203" pitchFamily="34" charset="0"/>
                <a:ea typeface="Arial Unicode MS" pitchFamily="34" charset="-128"/>
                <a:cs typeface="Tahoma" panose="020B0604030504040204" pitchFamily="34" charset="0"/>
              </a:rPr>
              <a:t>keburukan</a:t>
            </a:r>
            <a:r>
              <a:rPr lang="en-US" sz="3600" dirty="0" smtClean="0">
                <a:latin typeface="Gill Sans MT Condensed" panose="020B0506020104020203" pitchFamily="34" charset="0"/>
                <a:ea typeface="Arial Unicode MS" pitchFamily="34" charset="-128"/>
                <a:cs typeface="Tahoma" panose="020B0604030504040204" pitchFamily="34" charset="0"/>
              </a:rPr>
              <a:t> </a:t>
            </a:r>
            <a:r>
              <a:rPr lang="en-US" sz="3600" dirty="0" err="1" smtClean="0">
                <a:latin typeface="Gill Sans MT Condensed" panose="020B0506020104020203" pitchFamily="34" charset="0"/>
                <a:ea typeface="Arial Unicode MS" pitchFamily="34" charset="-128"/>
                <a:cs typeface="Tahoma" panose="020B0604030504040204" pitchFamily="34" charset="0"/>
              </a:rPr>
              <a:t>sehingga</a:t>
            </a:r>
            <a:r>
              <a:rPr lang="en-US" sz="3600" dirty="0" smtClean="0">
                <a:latin typeface="Gill Sans MT Condensed" panose="020B0506020104020203" pitchFamily="34" charset="0"/>
                <a:ea typeface="Arial Unicode MS" pitchFamily="34" charset="-128"/>
                <a:cs typeface="Tahoma" panose="020B0604030504040204" pitchFamily="34" charset="0"/>
              </a:rPr>
              <a:t> </a:t>
            </a:r>
            <a:r>
              <a:rPr lang="en-US" sz="3600" dirty="0" err="1" smtClean="0">
                <a:latin typeface="Gill Sans MT Condensed" panose="020B0506020104020203" pitchFamily="34" charset="0"/>
                <a:ea typeface="Arial Unicode MS" pitchFamily="34" charset="-128"/>
                <a:cs typeface="Tahoma" panose="020B0604030504040204" pitchFamily="34" charset="0"/>
              </a:rPr>
              <a:t>kami</a:t>
            </a:r>
            <a:r>
              <a:rPr lang="en-US" sz="3600" dirty="0" smtClean="0">
                <a:latin typeface="Gill Sans MT Condensed" panose="020B0506020104020203" pitchFamily="34" charset="0"/>
                <a:ea typeface="Arial Unicode MS" pitchFamily="34" charset="-128"/>
                <a:cs typeface="Tahoma" panose="020B0604030504040204" pitchFamily="34" charset="0"/>
              </a:rPr>
              <a:t> </a:t>
            </a:r>
            <a:r>
              <a:rPr lang="en-US" sz="3600" dirty="0" err="1" smtClean="0">
                <a:latin typeface="Gill Sans MT Condensed" panose="020B0506020104020203" pitchFamily="34" charset="0"/>
                <a:ea typeface="Arial Unicode MS" pitchFamily="34" charset="-128"/>
                <a:cs typeface="Tahoma" panose="020B0604030504040204" pitchFamily="34" charset="0"/>
              </a:rPr>
              <a:t>dapat</a:t>
            </a:r>
            <a:r>
              <a:rPr lang="en-US" sz="3600" dirty="0" smtClean="0">
                <a:latin typeface="Gill Sans MT Condensed" panose="020B0506020104020203" pitchFamily="34" charset="0"/>
                <a:ea typeface="Arial Unicode MS" pitchFamily="34" charset="-128"/>
                <a:cs typeface="Tahoma" panose="020B0604030504040204" pitchFamily="34" charset="0"/>
              </a:rPr>
              <a:t> </a:t>
            </a:r>
            <a:r>
              <a:rPr lang="en-US" sz="3600" dirty="0" err="1" smtClean="0">
                <a:latin typeface="Gill Sans MT Condensed" panose="020B0506020104020203" pitchFamily="34" charset="0"/>
                <a:ea typeface="Arial Unicode MS" pitchFamily="34" charset="-128"/>
                <a:cs typeface="Tahoma" panose="020B0604030504040204" pitchFamily="34" charset="0"/>
              </a:rPr>
              <a:t>menjauhinya</a:t>
            </a:r>
            <a:r>
              <a:rPr lang="en-US" sz="3600" dirty="0" smtClean="0">
                <a:latin typeface="Gill Sans MT Condensed" panose="020B0506020104020203" pitchFamily="34" charset="0"/>
                <a:ea typeface="Arial Unicode MS" pitchFamily="34" charset="-128"/>
                <a:cs typeface="Tahoma" panose="020B0604030504040204" pitchFamily="34" charset="0"/>
              </a:rPr>
              <a:t>.</a:t>
            </a:r>
            <a:endParaRPr lang="en-US" sz="3600" dirty="0" smtClean="0">
              <a:latin typeface="Gill Sans MT Condensed" panose="020B0506020104020203" pitchFamily="34" charset="0"/>
              <a:ea typeface="Arial Unicode MS" pitchFamily="34" charset="-128"/>
              <a:cs typeface="Tahoma" panose="020B0604030504040204" pitchFamily="34" charset="0"/>
            </a:endParaRPr>
          </a:p>
          <a:p>
            <a:pPr eaLnBrk="1" hangingPunct="1"/>
            <a:endParaRPr lang="en-US" sz="2400" dirty="0" smtClean="0">
              <a:latin typeface="Gill Sans MT Condensed" panose="020B0506020104020203" pitchFamily="34" charset="0"/>
              <a:ea typeface="Arial Unicode MS" pitchFamily="34" charset="-128"/>
              <a:cs typeface="Tahoma" panose="020B0604030504040204" pitchFamily="34" charset="0"/>
            </a:endParaRPr>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 name="Title 3"/>
          <p:cNvSpPr>
            <a:spLocks noGrp="1"/>
          </p:cNvSpPr>
          <p:nvPr>
            <p:ph type="title"/>
          </p:nvPr>
        </p:nvSpPr>
        <p:spPr>
          <a:xfrm>
            <a:off x="964255" y="1351050"/>
            <a:ext cx="10515600" cy="1325563"/>
          </a:xfrm>
        </p:spPr>
        <p:txBody>
          <a:bodyPr/>
          <a:p>
            <a:r>
              <a:rPr lang="en-US"/>
              <a:t>Penalaran adalah suatu proses penarikan kesimpulan dari satu atau lebih proposisi</a:t>
            </a:r>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Title 2"/>
          <p:cNvSpPr>
            <a:spLocks noGrp="1"/>
          </p:cNvSpPr>
          <p:nvPr>
            <p:ph type="title"/>
          </p:nvPr>
        </p:nvSpPr>
        <p:spPr>
          <a:xfrm>
            <a:off x="6440805" y="292100"/>
            <a:ext cx="5098415" cy="431800"/>
          </a:xfrm>
        </p:spPr>
        <p:txBody>
          <a:bodyPr/>
          <a:p>
            <a:r>
              <a:rPr lang="en-US"/>
              <a:t>PENGERTIAN DAN TERM</a:t>
            </a:r>
            <a:endParaRPr lang="en-US"/>
          </a:p>
        </p:txBody>
      </p:sp>
      <p:sp>
        <p:nvSpPr>
          <p:cNvPr id="4" name="Content Placeholder 3"/>
          <p:cNvSpPr>
            <a:spLocks noGrp="1"/>
          </p:cNvSpPr>
          <p:nvPr>
            <p:ph sz="quarter" idx="10"/>
          </p:nvPr>
        </p:nvSpPr>
        <p:spPr>
          <a:xfrm>
            <a:off x="365760" y="1269365"/>
            <a:ext cx="11572875" cy="4319905"/>
          </a:xfrm>
        </p:spPr>
        <p:txBody>
          <a:bodyPr/>
          <a:p>
            <a:r>
              <a:rPr lang="en-US"/>
              <a:t>Pengertian juga disebut konsep atau ide.</a:t>
            </a:r>
            <a:endParaRPr lang="en-US"/>
          </a:p>
          <a:p>
            <a:r>
              <a:rPr lang="en-US"/>
              <a:t>konsep adalah sebuah kata yang berasal dari bahasa Latin conceptus (kata benda masculinum) yang dibentuk dari kata conceptum yang berasal dari kata kerja concipio.</a:t>
            </a:r>
            <a:endParaRPr lang="en-US"/>
          </a:p>
          <a:p>
            <a:r>
              <a:rPr lang="en-US"/>
              <a:t>kata concipio berarti mengambil ke dalam dirinya, menerima, mengisap, menampung, menyerap, menangkap.</a:t>
            </a:r>
            <a:endParaRPr lang="en-US"/>
          </a:p>
          <a:p>
            <a:r>
              <a:rPr lang="en-US"/>
              <a:t>conceptum berarti mengambil, menyerap, membayangkan dalam pikiran, mengerti, dan menangkap.</a:t>
            </a:r>
            <a:endParaRPr lang="en-US"/>
          </a:p>
          <a:p>
            <a:r>
              <a:rPr lang="en-US"/>
              <a:t>conceptus berati cerapan, bayangan dalam pikira, pengertian, dan tangkapan.</a:t>
            </a:r>
            <a:endParaRPr lang="en-US"/>
          </a:p>
          <a:p>
            <a:r>
              <a:rPr lang="en-US"/>
              <a:t>pengertian dalam logika diratikan hasil tangkapan akal manusia mengenai sesuatu objek.</a:t>
            </a:r>
            <a:endParaRPr lang="en-US"/>
          </a:p>
          <a:p>
            <a:r>
              <a:rPr lang="en-US"/>
              <a:t>pengertian dalam bentuk kata atau simbol maka pengungkapan itu disebut term.</a:t>
            </a:r>
            <a:endParaRPr lang="en-US"/>
          </a:p>
          <a:p>
            <a:r>
              <a:rPr lang="en-US"/>
              <a:t>term itu bentuknya, pengertian itu isinya</a:t>
            </a:r>
            <a:endParaRPr lang="en-US"/>
          </a:p>
          <a:p>
            <a:r>
              <a:rPr lang="en-US"/>
              <a:t>term adalah pernyataan lahiriah dari pengertian.</a:t>
            </a:r>
            <a:endParaRPr lang="en-US"/>
          </a:p>
          <a:p>
            <a:r>
              <a:rPr lang="en-US"/>
              <a:t>term sebagai ungkapan pengertian. jika terdiri atas satu kata dinamakan dengan istilah term sederhana. kalau terdiri atas beberapa kata dinamakan term kompleks.</a:t>
            </a:r>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Title 2"/>
          <p:cNvSpPr>
            <a:spLocks noGrp="1"/>
          </p:cNvSpPr>
          <p:nvPr>
            <p:ph type="title"/>
          </p:nvPr>
        </p:nvSpPr>
        <p:spPr/>
        <p:txBody>
          <a:bodyPr/>
          <a:p>
            <a:r>
              <a:rPr lang="en-US"/>
              <a:t>Penalaran terdiri dari:</a:t>
            </a:r>
            <a:endParaRPr lang="en-US"/>
          </a:p>
        </p:txBody>
      </p:sp>
      <p:sp>
        <p:nvSpPr>
          <p:cNvPr id="4" name="Content Placeholder 3"/>
          <p:cNvSpPr>
            <a:spLocks noGrp="1"/>
          </p:cNvSpPr>
          <p:nvPr>
            <p:ph sz="quarter" idx="10"/>
          </p:nvPr>
        </p:nvSpPr>
        <p:spPr/>
        <p:txBody>
          <a:bodyPr/>
          <a:p>
            <a:r>
              <a:rPr lang="en-US"/>
              <a:t>Penalaran langsung; penalaran yang didasarkan pada sebuah proposisi kemudian disusul proposisi lain sebagai kesimpulan dengan menggunakan term yang sama. Ada dua penalaran langsung yakni penalaran oposisi dan penalaran eduksi.</a:t>
            </a:r>
            <a:endParaRPr lang="en-US"/>
          </a:p>
          <a:p>
            <a:r>
              <a:rPr lang="en-US"/>
              <a:t>Penalaran tidak langsung adalah penalaran yang didasarkan atas dua proposisi atau lebih kemudian disimpulkan </a:t>
            </a:r>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n-US"/>
              <a:t>Proposisi Kategoris adalah suatu pernyataan yang terdiri atas hubungan dua term sebagai subyek dan predikat serta dapat dinilai benar atau salah.</a:t>
            </a:r>
            <a:br>
              <a:rPr lang="en-US"/>
            </a:br>
            <a:r>
              <a:rPr lang="en-US"/>
              <a:t>di dalam proposisi ini, Predikat (P) menerangkan Subyek (S) tanpa syarat.</a:t>
            </a:r>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Title 2"/>
          <p:cNvSpPr>
            <a:spLocks noGrp="1"/>
          </p:cNvSpPr>
          <p:nvPr>
            <p:ph type="title"/>
          </p:nvPr>
        </p:nvSpPr>
        <p:spPr/>
        <p:txBody>
          <a:bodyPr/>
          <a:p>
            <a:r>
              <a:rPr lang="en-US"/>
              <a:t>Unsur-unsur dalam proposisi kategoris</a:t>
            </a:r>
            <a:endParaRPr lang="en-US"/>
          </a:p>
        </p:txBody>
      </p:sp>
      <p:sp>
        <p:nvSpPr>
          <p:cNvPr id="4" name="Content Placeholder 3"/>
          <p:cNvSpPr>
            <a:spLocks noGrp="1"/>
          </p:cNvSpPr>
          <p:nvPr>
            <p:ph sz="quarter" idx="10"/>
          </p:nvPr>
        </p:nvSpPr>
        <p:spPr/>
        <p:txBody>
          <a:bodyPr/>
          <a:p>
            <a:r>
              <a:rPr lang="en-US"/>
              <a:t>Term sebagai subyek, hal yang diterangkan dalam pernyataan yang sering disimbulkan dengan “S”.</a:t>
            </a:r>
            <a:endParaRPr lang="en-US"/>
          </a:p>
          <a:p>
            <a:r>
              <a:rPr lang="en-US"/>
              <a:t>Term sebagai predikat, hal yang menerangkan dalam pernyataan yang sering disimbulkan dengan “P”.</a:t>
            </a:r>
            <a:endParaRPr lang="en-US"/>
          </a:p>
          <a:p>
            <a:r>
              <a:rPr lang="en-US"/>
              <a:t>Kopula, hal yang mengungkapkan adanya hubungan antara Subyek dan Predikat, dapat mengiyakan atau mengingkari, yang menunjukkan kualitas pernyataan.</a:t>
            </a:r>
            <a:endParaRPr lang="en-US"/>
          </a:p>
          <a:p>
            <a:r>
              <a:rPr lang="en-US"/>
              <a:t>Kuantor, pembilang yang menunjukkan lingkungan yang dimaksudkan oleh subyek, dapat berbentuk universal atau pertikular, yang sekaligus juga menunjukkan kuantitas pernyataan.</a:t>
            </a:r>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Title 2"/>
          <p:cNvSpPr>
            <a:spLocks noGrp="1"/>
          </p:cNvSpPr>
          <p:nvPr>
            <p:ph type="title"/>
          </p:nvPr>
        </p:nvSpPr>
        <p:spPr/>
        <p:txBody>
          <a:bodyPr/>
          <a:p>
            <a:r>
              <a:rPr lang="en-US"/>
              <a:t>Penggabungan kedua Proposisi Kategoris menghasilkan empat proposisi</a:t>
            </a:r>
            <a:endParaRPr lang="en-US"/>
          </a:p>
        </p:txBody>
      </p:sp>
      <p:sp>
        <p:nvSpPr>
          <p:cNvPr id="4" name="Content Placeholder 3"/>
          <p:cNvSpPr>
            <a:spLocks noGrp="1"/>
          </p:cNvSpPr>
          <p:nvPr>
            <p:ph sz="quarter" idx="10"/>
          </p:nvPr>
        </p:nvSpPr>
        <p:spPr/>
        <p:txBody>
          <a:bodyPr/>
          <a:p>
            <a:r>
              <a:rPr lang="en-US"/>
              <a:t>Proposisi Universal Afirmatif yakni proposisi yang kuantitasnya universal dan kualitasnya alternatif. Proposisi ini dilambangkan dengan proposisi “A” yang berarti mengiyakan.</a:t>
            </a:r>
            <a:endParaRPr lang="en-US"/>
          </a:p>
          <a:p>
            <a:r>
              <a:rPr lang="en-US"/>
              <a:t>Proposisi Universal Negatif, yakni proposisi yang kuantitasnya Universal dan kualitasnya negatif. Proposisi ini dilambangkan dengan Proposisi “E” yang berarti mengingkari</a:t>
            </a:r>
            <a:endParaRPr lang="en-US"/>
          </a:p>
          <a:p>
            <a:r>
              <a:rPr lang="en-US"/>
              <a:t>Proposisi Partikular Afirmatif, yakni proposisi yang kuantitasnya partikular dan kualitasnya afirmatif. proposisi ini dilambangkan dengan proposisi “I” yang berarti mengiyakan sebagian</a:t>
            </a:r>
            <a:endParaRPr lang="en-US"/>
          </a:p>
          <a:p>
            <a:r>
              <a:rPr lang="en-US"/>
              <a:t>Proposisi partikular negatif, yakni proposisi yang kuantitasnya partikular dan kualitasnya negatif. Proposisi ini dilambangkan dengan proposisi “O”. yang berarti mengingkari sebagian</a:t>
            </a:r>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a:xfrm>
            <a:off x="1018230" y="1361210"/>
            <a:ext cx="10515600" cy="1325563"/>
          </a:xfrm>
        </p:spPr>
        <p:txBody>
          <a:bodyPr/>
          <a:p>
            <a:r>
              <a:rPr lang="en-US"/>
              <a:t>Penalaran di dalam logika pada umumnya dibedakan antara penyimpulan langsung dan penyimpulan tidak langsung. </a:t>
            </a:r>
            <a:br>
              <a:rPr lang="en-US"/>
            </a:br>
            <a:br>
              <a:rPr lang="en-US"/>
            </a:br>
            <a:r>
              <a:rPr lang="en-US"/>
              <a:t>Penyimpulan langsung adalah suatu bentuk penarikan kesimpulan berupa hubungan dua pernyataan atas dasar pengolahan term-term yang sama.</a:t>
            </a:r>
            <a:br>
              <a:rPr lang="en-US"/>
            </a:br>
            <a:br>
              <a:rPr lang="en-US"/>
            </a:br>
            <a:r>
              <a:rPr lang="en-US"/>
              <a:t>Penyimpulan tidak langsung adalah suatu bentuk penarikan kesimpulan atas dasar perbandingan dua proposisi atau lebih yang didalamnya terkandung adanya term sebagi pembanding sehingga mewujudkan proposisi lain sebagai kesimpulannya.</a:t>
            </a:r>
            <a:endParaRPr lang="en-US"/>
          </a:p>
        </p:txBody>
      </p:sp>
    </p:spTree>
  </p:cSld>
  <p:clrMapOvr>
    <a:masterClrMapping/>
  </p:clrMapOvr>
</p:sld>
</file>

<file path=ppt/theme/theme1.xml><?xml version="1.0" encoding="utf-8"?>
<a:theme xmlns:a="http://schemas.openxmlformats.org/drawingml/2006/main" name="Presentation UNISA_0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Presentation UNISA_0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TEMPLATE PPT VER. 1_template</Template>
  <TotalTime>0</TotalTime>
  <Words>6650</Words>
  <Application>WPS Presentation</Application>
  <PresentationFormat>Custom</PresentationFormat>
  <Paragraphs>112</Paragraphs>
  <Slides>22</Slides>
  <Notes>0</Notes>
  <HiddenSlides>0</HiddenSlides>
  <MMClips>0</MMClips>
  <ScaleCrop>false</ScaleCrop>
  <HeadingPairs>
    <vt:vector size="6" baseType="variant">
      <vt:variant>
        <vt:lpstr>已用的字体</vt:lpstr>
      </vt:variant>
      <vt:variant>
        <vt:i4>12</vt:i4>
      </vt:variant>
      <vt:variant>
        <vt:lpstr>主题</vt:lpstr>
      </vt:variant>
      <vt:variant>
        <vt:i4>4</vt:i4>
      </vt:variant>
      <vt:variant>
        <vt:lpstr>幻灯片标题</vt:lpstr>
      </vt:variant>
      <vt:variant>
        <vt:i4>22</vt:i4>
      </vt:variant>
    </vt:vector>
  </HeadingPairs>
  <TitlesOfParts>
    <vt:vector size="38" baseType="lpstr">
      <vt:lpstr>Arial</vt:lpstr>
      <vt:lpstr>SimSun</vt:lpstr>
      <vt:lpstr>Wingdings</vt:lpstr>
      <vt:lpstr>Franklin Gothic Heavy</vt:lpstr>
      <vt:lpstr>Arial Unicode MS</vt:lpstr>
      <vt:lpstr>Tahoma</vt:lpstr>
      <vt:lpstr>Gill Sans MT Condensed</vt:lpstr>
      <vt:lpstr>Corbel</vt:lpstr>
      <vt:lpstr>Berlin Sans FB Demi</vt:lpstr>
      <vt:lpstr>Calibri</vt:lpstr>
      <vt:lpstr>Microsoft YaHei</vt:lpstr>
      <vt:lpstr>Arial Unicode MS</vt:lpstr>
      <vt:lpstr>Presentation UNISA_01</vt:lpstr>
      <vt:lpstr>1_Presentation UNISA_01</vt:lpstr>
      <vt:lpstr>1_Office Theme</vt:lpstr>
      <vt:lpstr>2_Office Theme</vt:lpstr>
      <vt:lpstr>PEMBUKA BELAJAR</vt:lpstr>
      <vt:lpstr> Landasan Pokok Penalaran</vt:lpstr>
      <vt:lpstr>Penalaran merupan konsep yang menunjuk pada salah satu proses pemikiran untuk sampai pada satu kesimpulan sebagai pernyataan baru dari beberapa pernyataan lain yang telah diketahui.  Pernyataan iu terdiri atas pengertian-pengertian sebagai unsurnya yang antara pengertian satu dengan yang lain ada batas-batas tertentu untuk menghindarkan kekaburan arti.  untuk mendapatkan pengertian sesuatu dengan baik, dibutuhkan suatu analisis dalam bentuk pemecahbelahan sesuatu pengertian umum ke pengertian yang menyusunnya, disebut istilah pembagian. selanjutnya diadakan pembatasan arti atau definisi.</vt:lpstr>
      <vt:lpstr>PENGERTIAN DAN TERM</vt:lpstr>
      <vt:lpstr>PowerPoint 演示文稿</vt:lpstr>
      <vt:lpstr>PowerPoint 演示文稿</vt:lpstr>
      <vt:lpstr>PowerPoint 演示文稿</vt:lpstr>
      <vt:lpstr>Term</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Referensi</vt:lpstr>
      <vt:lpstr>Rencana Tindak Lanjut</vt:lpstr>
      <vt:lpstr>PENUTUP BELAJAR </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BUZZ GROUP (Kelompok Studi Kecil)</dc:title>
  <dc:creator>Windows User</dc:creator>
  <cp:lastModifiedBy>ASUS</cp:lastModifiedBy>
  <cp:revision>135</cp:revision>
  <dcterms:created xsi:type="dcterms:W3CDTF">2017-11-21T07:01:00Z</dcterms:created>
  <dcterms:modified xsi:type="dcterms:W3CDTF">2021-04-09T05:41:29Z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1033-11.2.0.10078</vt:lpwstr>
  </property>
</Properties>
</file>