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  <p:sldMasterId id="2147483653" r:id="rId4"/>
    <p:sldMasterId id="2147483657" r:id="rId5"/>
  </p:sldMasterIdLst>
  <p:notesMasterIdLst>
    <p:notesMasterId r:id="rId15"/>
  </p:notesMasterIdLst>
  <p:sldIdLst>
    <p:sldId id="578" r:id="rId6"/>
    <p:sldId id="307" r:id="rId7"/>
    <p:sldId id="649" r:id="rId8"/>
    <p:sldId id="650" r:id="rId9"/>
    <p:sldId id="651" r:id="rId10"/>
    <p:sldId id="606" r:id="rId11"/>
    <p:sldId id="626" r:id="rId12"/>
    <p:sldId id="564" r:id="rId13"/>
    <p:sldId id="32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2"/>
      </p:cViewPr>
      <p:guideLst>
        <p:guide orient="horz" pos="2142"/>
        <p:guide pos="38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5" Type="http://schemas.openxmlformats.org/officeDocument/2006/relationships/theme" Target="../theme/theme2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7" Type="http://schemas.openxmlformats.org/officeDocument/2006/relationships/theme" Target="../theme/theme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theme" Target="../theme/theme4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2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anose="020B0903020102020204" pitchFamily="34" charset="0"/>
                <a:ea typeface="Arial Unicode MS" pitchFamily="34" charset="-128"/>
                <a:cs typeface="Tahoma" panose="020B0604030504040204" pitchFamily="34" charset="0"/>
              </a:rPr>
              <a:t>PEMBUKA BELAJAR</a:t>
            </a:r>
            <a:endParaRPr lang="id-ID" sz="3600" dirty="0" smtClean="0">
              <a:latin typeface="Franklin Gothic Heavy" panose="020B0903020102020204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”</a:t>
            </a:r>
            <a:endParaRPr lang="en-US" sz="2800" dirty="0">
              <a:solidFill>
                <a:schemeClr val="tx1"/>
              </a:solidFill>
              <a:latin typeface="Gill Sans MT Condensed" panose="020B0506020104020203" pitchFamily="34" charset="0"/>
            </a:endParaRP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/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br>
              <a:rPr lang="en-US" sz="5400" dirty="0" smtClean="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Sejarah Filsafat: Filsafat Katolik, Abad Pertengahan, Modern</a:t>
            </a:r>
            <a:endParaRPr lang="en-US" sz="5400" dirty="0" smtClean="0">
              <a:solidFill>
                <a:schemeClr val="tx1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en-US" sz="1600" dirty="0" smtClean="0">
                <a:latin typeface="Berlin Sans FB Demi" panose="020E0802020502020306" pitchFamily="34" charset="0"/>
              </a:rPr>
              <a:t>Dewi Amanatun Suryani, S.IP., MPA</a:t>
            </a:r>
            <a:endParaRPr lang="en-US" sz="1600" dirty="0" smtClean="0">
              <a:latin typeface="Berlin Sans FB Demi" panose="020E0802020502020306" pitchFamily="34" charset="0"/>
            </a:endParaRPr>
          </a:p>
          <a:p>
            <a:r>
              <a:rPr lang="en-US" sz="1600" dirty="0" err="1" smtClean="0">
                <a:latin typeface="Berlin Sans FB Demi" panose="020E0802020502020306" pitchFamily="34" charset="0"/>
              </a:rPr>
              <a:t>Disampaikan</a:t>
            </a:r>
            <a:r>
              <a:rPr lang="en-US" sz="1600" dirty="0" smtClean="0">
                <a:latin typeface="Berlin Sans FB Demi" panose="020E0802020502020306" pitchFamily="34" charset="0"/>
              </a:rPr>
              <a:t>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pada</a:t>
            </a:r>
            <a:r>
              <a:rPr lang="en-US" sz="1600" dirty="0" smtClean="0">
                <a:latin typeface="Berlin Sans FB Demi" panose="020E0802020502020306" pitchFamily="34" charset="0"/>
              </a:rPr>
              <a:t>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Kuliah</a:t>
            </a:r>
            <a:r>
              <a:rPr lang="en-US" sz="1600" dirty="0" smtClean="0">
                <a:latin typeface="Berlin Sans FB Demi" panose="020E0802020502020306" pitchFamily="34" charset="0"/>
              </a:rPr>
              <a:t> Dasar-Dasar Logika</a:t>
            </a:r>
            <a:endParaRPr lang="en-US" sz="1600" dirty="0" smtClean="0">
              <a:latin typeface="Berlin Sans FB Demi" panose="020E0802020502020306" pitchFamily="34" charset="0"/>
            </a:endParaRPr>
          </a:p>
          <a:p>
            <a:r>
              <a:rPr lang="en-US" sz="1600" dirty="0" smtClean="0">
                <a:latin typeface="Berlin Sans FB Demi" panose="020E0802020502020306" pitchFamily="34" charset="0"/>
              </a:rPr>
              <a:t>Maret,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2021</a:t>
            </a:r>
            <a:endParaRPr lang="en-US" sz="1600" dirty="0" smtClean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3400" y="302895"/>
            <a:ext cx="5066030" cy="431800"/>
          </a:xfrm>
        </p:spPr>
        <p:txBody>
          <a:bodyPr/>
          <a:p>
            <a:r>
              <a:rPr lang="en-US"/>
              <a:t>Filsafat Katolik</a:t>
            </a:r>
            <a:endParaRPr lang="en-US"/>
          </a:p>
        </p:txBody>
      </p:sp>
      <p:pic>
        <p:nvPicPr>
          <p:cNvPr id="11" name="Picture 9"/>
          <p:cNvPicPr>
            <a:picLocks noChangeAspect="1"/>
          </p:cNvPicPr>
          <p:nvPr>
            <p:ph sz="quarter" idx="10"/>
          </p:nvPr>
        </p:nvPicPr>
        <p:blipFill>
          <a:blip r:embed="rId1"/>
          <a:stretch>
            <a:fillRect/>
          </a:stretch>
        </p:blipFill>
        <p:spPr>
          <a:xfrm>
            <a:off x="1149350" y="1611630"/>
            <a:ext cx="10092690" cy="440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37325" y="313690"/>
            <a:ext cx="5055235" cy="431800"/>
          </a:xfrm>
        </p:spPr>
        <p:txBody>
          <a:bodyPr/>
          <a:p>
            <a:r>
              <a:rPr lang="en-US"/>
              <a:t>Filsafat Katolik Abad Pertengahan</a:t>
            </a:r>
            <a:endParaRPr lang="en-US"/>
          </a:p>
        </p:txBody>
      </p:sp>
      <p:pic>
        <p:nvPicPr>
          <p:cNvPr id="12" name="Picture 10"/>
          <p:cNvPicPr>
            <a:picLocks noChangeAspect="1"/>
          </p:cNvPicPr>
          <p:nvPr>
            <p:ph sz="quarter" idx="10"/>
          </p:nvPr>
        </p:nvPicPr>
        <p:blipFill>
          <a:blip r:embed="rId1"/>
          <a:stretch>
            <a:fillRect/>
          </a:stretch>
        </p:blipFill>
        <p:spPr>
          <a:xfrm>
            <a:off x="1809115" y="1404620"/>
            <a:ext cx="9317355" cy="439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97805" y="400050"/>
            <a:ext cx="6449695" cy="431800"/>
          </a:xfrm>
        </p:spPr>
        <p:txBody>
          <a:bodyPr/>
          <a:p>
            <a:r>
              <a:rPr lang="en-US"/>
              <a:t>Filsafat Modern</a:t>
            </a:r>
            <a:endParaRPr lang="en-US"/>
          </a:p>
        </p:txBody>
      </p:sp>
      <p:pic>
        <p:nvPicPr>
          <p:cNvPr id="13" name="Picture 11"/>
          <p:cNvPicPr>
            <a:picLocks noChangeAspect="1"/>
          </p:cNvPicPr>
          <p:nvPr>
            <p:ph sz="quarter" idx="10"/>
          </p:nvPr>
        </p:nvPicPr>
        <p:blipFill>
          <a:blip r:embed="rId1"/>
          <a:srcRect l="6352" t="3722" r="4424"/>
          <a:stretch>
            <a:fillRect/>
          </a:stretch>
        </p:blipFill>
        <p:spPr>
          <a:xfrm>
            <a:off x="1666240" y="2140585"/>
            <a:ext cx="8917940" cy="4110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86145" y="238125"/>
            <a:ext cx="5055235" cy="571500"/>
          </a:xfrm>
        </p:spPr>
        <p:txBody>
          <a:bodyPr/>
          <a:p>
            <a:r>
              <a:rPr lang="en-US" sz="3600" b="1"/>
              <a:t>Referensi</a:t>
            </a:r>
            <a:endParaRPr lang="en-US" sz="3600" b="1"/>
          </a:p>
        </p:txBody>
      </p:sp>
      <p:sp>
        <p:nvSpPr>
          <p:cNvPr id="100" name="Text Box 99"/>
          <p:cNvSpPr txBox="1"/>
          <p:nvPr/>
        </p:nvSpPr>
        <p:spPr>
          <a:xfrm>
            <a:off x="2065020" y="3106420"/>
            <a:ext cx="978090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b="0">
                <a:latin typeface="Calibri" panose="020F0502020204030204" charset="0"/>
                <a:ea typeface="SimSun" panose="02010600030101010101" pitchFamily="2" charset="-122"/>
                <a:cs typeface="Times New Roman" panose="02020603050405020304" charset="0"/>
              </a:rPr>
              <a:t>https://www.youtube.com/watch?v=xMlJemTXY-o&amp;feature=youtu.be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86145" y="238125"/>
            <a:ext cx="5055235" cy="431800"/>
          </a:xfrm>
        </p:spPr>
        <p:txBody>
          <a:bodyPr/>
          <a:p>
            <a:r>
              <a:rPr lang="en-US" sz="3600" b="1"/>
              <a:t>Rencana Tindak Lanjut</a:t>
            </a:r>
            <a:endParaRPr lang="en-US" sz="3600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p>
            <a:pPr marL="0" indent="0" algn="ctr">
              <a:buNone/>
            </a:pPr>
            <a:r>
              <a:rPr lang="en-US" sz="4000"/>
              <a:t>Landasan Pokok Penalaran</a:t>
            </a:r>
            <a:endParaRPr lang="en-US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anose="020E0802020502020306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PENUTUP BELAJAR</a:t>
            </a:r>
            <a:br>
              <a:rPr lang="en-US" sz="4000" b="1" dirty="0" smtClean="0">
                <a:latin typeface="Berlin Sans FB Demi" panose="020E0802020502020306" pitchFamily="34" charset="0"/>
                <a:ea typeface="Arial Unicode MS" pitchFamily="34" charset="-128"/>
                <a:cs typeface="Tahoma" panose="020B0604030504040204" pitchFamily="34" charset="0"/>
              </a:rPr>
            </a:br>
            <a:endParaRPr lang="en-US" sz="4000" b="1" dirty="0" smtClean="0">
              <a:latin typeface="Berlin Sans FB Demi" panose="020E0802020502020306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Allah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kebenaran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sehinggga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mengikutinya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, </a:t>
            </a:r>
            <a:endParaRPr lang="en-US" sz="36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Dan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keburukan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sehingga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menjauhinya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.</a:t>
            </a:r>
            <a:endParaRPr lang="en-US" sz="36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eaLnBrk="1" hangingPunct="1"/>
            <a:endParaRPr lang="en-US" sz="24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0</TotalTime>
  <Words>850</Words>
  <Application>WPS Presentation</Application>
  <PresentationFormat>Custom</PresentationFormat>
  <Paragraphs>37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Arial</vt:lpstr>
      <vt:lpstr>SimSun</vt:lpstr>
      <vt:lpstr>Wingdings</vt:lpstr>
      <vt:lpstr>Franklin Gothic Heavy</vt:lpstr>
      <vt:lpstr>Arial Unicode MS</vt:lpstr>
      <vt:lpstr>Tahoma</vt:lpstr>
      <vt:lpstr>Gill Sans MT Condensed</vt:lpstr>
      <vt:lpstr>Corbel</vt:lpstr>
      <vt:lpstr>Berlin Sans FB Demi</vt:lpstr>
      <vt:lpstr>Calibri</vt:lpstr>
      <vt:lpstr>Microsoft YaHei</vt:lpstr>
      <vt:lpstr>Arial Unicode MS</vt:lpstr>
      <vt:lpstr>Times New Roman</vt:lpstr>
      <vt:lpstr>Presentation UNISA_01</vt:lpstr>
      <vt:lpstr>1_Presentation UNISA_01</vt:lpstr>
      <vt:lpstr>1_Office Theme</vt:lpstr>
      <vt:lpstr>2_Office Theme</vt:lpstr>
      <vt:lpstr>PEMBUKA BELAJAR</vt:lpstr>
      <vt:lpstr> Sejarah Filsafat:  Filsafat Kuno dan Pasca Aristoteles</vt:lpstr>
      <vt:lpstr>PowerPoint 演示文稿</vt:lpstr>
      <vt:lpstr>PowerPoint 演示文稿</vt:lpstr>
      <vt:lpstr>PowerPoint 演示文稿</vt:lpstr>
      <vt:lpstr>Evaluasi Pembelajaran</vt:lpstr>
      <vt:lpstr>Rencana Tindak Lanjut</vt:lpstr>
      <vt:lpstr>PENUTUP BELAJAR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127</cp:revision>
  <dcterms:created xsi:type="dcterms:W3CDTF">2017-11-21T07:01:00Z</dcterms:created>
  <dcterms:modified xsi:type="dcterms:W3CDTF">2021-03-18T23:44:38Z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