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  <p:sldMasterId id="2147483653" r:id="rId4"/>
    <p:sldMasterId id="2147483657" r:id="rId5"/>
  </p:sldMasterIdLst>
  <p:notesMasterIdLst>
    <p:notesMasterId r:id="rId15"/>
  </p:notesMasterIdLst>
  <p:sldIdLst>
    <p:sldId id="578" r:id="rId6"/>
    <p:sldId id="307" r:id="rId7"/>
    <p:sldId id="649" r:id="rId8"/>
    <p:sldId id="650" r:id="rId9"/>
    <p:sldId id="651" r:id="rId10"/>
    <p:sldId id="606" r:id="rId11"/>
    <p:sldId id="626" r:id="rId12"/>
    <p:sldId id="564" r:id="rId13"/>
    <p:sldId id="32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2"/>
      </p:cViewPr>
      <p:guideLst>
        <p:guide orient="horz" pos="2142"/>
        <p:guide pos="38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57784-342D-44BE-B767-95A842046E5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D8EA17-E508-4A61-8A44-62AF7F55439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4869160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l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624417" y="5805488"/>
            <a:ext cx="10515600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Secondary Title Here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7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5" y="6459791"/>
            <a:ext cx="2472271" cy="365125"/>
          </a:xfrm>
          <a:prstGeom prst="rect">
            <a:avLst/>
          </a:prstGeom>
        </p:spPr>
        <p:txBody>
          <a:bodyPr/>
          <a:lstStyle/>
          <a:p>
            <a:fld id="{ADCE2944-63AC-4794-98B7-F3081A371F1E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7" y="6459791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62" y="6459791"/>
            <a:ext cx="1312025" cy="365125"/>
          </a:xfrm>
          <a:prstGeom prst="rect">
            <a:avLst/>
          </a:prstGeom>
        </p:spPr>
        <p:txBody>
          <a:bodyPr/>
          <a:lstStyle/>
          <a:p>
            <a:fld id="{517929AE-1FB3-475D-8916-B36598A6E668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435" y="26369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95467" y="1556792"/>
            <a:ext cx="10081120" cy="432048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id-ID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 dolor sit amet</a:t>
            </a:r>
            <a:endParaRPr lang="id-ID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95403" y="2133600"/>
            <a:ext cx="10081684" cy="4319588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3951" y="1844972"/>
            <a:ext cx="10515600" cy="936104"/>
          </a:xfrm>
          <a:prstGeom prst="rect">
            <a:avLst/>
          </a:prstGeom>
        </p:spPr>
        <p:txBody>
          <a:bodyPr anchor="b" anchorCtr="0"/>
          <a:lstStyle>
            <a:lvl1pPr algn="ctr">
              <a:defRPr sz="2800" b="1" baseline="0">
                <a:solidFill>
                  <a:srgbClr val="326041"/>
                </a:solidFill>
              </a:defRPr>
            </a:lvl1pPr>
          </a:lstStyle>
          <a:p>
            <a:r>
              <a:rPr lang="en-US" dirty="0" smtClean="0"/>
              <a:t>The Chapter 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64976" y="2781300"/>
            <a:ext cx="10515600" cy="647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The Secondary Chapter Title Here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7" Type="http://schemas.openxmlformats.org/officeDocument/2006/relationships/theme" Target="../theme/theme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4" Type="http://schemas.openxmlformats.org/officeDocument/2006/relationships/theme" Target="../theme/theme4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over.png"/>
          <p:cNvPicPr>
            <a:picLocks noChangeAspect="1"/>
          </p:cNvPicPr>
          <p:nvPr/>
        </p:nvPicPr>
        <p:blipFill>
          <a:blip r:embed="rId2" cstate="print"/>
          <a:srcRect t="63542"/>
          <a:stretch>
            <a:fillRect/>
          </a:stretch>
        </p:blipFill>
        <p:spPr>
          <a:xfrm>
            <a:off x="1641" y="4357694"/>
            <a:ext cx="12188729" cy="2500306"/>
          </a:xfrm>
          <a:prstGeom prst="rect">
            <a:avLst/>
          </a:prstGeom>
        </p:spPr>
      </p:pic>
      <p:pic>
        <p:nvPicPr>
          <p:cNvPr id="3" name="Picture 2" descr="Cov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4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od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2" y="920"/>
            <a:ext cx="12188729" cy="6856160"/>
          </a:xfrm>
          <a:prstGeom prst="rect">
            <a:avLst/>
          </a:prstGeom>
        </p:spPr>
      </p:pic>
      <p:pic>
        <p:nvPicPr>
          <p:cNvPr id="4" name="Picture 3" descr="Cover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1" y="1306"/>
            <a:ext cx="12188728" cy="1617934"/>
          </a:xfrm>
          <a:prstGeom prst="rect">
            <a:avLst/>
          </a:prstGeom>
        </p:spPr>
      </p:pic>
      <p:pic>
        <p:nvPicPr>
          <p:cNvPr id="5" name="Picture 3" descr="D:\ARTWORK\UNISA\BRAND BOOK\CDR\__MASTER TEMPLATE\TEMPLATE PPT\JPG\1,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16" y="214290"/>
            <a:ext cx="2190765" cy="59272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ARTWORK\UNISA\BRAND BOOK\CDR\__MASTER TEMPLATE\TEMPLATE PPT\JPG\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12198412" cy="6858000"/>
          </a:xfrm>
          <a:prstGeom prst="rect">
            <a:avLst/>
          </a:prstGeom>
          <a:noFill/>
        </p:spPr>
      </p:pic>
      <p:pic>
        <p:nvPicPr>
          <p:cNvPr id="4" name="Picture 4" descr="D:\ARTWORK\UNISA\BRAND BOOK\CDR\__MASTER TEMPLATE\TEMPLATE PPT\JPG\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67240" y="2214554"/>
            <a:ext cx="2762269" cy="236364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600" dirty="0" smtClean="0">
                <a:latin typeface="Franklin Gothic Heavy" panose="020B0903020102020204" pitchFamily="34" charset="0"/>
                <a:ea typeface="Arial Unicode MS" pitchFamily="34" charset="-128"/>
                <a:cs typeface="Tahoma" panose="020B0604030504040204" pitchFamily="34" charset="0"/>
              </a:rPr>
              <a:t>PEMBUKA BELAJAR</a:t>
            </a:r>
            <a:endParaRPr lang="id-ID" sz="3600" dirty="0" smtClean="0">
              <a:latin typeface="Franklin Gothic Heavy" panose="020B0903020102020204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74623" y="4668982"/>
            <a:ext cx="9753599" cy="160539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“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Kami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ridho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Allah SWT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Tuhanku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, Islam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agamaku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Muhammad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Nabi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Rasul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Ya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Allah,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tambahkanlah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kepadaku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ilmu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dan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berikanlah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aku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MT Condensed" panose="020B0506020104020203" pitchFamily="34" charset="0"/>
              </a:rPr>
              <a:t>kefahaman</a:t>
            </a:r>
            <a:r>
              <a:rPr lang="en-US" sz="2800" dirty="0">
                <a:solidFill>
                  <a:schemeClr val="tx1"/>
                </a:solidFill>
                <a:latin typeface="Gill Sans MT Condensed" panose="020B0506020104020203" pitchFamily="34" charset="0"/>
              </a:rPr>
              <a:t>”</a:t>
            </a:r>
            <a:endParaRPr lang="en-US" sz="2800" dirty="0">
              <a:solidFill>
                <a:schemeClr val="tx1"/>
              </a:solidFill>
              <a:latin typeface="Gill Sans MT Condensed" panose="020B0506020104020203" pitchFamily="34" charset="0"/>
            </a:endParaRP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31276" y="1390651"/>
            <a:ext cx="10432473" cy="2779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/>
          <p:nvPr/>
        </p:nvSpPr>
        <p:spPr>
          <a:xfrm>
            <a:off x="3796146" y="304799"/>
            <a:ext cx="7827818" cy="581891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DOA BELAJAR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1661" y="1983517"/>
            <a:ext cx="10515600" cy="1736428"/>
          </a:xfrm>
        </p:spPr>
        <p:txBody>
          <a:bodyPr/>
          <a:lstStyle/>
          <a:p>
            <a:br>
              <a:rPr lang="en-US" sz="5400" dirty="0" smtClean="0">
                <a:solidFill>
                  <a:schemeClr val="bg1"/>
                </a:solidFill>
                <a:latin typeface="Corbel" panose="020B0503020204020204" pitchFamily="34" charset="0"/>
                <a:cs typeface="Arial" panose="020B0604020202020204" pitchFamily="34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rPr>
              <a:t>Sejarah Filsafat: Filsafat Katolik, Abad Pertengahan, Modern</a:t>
            </a:r>
            <a:endParaRPr lang="en-US" sz="5400" dirty="0" smtClean="0">
              <a:solidFill>
                <a:schemeClr val="tx1"/>
              </a:solidFill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4973782"/>
            <a:ext cx="10515600" cy="1219200"/>
          </a:xfrm>
        </p:spPr>
        <p:txBody>
          <a:bodyPr/>
          <a:lstStyle/>
          <a:p>
            <a:r>
              <a:rPr lang="en-US" sz="1600" dirty="0" smtClean="0">
                <a:latin typeface="Berlin Sans FB Demi" panose="020E0802020502020306" pitchFamily="34" charset="0"/>
              </a:rPr>
              <a:t>Dewi Amanatun Suryani, S.IP., MPA</a:t>
            </a:r>
            <a:endParaRPr lang="en-US" sz="1600" dirty="0" smtClean="0">
              <a:latin typeface="Berlin Sans FB Demi" panose="020E0802020502020306" pitchFamily="34" charset="0"/>
            </a:endParaRPr>
          </a:p>
          <a:p>
            <a:r>
              <a:rPr lang="en-US" sz="1600" dirty="0" err="1" smtClean="0">
                <a:latin typeface="Berlin Sans FB Demi" panose="020E0802020502020306" pitchFamily="34" charset="0"/>
              </a:rPr>
              <a:t>Disampaikan</a:t>
            </a:r>
            <a:r>
              <a:rPr lang="en-US" sz="1600" dirty="0" smtClean="0">
                <a:latin typeface="Berlin Sans FB Demi" panose="020E0802020502020306" pitchFamily="34" charset="0"/>
              </a:rPr>
              <a:t> </a:t>
            </a:r>
            <a:r>
              <a:rPr lang="en-US" sz="1600" dirty="0" err="1" smtClean="0">
                <a:latin typeface="Berlin Sans FB Demi" panose="020E0802020502020306" pitchFamily="34" charset="0"/>
              </a:rPr>
              <a:t>pada</a:t>
            </a:r>
            <a:r>
              <a:rPr lang="en-US" sz="1600" dirty="0" smtClean="0">
                <a:latin typeface="Berlin Sans FB Demi" panose="020E0802020502020306" pitchFamily="34" charset="0"/>
              </a:rPr>
              <a:t> </a:t>
            </a:r>
            <a:r>
              <a:rPr lang="en-US" sz="1600" dirty="0" err="1" smtClean="0">
                <a:latin typeface="Berlin Sans FB Demi" panose="020E0802020502020306" pitchFamily="34" charset="0"/>
              </a:rPr>
              <a:t>Kuliah</a:t>
            </a:r>
            <a:r>
              <a:rPr lang="en-US" sz="1600" dirty="0" smtClean="0">
                <a:latin typeface="Berlin Sans FB Demi" panose="020E0802020502020306" pitchFamily="34" charset="0"/>
              </a:rPr>
              <a:t> Dasar-Dasar Logika</a:t>
            </a:r>
            <a:endParaRPr lang="en-US" sz="1600" dirty="0" smtClean="0">
              <a:latin typeface="Berlin Sans FB Demi" panose="020E0802020502020306" pitchFamily="34" charset="0"/>
            </a:endParaRPr>
          </a:p>
          <a:p>
            <a:r>
              <a:rPr lang="en-US" sz="1600" dirty="0" smtClean="0">
                <a:latin typeface="Berlin Sans FB Demi" panose="020E0802020502020306" pitchFamily="34" charset="0"/>
              </a:rPr>
              <a:t>Maret, </a:t>
            </a:r>
            <a:r>
              <a:rPr lang="en-US" sz="1600" dirty="0" err="1" smtClean="0">
                <a:latin typeface="Berlin Sans FB Demi" panose="020E0802020502020306" pitchFamily="34" charset="0"/>
              </a:rPr>
              <a:t>2021</a:t>
            </a:r>
            <a:endParaRPr lang="en-US" sz="1600" dirty="0" smtClean="0">
              <a:latin typeface="Berlin Sans FB Demi" panose="020E08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3400" y="302895"/>
            <a:ext cx="5066030" cy="431800"/>
          </a:xfrm>
        </p:spPr>
        <p:txBody>
          <a:bodyPr/>
          <a:p>
            <a:r>
              <a:rPr lang="en-US"/>
              <a:t>Filsafat Katolik</a:t>
            </a:r>
            <a:endParaRPr lang="en-US"/>
          </a:p>
        </p:txBody>
      </p:sp>
      <p:pic>
        <p:nvPicPr>
          <p:cNvPr id="11" name="Picture 9"/>
          <p:cNvPicPr>
            <a:picLocks noChangeAspect="1"/>
          </p:cNvPicPr>
          <p:nvPr>
            <p:ph sz="quarter" idx="10"/>
          </p:nvPr>
        </p:nvPicPr>
        <p:blipFill>
          <a:blip r:embed="rId1"/>
          <a:stretch>
            <a:fillRect/>
          </a:stretch>
        </p:blipFill>
        <p:spPr>
          <a:xfrm>
            <a:off x="1149350" y="1611630"/>
            <a:ext cx="10092690" cy="4400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537325" y="313690"/>
            <a:ext cx="5055235" cy="431800"/>
          </a:xfrm>
        </p:spPr>
        <p:txBody>
          <a:bodyPr/>
          <a:p>
            <a:r>
              <a:rPr lang="en-US"/>
              <a:t>Filsafat Katolik Abad Pertengahan</a:t>
            </a:r>
            <a:endParaRPr lang="en-US"/>
          </a:p>
        </p:txBody>
      </p:sp>
      <p:pic>
        <p:nvPicPr>
          <p:cNvPr id="12" name="Picture 10"/>
          <p:cNvPicPr>
            <a:picLocks noChangeAspect="1"/>
          </p:cNvPicPr>
          <p:nvPr>
            <p:ph sz="quarter" idx="10"/>
          </p:nvPr>
        </p:nvPicPr>
        <p:blipFill>
          <a:blip r:embed="rId1"/>
          <a:stretch>
            <a:fillRect/>
          </a:stretch>
        </p:blipFill>
        <p:spPr>
          <a:xfrm>
            <a:off x="1809115" y="1404620"/>
            <a:ext cx="9317355" cy="439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97805" y="400050"/>
            <a:ext cx="6449695" cy="431800"/>
          </a:xfrm>
        </p:spPr>
        <p:txBody>
          <a:bodyPr/>
          <a:p>
            <a:r>
              <a:rPr lang="en-US"/>
              <a:t>Filsafat Modern</a:t>
            </a:r>
            <a:endParaRPr lang="en-US"/>
          </a:p>
        </p:txBody>
      </p:sp>
      <p:pic>
        <p:nvPicPr>
          <p:cNvPr id="13" name="Picture 11"/>
          <p:cNvPicPr>
            <a:picLocks noChangeAspect="1"/>
          </p:cNvPicPr>
          <p:nvPr>
            <p:ph sz="quarter" idx="10"/>
          </p:nvPr>
        </p:nvPicPr>
        <p:blipFill>
          <a:blip r:embed="rId1"/>
          <a:srcRect l="6352" t="3722" r="4424"/>
          <a:stretch>
            <a:fillRect/>
          </a:stretch>
        </p:blipFill>
        <p:spPr>
          <a:xfrm>
            <a:off x="1666240" y="2140585"/>
            <a:ext cx="8917940" cy="4110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986145" y="238125"/>
            <a:ext cx="5055235" cy="571500"/>
          </a:xfrm>
        </p:spPr>
        <p:txBody>
          <a:bodyPr/>
          <a:p>
            <a:r>
              <a:rPr lang="en-US" sz="3600" b="1"/>
              <a:t>Referensi</a:t>
            </a:r>
            <a:endParaRPr lang="en-US" sz="3600" b="1"/>
          </a:p>
        </p:txBody>
      </p:sp>
      <p:sp>
        <p:nvSpPr>
          <p:cNvPr id="100" name="Text Box 99"/>
          <p:cNvSpPr txBox="1"/>
          <p:nvPr/>
        </p:nvSpPr>
        <p:spPr>
          <a:xfrm>
            <a:off x="2065020" y="3106420"/>
            <a:ext cx="978090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b="0">
                <a:latin typeface="Calibri" panose="020F0502020204030204" charset="0"/>
                <a:ea typeface="SimSun" panose="02010600030101010101" pitchFamily="2" charset="-122"/>
                <a:cs typeface="Times New Roman" panose="02020603050405020304" charset="0"/>
              </a:rPr>
              <a:t>https://www.youtube.com/watch?v=xMlJemTXY-o&amp;feature=youtu.be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986145" y="238125"/>
            <a:ext cx="5055235" cy="431800"/>
          </a:xfrm>
        </p:spPr>
        <p:txBody>
          <a:bodyPr/>
          <a:p>
            <a:r>
              <a:rPr lang="en-US" sz="3600" b="1"/>
              <a:t>Rencana Tindak Lanjut</a:t>
            </a:r>
            <a:endParaRPr lang="en-US" sz="3600" b="1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p>
            <a:pPr marL="0" indent="0" algn="ctr">
              <a:buNone/>
            </a:pPr>
            <a:r>
              <a:rPr lang="en-US" sz="4000"/>
              <a:t>Landasan Pokok Penalaran</a:t>
            </a:r>
            <a:endParaRPr 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3006437" y="1138670"/>
            <a:ext cx="5714424" cy="4318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000" b="1" dirty="0" smtClean="0">
                <a:latin typeface="Berlin Sans FB Demi" panose="020E0802020502020306" pitchFamily="34" charset="0"/>
                <a:ea typeface="SimSun" panose="02010600030101010101" pitchFamily="2" charset="-122"/>
                <a:cs typeface="Tahoma" panose="020B0604030504040204" pitchFamily="34" charset="0"/>
              </a:rPr>
              <a:t>PENUTUP BELAJAR</a:t>
            </a:r>
            <a:br>
              <a:rPr lang="en-US" sz="4000" b="1" dirty="0" smtClean="0">
                <a:latin typeface="Berlin Sans FB Demi" panose="020E0802020502020306" pitchFamily="34" charset="0"/>
                <a:ea typeface="Arial Unicode MS" pitchFamily="34" charset="-128"/>
                <a:cs typeface="Tahoma" panose="020B0604030504040204" pitchFamily="34" charset="0"/>
              </a:rPr>
            </a:br>
            <a:endParaRPr lang="en-US" sz="4000" b="1" dirty="0" smtClean="0">
              <a:latin typeface="Berlin Sans FB Demi" panose="020E0802020502020306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>
          <a:xfrm>
            <a:off x="1219199" y="2143125"/>
            <a:ext cx="9975273" cy="3571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بِسْمِ اللَّهِ الرَّحْمَنِ الرَّحِيمِ</a:t>
            </a:r>
            <a:endParaRPr lang="en-US" sz="2400" b="1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ar-AE" sz="2400" b="1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endParaRPr lang="en-US" sz="2400" b="1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en-US" sz="2400" b="1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/>
            <a:endParaRPr lang="ar-AE" sz="2400" b="1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Ya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Allah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Tunjukkanlah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kepada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kebenaran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sehinggga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dapat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mengikutinya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, </a:t>
            </a:r>
            <a:endParaRPr lang="en-US" sz="3600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Dan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tunjukkanlah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kepada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keburukan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sehingga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kami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dapat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 </a:t>
            </a:r>
            <a:r>
              <a:rPr lang="en-US" sz="3600" dirty="0" err="1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menjauhinya</a:t>
            </a:r>
            <a:r>
              <a:rPr lang="en-US" sz="3600" dirty="0" smtClean="0">
                <a:latin typeface="Gill Sans MT Condensed" panose="020B0506020104020203" pitchFamily="34" charset="0"/>
                <a:ea typeface="Arial Unicode MS" pitchFamily="34" charset="-128"/>
                <a:cs typeface="Tahoma" panose="020B0604030504040204" pitchFamily="34" charset="0"/>
              </a:rPr>
              <a:t>.</a:t>
            </a:r>
            <a:endParaRPr lang="en-US" sz="3600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  <a:p>
            <a:pPr eaLnBrk="1" hangingPunct="1"/>
            <a:endParaRPr lang="en-US" sz="2400" dirty="0" smtClean="0">
              <a:latin typeface="Gill Sans MT Condensed" panose="020B0506020104020203" pitchFamily="34" charset="0"/>
              <a:ea typeface="Arial Unicode MS" pitchFamily="34" charset="-128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resentation UNISA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VER. 1_template</Template>
  <TotalTime>0</TotalTime>
  <Words>850</Words>
  <Application>WPS Presentation</Application>
  <PresentationFormat>Custom</PresentationFormat>
  <Paragraphs>37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</vt:lpstr>
      <vt:lpstr>SimSun</vt:lpstr>
      <vt:lpstr>Wingdings</vt:lpstr>
      <vt:lpstr>Franklin Gothic Heavy</vt:lpstr>
      <vt:lpstr>Arial Unicode MS</vt:lpstr>
      <vt:lpstr>Tahoma</vt:lpstr>
      <vt:lpstr>Gill Sans MT Condensed</vt:lpstr>
      <vt:lpstr>Corbel</vt:lpstr>
      <vt:lpstr>Berlin Sans FB Demi</vt:lpstr>
      <vt:lpstr>Calibri</vt:lpstr>
      <vt:lpstr>Microsoft YaHei</vt:lpstr>
      <vt:lpstr>Arial Unicode MS</vt:lpstr>
      <vt:lpstr>Times New Roman</vt:lpstr>
      <vt:lpstr>Presentation UNISA_01</vt:lpstr>
      <vt:lpstr>1_Presentation UNISA_01</vt:lpstr>
      <vt:lpstr>1_Office Theme</vt:lpstr>
      <vt:lpstr>2_Office Theme</vt:lpstr>
      <vt:lpstr>PEMBUKA BELAJAR</vt:lpstr>
      <vt:lpstr> Sejarah Filsafat:  Filsafat Kuno dan Pasca Aristoteles</vt:lpstr>
      <vt:lpstr>PowerPoint 演示文稿</vt:lpstr>
      <vt:lpstr>PowerPoint 演示文稿</vt:lpstr>
      <vt:lpstr>PowerPoint 演示文稿</vt:lpstr>
      <vt:lpstr>Evaluasi Pembelajaran</vt:lpstr>
      <vt:lpstr>Rencana Tindak Lanjut</vt:lpstr>
      <vt:lpstr>PENUTUP BELAJAR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BUZZ GROUP (Kelompok Studi Kecil)</dc:title>
  <dc:creator>Windows User</dc:creator>
  <cp:lastModifiedBy>ASUS</cp:lastModifiedBy>
  <cp:revision>127</cp:revision>
  <dcterms:created xsi:type="dcterms:W3CDTF">2017-11-21T07:01:00Z</dcterms:created>
  <dcterms:modified xsi:type="dcterms:W3CDTF">2021-03-18T23:44:38Z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