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53" r:id="rId4"/>
    <p:sldMasterId id="2147483657" r:id="rId5"/>
  </p:sldMasterIdLst>
  <p:notesMasterIdLst>
    <p:notesMasterId r:id="rId16"/>
  </p:notesMasterIdLst>
  <p:sldIdLst>
    <p:sldId id="578" r:id="rId6"/>
    <p:sldId id="307" r:id="rId7"/>
    <p:sldId id="568" r:id="rId8"/>
    <p:sldId id="642" r:id="rId9"/>
    <p:sldId id="643" r:id="rId10"/>
    <p:sldId id="644" r:id="rId11"/>
    <p:sldId id="606" r:id="rId12"/>
    <p:sldId id="626" r:id="rId13"/>
    <p:sldId id="564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42"/>
        <p:guide pos="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2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anose="020B0903020102020204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anose="020B090302010202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”</a:t>
            </a:r>
            <a:endParaRPr lang="en-US" sz="2800" dirty="0">
              <a:solidFill>
                <a:schemeClr val="tx1"/>
              </a:solidFill>
              <a:latin typeface="Gill Sans MT Condensed" panose="020B0506020104020203" pitchFamily="34" charset="0"/>
            </a:endParaRP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Sejarah Filsafat: </a:t>
            </a:r>
            <a:b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Filsafat Kuno dan Pasca Aristoteles</a:t>
            </a:r>
            <a:endParaRPr lang="en-US" sz="5400" dirty="0" smtClean="0">
              <a:solidFill>
                <a:schemeClr val="tx1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Dewi Amanatun Suryani, S.IP., MPA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err="1" smtClean="0">
                <a:latin typeface="Berlin Sans FB Demi" panose="020E0802020502020306" pitchFamily="34" charset="0"/>
              </a:rPr>
              <a:t>Disampaikan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pada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Kuliah</a:t>
            </a:r>
            <a:r>
              <a:rPr lang="en-US" sz="1600" dirty="0" smtClean="0">
                <a:latin typeface="Berlin Sans FB Demi" panose="020E0802020502020306" pitchFamily="34" charset="0"/>
              </a:rPr>
              <a:t> Dasar-Dasar Logika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Maret,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2021</a:t>
            </a:r>
            <a:endParaRPr lang="en-US" sz="1600" dirty="0" smtClean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859790" y="2905125"/>
            <a:ext cx="2715260" cy="1677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Sejarah Filsafat</a:t>
            </a:r>
            <a:endParaRPr lang="en-US" sz="4000"/>
          </a:p>
        </p:txBody>
      </p:sp>
      <p:sp>
        <p:nvSpPr>
          <p:cNvPr id="5" name="Rounded Rectangle 4"/>
          <p:cNvSpPr/>
          <p:nvPr/>
        </p:nvSpPr>
        <p:spPr>
          <a:xfrm>
            <a:off x="5072380" y="1207770"/>
            <a:ext cx="3813810" cy="529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FILSAFAT KUNO</a:t>
            </a:r>
            <a:endParaRPr lang="en-US" sz="3600"/>
          </a:p>
        </p:txBody>
      </p:sp>
      <p:sp>
        <p:nvSpPr>
          <p:cNvPr id="6" name="Rounded Rectangle 5"/>
          <p:cNvSpPr/>
          <p:nvPr/>
        </p:nvSpPr>
        <p:spPr>
          <a:xfrm>
            <a:off x="5072380" y="3011805"/>
            <a:ext cx="3992245" cy="5797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FILSAFAT KATOLIK</a:t>
            </a:r>
            <a:endParaRPr lang="en-US" sz="3600"/>
          </a:p>
        </p:txBody>
      </p:sp>
      <p:sp>
        <p:nvSpPr>
          <p:cNvPr id="7" name="Rounded Rectangle 6"/>
          <p:cNvSpPr/>
          <p:nvPr/>
        </p:nvSpPr>
        <p:spPr>
          <a:xfrm>
            <a:off x="5072380" y="4645660"/>
            <a:ext cx="3991610" cy="6692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FILSAFAT MODERN</a:t>
            </a:r>
            <a:endParaRPr lang="en-US" sz="3600"/>
          </a:p>
        </p:txBody>
      </p:sp>
      <p:sp>
        <p:nvSpPr>
          <p:cNvPr id="4" name="Text Box 3"/>
          <p:cNvSpPr txBox="1"/>
          <p:nvPr/>
        </p:nvSpPr>
        <p:spPr>
          <a:xfrm>
            <a:off x="5072380" y="1737360"/>
            <a:ext cx="5789930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PRA SOKRATES, 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SOKRATES, PLATO DAN ARISTOTELES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PASCA ARISTOTELES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5001895" y="3683635"/>
            <a:ext cx="5789930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PARA BAPA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ABAD PERTENGAHAN</a:t>
            </a:r>
            <a:endParaRPr lang="en-US" sz="2400"/>
          </a:p>
        </p:txBody>
      </p:sp>
      <p:sp>
        <p:nvSpPr>
          <p:cNvPr id="9" name="Text Box 8"/>
          <p:cNvSpPr txBox="1"/>
          <p:nvPr/>
        </p:nvSpPr>
        <p:spPr>
          <a:xfrm>
            <a:off x="5072380" y="5447665"/>
            <a:ext cx="5789930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RENAISANSE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HUME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890270" y="2030730"/>
            <a:ext cx="2715260" cy="2542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Filsafat Kuno Zaman Pra Sokrates</a:t>
            </a:r>
            <a:endParaRPr lang="en-US" sz="4000"/>
          </a:p>
        </p:txBody>
      </p:sp>
      <p:sp>
        <p:nvSpPr>
          <p:cNvPr id="5" name="Rounded Rectangle 4"/>
          <p:cNvSpPr/>
          <p:nvPr/>
        </p:nvSpPr>
        <p:spPr>
          <a:xfrm>
            <a:off x="5072380" y="1207770"/>
            <a:ext cx="5889625" cy="529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PERADABAN YUNANI</a:t>
            </a:r>
            <a:endParaRPr lang="en-US" sz="3600"/>
          </a:p>
        </p:txBody>
      </p:sp>
      <p:sp>
        <p:nvSpPr>
          <p:cNvPr id="6" name="Rounded Rectangle 5"/>
          <p:cNvSpPr/>
          <p:nvPr/>
        </p:nvSpPr>
        <p:spPr>
          <a:xfrm>
            <a:off x="5072380" y="3011805"/>
            <a:ext cx="5789930" cy="5797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MITOS BERGESER KE LOGOS</a:t>
            </a:r>
            <a:endParaRPr lang="en-US" sz="3600"/>
          </a:p>
        </p:txBody>
      </p:sp>
      <p:sp>
        <p:nvSpPr>
          <p:cNvPr id="4" name="Text Box 3"/>
          <p:cNvSpPr txBox="1"/>
          <p:nvPr/>
        </p:nvSpPr>
        <p:spPr>
          <a:xfrm>
            <a:off x="5072380" y="1812925"/>
            <a:ext cx="5789930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FILSAFAT ALAM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MITOLOGI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5001895" y="3683635"/>
            <a:ext cx="5789930" cy="1568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PHYTAGORAS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HERAKLITUS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ANAXOGORAS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PROTAGORAS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859790" y="2096770"/>
            <a:ext cx="2715260" cy="301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Fisafat Kuno Zaman Sokrates, Plato dan Aristoteles</a:t>
            </a:r>
            <a:endParaRPr lang="en-US" sz="4000"/>
          </a:p>
        </p:txBody>
      </p:sp>
      <p:sp>
        <p:nvSpPr>
          <p:cNvPr id="5" name="Rounded Rectangle 4"/>
          <p:cNvSpPr/>
          <p:nvPr/>
        </p:nvSpPr>
        <p:spPr>
          <a:xfrm>
            <a:off x="5072380" y="1137920"/>
            <a:ext cx="3813810" cy="529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SOKRATES</a:t>
            </a:r>
            <a:endParaRPr lang="en-US" sz="3600"/>
          </a:p>
        </p:txBody>
      </p:sp>
      <p:sp>
        <p:nvSpPr>
          <p:cNvPr id="6" name="Rounded Rectangle 5"/>
          <p:cNvSpPr/>
          <p:nvPr/>
        </p:nvSpPr>
        <p:spPr>
          <a:xfrm>
            <a:off x="5072380" y="2567305"/>
            <a:ext cx="3992245" cy="5797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PLATO</a:t>
            </a:r>
            <a:endParaRPr lang="en-US" sz="3600"/>
          </a:p>
        </p:txBody>
      </p:sp>
      <p:sp>
        <p:nvSpPr>
          <p:cNvPr id="7" name="Rounded Rectangle 6"/>
          <p:cNvSpPr/>
          <p:nvPr/>
        </p:nvSpPr>
        <p:spPr>
          <a:xfrm>
            <a:off x="5073015" y="4345940"/>
            <a:ext cx="3991610" cy="6692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ARISTOTELES</a:t>
            </a:r>
            <a:endParaRPr lang="en-US" sz="3600"/>
          </a:p>
        </p:txBody>
      </p:sp>
      <p:sp>
        <p:nvSpPr>
          <p:cNvPr id="4" name="Text Box 3"/>
          <p:cNvSpPr txBox="1"/>
          <p:nvPr/>
        </p:nvSpPr>
        <p:spPr>
          <a:xfrm>
            <a:off x="5072380" y="1737360"/>
            <a:ext cx="5650865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APOLOGIA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DIALEKTIKA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5003165" y="3147060"/>
            <a:ext cx="5789930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ACADEMIA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DIALOG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REPUBLIK</a:t>
            </a:r>
            <a:endParaRPr lang="en-US" sz="2400"/>
          </a:p>
        </p:txBody>
      </p:sp>
      <p:sp>
        <p:nvSpPr>
          <p:cNvPr id="9" name="Text Box 8"/>
          <p:cNvSpPr txBox="1"/>
          <p:nvPr/>
        </p:nvSpPr>
        <p:spPr>
          <a:xfrm>
            <a:off x="5072380" y="5111115"/>
            <a:ext cx="5789930" cy="1568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LOGIKA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ILMU (PRAKTIS, PRODUKTIF, TEORITIS)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ETIKA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NEGARA DEMOKRASI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230505" y="2096770"/>
            <a:ext cx="2715260" cy="301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Fisafat Kuno Pasca Aristoteles</a:t>
            </a:r>
            <a:endParaRPr lang="en-US" sz="4000"/>
          </a:p>
        </p:txBody>
      </p:sp>
      <p:sp>
        <p:nvSpPr>
          <p:cNvPr id="5" name="Rounded Rectangle 4"/>
          <p:cNvSpPr/>
          <p:nvPr/>
        </p:nvSpPr>
        <p:spPr>
          <a:xfrm>
            <a:off x="3984625" y="1137920"/>
            <a:ext cx="3684270" cy="3606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Helenisme</a:t>
            </a:r>
            <a:endParaRPr lang="en-US" sz="2400"/>
          </a:p>
        </p:txBody>
      </p:sp>
      <p:sp>
        <p:nvSpPr>
          <p:cNvPr id="6" name="Rounded Rectangle 5"/>
          <p:cNvSpPr/>
          <p:nvPr/>
        </p:nvSpPr>
        <p:spPr>
          <a:xfrm>
            <a:off x="3984625" y="2757170"/>
            <a:ext cx="3843020" cy="4806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Kaum Sinis dan Skeptis</a:t>
            </a:r>
            <a:endParaRPr lang="en-US" sz="2400"/>
          </a:p>
        </p:txBody>
      </p:sp>
      <p:sp>
        <p:nvSpPr>
          <p:cNvPr id="7" name="Rounded Rectangle 6"/>
          <p:cNvSpPr/>
          <p:nvPr/>
        </p:nvSpPr>
        <p:spPr>
          <a:xfrm>
            <a:off x="3910330" y="4582160"/>
            <a:ext cx="3917315" cy="4502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Imperium Romawi</a:t>
            </a:r>
            <a:endParaRPr lang="en-US" sz="2400"/>
          </a:p>
        </p:txBody>
      </p:sp>
      <p:sp>
        <p:nvSpPr>
          <p:cNvPr id="4" name="Text Box 3"/>
          <p:cNvSpPr txBox="1"/>
          <p:nvPr/>
        </p:nvSpPr>
        <p:spPr>
          <a:xfrm>
            <a:off x="3195955" y="1498600"/>
            <a:ext cx="8734425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Kebudayaan Gabungan Yunani dan Asia Kecil: Syria, Mesopotamia dan Mesir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Filsafat Ekletik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3265805" y="3305175"/>
            <a:ext cx="8733790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Bahagia jika tidak tergantung orang lain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Kebenaran itu relatif dan Panca Indera tidak selalu benar maka kebenaran harus dicariREPUBLIK</a:t>
            </a:r>
            <a:endParaRPr lang="en-US" sz="2400"/>
          </a:p>
        </p:txBody>
      </p:sp>
      <p:sp>
        <p:nvSpPr>
          <p:cNvPr id="9" name="Text Box 8"/>
          <p:cNvSpPr txBox="1"/>
          <p:nvPr/>
        </p:nvSpPr>
        <p:spPr>
          <a:xfrm>
            <a:off x="3265805" y="5111115"/>
            <a:ext cx="8664575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Filsafat Yunani mempengaruhi Romawi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Filsafat Nasrani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Evaluasi Pembelajaran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>
              <a:buNone/>
            </a:pPr>
            <a:r>
              <a:rPr lang="en-US" sz="4000"/>
              <a:t>Jelaskan perkembangan Filsafat dari Filsafat Kuno sampai Pasca Aristoteles !</a:t>
            </a:r>
            <a:endParaRPr 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Rencana Tindak Lanjut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 algn="ctr">
              <a:buNone/>
            </a:pPr>
            <a:r>
              <a:rPr lang="en-US" sz="4000"/>
              <a:t>Sejarah Filsafat: Filsafat Katolik, Abad Pertengahan, Modern</a:t>
            </a:r>
            <a:endParaRPr 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anose="020E0802020502020306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br>
              <a:rPr lang="en-US" sz="4000" b="1" dirty="0" smtClean="0">
                <a:latin typeface="Berlin Sans FB Demi" panose="020E0802020502020306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anose="020E0802020502020306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en-US" sz="2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0</TotalTime>
  <Words>1660</Words>
  <Application>WPS Presentation</Application>
  <PresentationFormat>Custom</PresentationFormat>
  <Paragraphs>100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SimSun</vt:lpstr>
      <vt:lpstr>Wingdings</vt:lpstr>
      <vt:lpstr>Franklin Gothic Heavy</vt:lpstr>
      <vt:lpstr>Arial Unicode MS</vt:lpstr>
      <vt:lpstr>Tahoma</vt:lpstr>
      <vt:lpstr>Gill Sans MT Condensed</vt:lpstr>
      <vt:lpstr>Corbel</vt:lpstr>
      <vt:lpstr>Berlin Sans FB Demi</vt:lpstr>
      <vt:lpstr>Calibri</vt:lpstr>
      <vt:lpstr>Microsoft YaHei</vt:lpstr>
      <vt:lpstr>Arial Unicode MS</vt:lpstr>
      <vt:lpstr>Presentation UNISA_01</vt:lpstr>
      <vt:lpstr>1_Presentation UNISA_01</vt:lpstr>
      <vt:lpstr>1_Office Theme</vt:lpstr>
      <vt:lpstr>2_Office Theme</vt:lpstr>
      <vt:lpstr>PEMBUKA BELAJAR</vt:lpstr>
      <vt:lpstr> Kajian Filsafat</vt:lpstr>
      <vt:lpstr>PowerPoint 演示文稿</vt:lpstr>
      <vt:lpstr>PowerPoint 演示文稿</vt:lpstr>
      <vt:lpstr>PowerPoint 演示文稿</vt:lpstr>
      <vt:lpstr>PowerPoint 演示文稿</vt:lpstr>
      <vt:lpstr>Evaluasi Pembelajaran</vt:lpstr>
      <vt:lpstr>Rencana Tindak Lanjut</vt:lpstr>
      <vt:lpstr>PENUTUP BELAJAR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125</cp:revision>
  <dcterms:created xsi:type="dcterms:W3CDTF">2017-11-21T07:01:00Z</dcterms:created>
  <dcterms:modified xsi:type="dcterms:W3CDTF">2021-03-11T19:50:31Z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