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9"/>
  </p:notesMasterIdLst>
  <p:sldIdLst>
    <p:sldId id="578" r:id="rId5"/>
    <p:sldId id="307" r:id="rId6"/>
    <p:sldId id="313" r:id="rId7"/>
    <p:sldId id="295" r:id="rId8"/>
    <p:sldId id="321" r:id="rId9"/>
    <p:sldId id="586" r:id="rId10"/>
    <p:sldId id="323" r:id="rId11"/>
    <p:sldId id="324" r:id="rId12"/>
    <p:sldId id="325" r:id="rId13"/>
    <p:sldId id="265" r:id="rId14"/>
    <p:sldId id="266" r:id="rId15"/>
    <p:sldId id="267" r:id="rId16"/>
    <p:sldId id="589" r:id="rId17"/>
    <p:sldId id="590" r:id="rId18"/>
    <p:sldId id="591" r:id="rId19"/>
    <p:sldId id="268" r:id="rId20"/>
    <p:sldId id="269" r:id="rId21"/>
    <p:sldId id="270" r:id="rId22"/>
    <p:sldId id="271" r:id="rId23"/>
    <p:sldId id="261" r:id="rId24"/>
    <p:sldId id="587" r:id="rId25"/>
    <p:sldId id="588" r:id="rId26"/>
    <p:sldId id="564" r:id="rId27"/>
    <p:sldId id="32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EAD13-F718-4251-A360-DCEFF5F2545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539E1D-8526-4262-BE17-A072575D0DB1}">
      <dgm:prSet phldrT="[Text]"/>
      <dgm:spPr/>
      <dgm:t>
        <a:bodyPr/>
        <a:lstStyle/>
        <a:p>
          <a:r>
            <a:rPr lang="en-US" dirty="0"/>
            <a:t>KRIMINALITAS </a:t>
          </a:r>
        </a:p>
      </dgm:t>
    </dgm:pt>
    <dgm:pt modelId="{C9FF9D46-994E-4CF1-812B-5224DAD38D46}" type="parTrans" cxnId="{D950A322-99D7-49E3-B9C7-E5B923D7EDE7}">
      <dgm:prSet/>
      <dgm:spPr/>
      <dgm:t>
        <a:bodyPr/>
        <a:lstStyle/>
        <a:p>
          <a:endParaRPr lang="en-US"/>
        </a:p>
      </dgm:t>
    </dgm:pt>
    <dgm:pt modelId="{23E470D3-0FEB-47CC-8A41-FA42D19B5CBA}" type="sibTrans" cxnId="{D950A322-99D7-49E3-B9C7-E5B923D7EDE7}">
      <dgm:prSet/>
      <dgm:spPr/>
      <dgm:t>
        <a:bodyPr/>
        <a:lstStyle/>
        <a:p>
          <a:endParaRPr lang="en-US"/>
        </a:p>
      </dgm:t>
    </dgm:pt>
    <dgm:pt modelId="{7299C365-D62C-4CA4-A0BA-94AE41B4E20D}">
      <dgm:prSet phldrT="[Text]"/>
      <dgm:spPr/>
      <dgm:t>
        <a:bodyPr/>
        <a:lstStyle/>
        <a:p>
          <a:r>
            <a:rPr lang="en-US" dirty="0" err="1"/>
            <a:t>Nasional</a:t>
          </a:r>
          <a:endParaRPr lang="en-US" dirty="0"/>
        </a:p>
      </dgm:t>
    </dgm:pt>
    <dgm:pt modelId="{70FE8CA2-293D-4758-A514-7769C9DF99E9}" type="parTrans" cxnId="{BEE05BE1-0DD3-4AB9-A30D-7D4B8BF96C50}">
      <dgm:prSet/>
      <dgm:spPr/>
      <dgm:t>
        <a:bodyPr/>
        <a:lstStyle/>
        <a:p>
          <a:endParaRPr lang="en-US"/>
        </a:p>
      </dgm:t>
    </dgm:pt>
    <dgm:pt modelId="{1DB11D4D-A339-4531-A30D-D8E82AB142EE}" type="sibTrans" cxnId="{BEE05BE1-0DD3-4AB9-A30D-7D4B8BF96C50}">
      <dgm:prSet/>
      <dgm:spPr/>
      <dgm:t>
        <a:bodyPr/>
        <a:lstStyle/>
        <a:p>
          <a:endParaRPr lang="en-US"/>
        </a:p>
      </dgm:t>
    </dgm:pt>
    <dgm:pt modelId="{000E4538-97E1-4B9C-BC01-BC91413163A5}">
      <dgm:prSet phldrT="[Text]"/>
      <dgm:spPr/>
      <dgm:t>
        <a:bodyPr/>
        <a:lstStyle/>
        <a:p>
          <a:r>
            <a:rPr lang="en-US" dirty="0"/>
            <a:t>Regional </a:t>
          </a:r>
        </a:p>
      </dgm:t>
    </dgm:pt>
    <dgm:pt modelId="{1FA09100-A7E0-4294-91F9-C15D60CBC1FA}" type="parTrans" cxnId="{7A8BA47B-892B-440F-A3C0-4DB5A7A444F0}">
      <dgm:prSet/>
      <dgm:spPr/>
      <dgm:t>
        <a:bodyPr/>
        <a:lstStyle/>
        <a:p>
          <a:endParaRPr lang="en-US"/>
        </a:p>
      </dgm:t>
    </dgm:pt>
    <dgm:pt modelId="{5360AF9E-6C34-4652-85FE-59A8EA55AAED}" type="sibTrans" cxnId="{7A8BA47B-892B-440F-A3C0-4DB5A7A444F0}">
      <dgm:prSet/>
      <dgm:spPr/>
      <dgm:t>
        <a:bodyPr/>
        <a:lstStyle/>
        <a:p>
          <a:endParaRPr lang="en-US"/>
        </a:p>
      </dgm:t>
    </dgm:pt>
    <dgm:pt modelId="{CCB9B77E-6275-4F64-AC2D-B93DB997CB5F}">
      <dgm:prSet phldrT="[Text]"/>
      <dgm:spPr/>
      <dgm:t>
        <a:bodyPr/>
        <a:lstStyle/>
        <a:p>
          <a:r>
            <a:rPr lang="en-US" dirty="0"/>
            <a:t>Daerah </a:t>
          </a:r>
        </a:p>
      </dgm:t>
    </dgm:pt>
    <dgm:pt modelId="{54183C74-2724-4E00-A12C-E7C2ED67798D}" type="parTrans" cxnId="{2771E46B-02CB-4A27-B95E-986C49F8CA74}">
      <dgm:prSet/>
      <dgm:spPr/>
      <dgm:t>
        <a:bodyPr/>
        <a:lstStyle/>
        <a:p>
          <a:endParaRPr lang="en-US"/>
        </a:p>
      </dgm:t>
    </dgm:pt>
    <dgm:pt modelId="{E69946A8-B77F-43B3-9379-3FED76502AFD}" type="sibTrans" cxnId="{2771E46B-02CB-4A27-B95E-986C49F8CA74}">
      <dgm:prSet/>
      <dgm:spPr/>
      <dgm:t>
        <a:bodyPr/>
        <a:lstStyle/>
        <a:p>
          <a:endParaRPr lang="en-US"/>
        </a:p>
      </dgm:t>
    </dgm:pt>
    <dgm:pt modelId="{05360157-A961-4526-9C16-4D90F44C27B2}" type="pres">
      <dgm:prSet presAssocID="{E0CEAD13-F718-4251-A360-DCEFF5F2545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AA55C6E-6AF5-4DEE-976A-2AC9F55E1977}" type="pres">
      <dgm:prSet presAssocID="{9B539E1D-8526-4262-BE17-A072575D0DB1}" presName="root1" presStyleCnt="0"/>
      <dgm:spPr/>
    </dgm:pt>
    <dgm:pt modelId="{813FD8FF-D986-46B4-BBF2-536F45F3D86C}" type="pres">
      <dgm:prSet presAssocID="{9B539E1D-8526-4262-BE17-A072575D0DB1}" presName="LevelOneTextNode" presStyleLbl="node0" presStyleIdx="0" presStyleCnt="1">
        <dgm:presLayoutVars>
          <dgm:chPref val="3"/>
        </dgm:presLayoutVars>
      </dgm:prSet>
      <dgm:spPr/>
    </dgm:pt>
    <dgm:pt modelId="{8F3C029A-4A78-4290-A216-C7E5A5407AC9}" type="pres">
      <dgm:prSet presAssocID="{9B539E1D-8526-4262-BE17-A072575D0DB1}" presName="level2hierChild" presStyleCnt="0"/>
      <dgm:spPr/>
    </dgm:pt>
    <dgm:pt modelId="{9BC29ADF-B375-47A9-8490-5113BD272445}" type="pres">
      <dgm:prSet presAssocID="{70FE8CA2-293D-4758-A514-7769C9DF99E9}" presName="conn2-1" presStyleLbl="parChTrans1D2" presStyleIdx="0" presStyleCnt="3"/>
      <dgm:spPr/>
    </dgm:pt>
    <dgm:pt modelId="{7FEB253C-A56A-44B8-8C5B-B0C31705ED2A}" type="pres">
      <dgm:prSet presAssocID="{70FE8CA2-293D-4758-A514-7769C9DF99E9}" presName="connTx" presStyleLbl="parChTrans1D2" presStyleIdx="0" presStyleCnt="3"/>
      <dgm:spPr/>
    </dgm:pt>
    <dgm:pt modelId="{5F89C5B8-BE6A-40A0-8A4A-C4DD602F6819}" type="pres">
      <dgm:prSet presAssocID="{7299C365-D62C-4CA4-A0BA-94AE41B4E20D}" presName="root2" presStyleCnt="0"/>
      <dgm:spPr/>
    </dgm:pt>
    <dgm:pt modelId="{AE6D017E-1211-4C50-A4E1-D56E2B68230F}" type="pres">
      <dgm:prSet presAssocID="{7299C365-D62C-4CA4-A0BA-94AE41B4E20D}" presName="LevelTwoTextNode" presStyleLbl="node2" presStyleIdx="0" presStyleCnt="3">
        <dgm:presLayoutVars>
          <dgm:chPref val="3"/>
        </dgm:presLayoutVars>
      </dgm:prSet>
      <dgm:spPr/>
    </dgm:pt>
    <dgm:pt modelId="{4C27DAFD-39C9-4EFF-BC75-5FBB41F2971B}" type="pres">
      <dgm:prSet presAssocID="{7299C365-D62C-4CA4-A0BA-94AE41B4E20D}" presName="level3hierChild" presStyleCnt="0"/>
      <dgm:spPr/>
    </dgm:pt>
    <dgm:pt modelId="{0F673506-0B0B-433B-BAF3-C41701F7F424}" type="pres">
      <dgm:prSet presAssocID="{1FA09100-A7E0-4294-91F9-C15D60CBC1FA}" presName="conn2-1" presStyleLbl="parChTrans1D2" presStyleIdx="1" presStyleCnt="3"/>
      <dgm:spPr/>
    </dgm:pt>
    <dgm:pt modelId="{2AE7D078-9AF3-452E-9059-6CDE6775842F}" type="pres">
      <dgm:prSet presAssocID="{1FA09100-A7E0-4294-91F9-C15D60CBC1FA}" presName="connTx" presStyleLbl="parChTrans1D2" presStyleIdx="1" presStyleCnt="3"/>
      <dgm:spPr/>
    </dgm:pt>
    <dgm:pt modelId="{FFC989DE-70E8-4642-9352-D5DF9017FD50}" type="pres">
      <dgm:prSet presAssocID="{000E4538-97E1-4B9C-BC01-BC91413163A5}" presName="root2" presStyleCnt="0"/>
      <dgm:spPr/>
    </dgm:pt>
    <dgm:pt modelId="{56F7F94B-1A5F-4EEA-AEED-0EE446EBA43F}" type="pres">
      <dgm:prSet presAssocID="{000E4538-97E1-4B9C-BC01-BC91413163A5}" presName="LevelTwoTextNode" presStyleLbl="node2" presStyleIdx="1" presStyleCnt="3">
        <dgm:presLayoutVars>
          <dgm:chPref val="3"/>
        </dgm:presLayoutVars>
      </dgm:prSet>
      <dgm:spPr/>
    </dgm:pt>
    <dgm:pt modelId="{79B8B0E5-52A3-480B-A396-D68526D831AD}" type="pres">
      <dgm:prSet presAssocID="{000E4538-97E1-4B9C-BC01-BC91413163A5}" presName="level3hierChild" presStyleCnt="0"/>
      <dgm:spPr/>
    </dgm:pt>
    <dgm:pt modelId="{A0B2DEC3-C68C-4BBE-ACB0-F82F99F44D5A}" type="pres">
      <dgm:prSet presAssocID="{54183C74-2724-4E00-A12C-E7C2ED67798D}" presName="conn2-1" presStyleLbl="parChTrans1D2" presStyleIdx="2" presStyleCnt="3"/>
      <dgm:spPr/>
    </dgm:pt>
    <dgm:pt modelId="{DB478E60-0211-4DB6-828C-D183F97E5E08}" type="pres">
      <dgm:prSet presAssocID="{54183C74-2724-4E00-A12C-E7C2ED67798D}" presName="connTx" presStyleLbl="parChTrans1D2" presStyleIdx="2" presStyleCnt="3"/>
      <dgm:spPr/>
    </dgm:pt>
    <dgm:pt modelId="{5CD591F6-8C5F-48E5-AA91-44BF23F5B31F}" type="pres">
      <dgm:prSet presAssocID="{CCB9B77E-6275-4F64-AC2D-B93DB997CB5F}" presName="root2" presStyleCnt="0"/>
      <dgm:spPr/>
    </dgm:pt>
    <dgm:pt modelId="{534B2645-C3B2-4B0F-88BD-E522073C9C84}" type="pres">
      <dgm:prSet presAssocID="{CCB9B77E-6275-4F64-AC2D-B93DB997CB5F}" presName="LevelTwoTextNode" presStyleLbl="node2" presStyleIdx="2" presStyleCnt="3">
        <dgm:presLayoutVars>
          <dgm:chPref val="3"/>
        </dgm:presLayoutVars>
      </dgm:prSet>
      <dgm:spPr/>
    </dgm:pt>
    <dgm:pt modelId="{266F14C7-A170-4747-AF00-1B9C83091776}" type="pres">
      <dgm:prSet presAssocID="{CCB9B77E-6275-4F64-AC2D-B93DB997CB5F}" presName="level3hierChild" presStyleCnt="0"/>
      <dgm:spPr/>
    </dgm:pt>
  </dgm:ptLst>
  <dgm:cxnLst>
    <dgm:cxn modelId="{D950A322-99D7-49E3-B9C7-E5B923D7EDE7}" srcId="{E0CEAD13-F718-4251-A360-DCEFF5F2545A}" destId="{9B539E1D-8526-4262-BE17-A072575D0DB1}" srcOrd="0" destOrd="0" parTransId="{C9FF9D46-994E-4CF1-812B-5224DAD38D46}" sibTransId="{23E470D3-0FEB-47CC-8A41-FA42D19B5CBA}"/>
    <dgm:cxn modelId="{4A713646-69C6-4DCC-9593-8C0F52329197}" type="presOf" srcId="{54183C74-2724-4E00-A12C-E7C2ED67798D}" destId="{A0B2DEC3-C68C-4BBE-ACB0-F82F99F44D5A}" srcOrd="0" destOrd="0" presId="urn:microsoft.com/office/officeart/2008/layout/HorizontalMultiLevelHierarchy"/>
    <dgm:cxn modelId="{2771E46B-02CB-4A27-B95E-986C49F8CA74}" srcId="{9B539E1D-8526-4262-BE17-A072575D0DB1}" destId="{CCB9B77E-6275-4F64-AC2D-B93DB997CB5F}" srcOrd="2" destOrd="0" parTransId="{54183C74-2724-4E00-A12C-E7C2ED67798D}" sibTransId="{E69946A8-B77F-43B3-9379-3FED76502AFD}"/>
    <dgm:cxn modelId="{5C97A16D-9F8C-489A-AF71-EE23501830F1}" type="presOf" srcId="{54183C74-2724-4E00-A12C-E7C2ED67798D}" destId="{DB478E60-0211-4DB6-828C-D183F97E5E08}" srcOrd="1" destOrd="0" presId="urn:microsoft.com/office/officeart/2008/layout/HorizontalMultiLevelHierarchy"/>
    <dgm:cxn modelId="{8EA8314E-5142-420B-A82F-C10B40DA879E}" type="presOf" srcId="{70FE8CA2-293D-4758-A514-7769C9DF99E9}" destId="{9BC29ADF-B375-47A9-8490-5113BD272445}" srcOrd="0" destOrd="0" presId="urn:microsoft.com/office/officeart/2008/layout/HorizontalMultiLevelHierarchy"/>
    <dgm:cxn modelId="{7A8BA47B-892B-440F-A3C0-4DB5A7A444F0}" srcId="{9B539E1D-8526-4262-BE17-A072575D0DB1}" destId="{000E4538-97E1-4B9C-BC01-BC91413163A5}" srcOrd="1" destOrd="0" parTransId="{1FA09100-A7E0-4294-91F9-C15D60CBC1FA}" sibTransId="{5360AF9E-6C34-4652-85FE-59A8EA55AAED}"/>
    <dgm:cxn modelId="{C17C5C84-CADE-4AB9-BA92-F8275670155F}" type="presOf" srcId="{E0CEAD13-F718-4251-A360-DCEFF5F2545A}" destId="{05360157-A961-4526-9C16-4D90F44C27B2}" srcOrd="0" destOrd="0" presId="urn:microsoft.com/office/officeart/2008/layout/HorizontalMultiLevelHierarchy"/>
    <dgm:cxn modelId="{512BE984-3B9E-4A67-A717-ECFDC9EC12B2}" type="presOf" srcId="{70FE8CA2-293D-4758-A514-7769C9DF99E9}" destId="{7FEB253C-A56A-44B8-8C5B-B0C31705ED2A}" srcOrd="1" destOrd="0" presId="urn:microsoft.com/office/officeart/2008/layout/HorizontalMultiLevelHierarchy"/>
    <dgm:cxn modelId="{900C6A89-DC17-4BAA-81DB-15828105E408}" type="presOf" srcId="{1FA09100-A7E0-4294-91F9-C15D60CBC1FA}" destId="{2AE7D078-9AF3-452E-9059-6CDE6775842F}" srcOrd="1" destOrd="0" presId="urn:microsoft.com/office/officeart/2008/layout/HorizontalMultiLevelHierarchy"/>
    <dgm:cxn modelId="{3235B48F-9614-487B-9D8B-16E4E0530C06}" type="presOf" srcId="{000E4538-97E1-4B9C-BC01-BC91413163A5}" destId="{56F7F94B-1A5F-4EEA-AEED-0EE446EBA43F}" srcOrd="0" destOrd="0" presId="urn:microsoft.com/office/officeart/2008/layout/HorizontalMultiLevelHierarchy"/>
    <dgm:cxn modelId="{252AA3AD-13F4-482D-B183-221131AF04A0}" type="presOf" srcId="{CCB9B77E-6275-4F64-AC2D-B93DB997CB5F}" destId="{534B2645-C3B2-4B0F-88BD-E522073C9C84}" srcOrd="0" destOrd="0" presId="urn:microsoft.com/office/officeart/2008/layout/HorizontalMultiLevelHierarchy"/>
    <dgm:cxn modelId="{107EB4C0-1471-4039-B711-959F7218631D}" type="presOf" srcId="{1FA09100-A7E0-4294-91F9-C15D60CBC1FA}" destId="{0F673506-0B0B-433B-BAF3-C41701F7F424}" srcOrd="0" destOrd="0" presId="urn:microsoft.com/office/officeart/2008/layout/HorizontalMultiLevelHierarchy"/>
    <dgm:cxn modelId="{918202DC-EAB9-4C96-B38F-CBCDAAC3DD43}" type="presOf" srcId="{9B539E1D-8526-4262-BE17-A072575D0DB1}" destId="{813FD8FF-D986-46B4-BBF2-536F45F3D86C}" srcOrd="0" destOrd="0" presId="urn:microsoft.com/office/officeart/2008/layout/HorizontalMultiLevelHierarchy"/>
    <dgm:cxn modelId="{BEE05BE1-0DD3-4AB9-A30D-7D4B8BF96C50}" srcId="{9B539E1D-8526-4262-BE17-A072575D0DB1}" destId="{7299C365-D62C-4CA4-A0BA-94AE41B4E20D}" srcOrd="0" destOrd="0" parTransId="{70FE8CA2-293D-4758-A514-7769C9DF99E9}" sibTransId="{1DB11D4D-A339-4531-A30D-D8E82AB142EE}"/>
    <dgm:cxn modelId="{D8EDBFEB-44EA-43DF-BB53-7D49BCE3D558}" type="presOf" srcId="{7299C365-D62C-4CA4-A0BA-94AE41B4E20D}" destId="{AE6D017E-1211-4C50-A4E1-D56E2B68230F}" srcOrd="0" destOrd="0" presId="urn:microsoft.com/office/officeart/2008/layout/HorizontalMultiLevelHierarchy"/>
    <dgm:cxn modelId="{EE0015E5-144D-45B9-933B-D5952631A02E}" type="presParOf" srcId="{05360157-A961-4526-9C16-4D90F44C27B2}" destId="{EAA55C6E-6AF5-4DEE-976A-2AC9F55E1977}" srcOrd="0" destOrd="0" presId="urn:microsoft.com/office/officeart/2008/layout/HorizontalMultiLevelHierarchy"/>
    <dgm:cxn modelId="{10FEEA40-C8D4-43EB-AA9B-8A0BE2ACC39A}" type="presParOf" srcId="{EAA55C6E-6AF5-4DEE-976A-2AC9F55E1977}" destId="{813FD8FF-D986-46B4-BBF2-536F45F3D86C}" srcOrd="0" destOrd="0" presId="urn:microsoft.com/office/officeart/2008/layout/HorizontalMultiLevelHierarchy"/>
    <dgm:cxn modelId="{B64BD299-A469-4926-819D-22EB069C73F4}" type="presParOf" srcId="{EAA55C6E-6AF5-4DEE-976A-2AC9F55E1977}" destId="{8F3C029A-4A78-4290-A216-C7E5A5407AC9}" srcOrd="1" destOrd="0" presId="urn:microsoft.com/office/officeart/2008/layout/HorizontalMultiLevelHierarchy"/>
    <dgm:cxn modelId="{FB38DF46-D95A-4EA8-A80C-B8B192372729}" type="presParOf" srcId="{8F3C029A-4A78-4290-A216-C7E5A5407AC9}" destId="{9BC29ADF-B375-47A9-8490-5113BD272445}" srcOrd="0" destOrd="0" presId="urn:microsoft.com/office/officeart/2008/layout/HorizontalMultiLevelHierarchy"/>
    <dgm:cxn modelId="{40389D4E-5863-4716-9C94-4BDAF7E655A1}" type="presParOf" srcId="{9BC29ADF-B375-47A9-8490-5113BD272445}" destId="{7FEB253C-A56A-44B8-8C5B-B0C31705ED2A}" srcOrd="0" destOrd="0" presId="urn:microsoft.com/office/officeart/2008/layout/HorizontalMultiLevelHierarchy"/>
    <dgm:cxn modelId="{D35B543B-3F40-4F66-9262-D0E6AAC4DF65}" type="presParOf" srcId="{8F3C029A-4A78-4290-A216-C7E5A5407AC9}" destId="{5F89C5B8-BE6A-40A0-8A4A-C4DD602F6819}" srcOrd="1" destOrd="0" presId="urn:microsoft.com/office/officeart/2008/layout/HorizontalMultiLevelHierarchy"/>
    <dgm:cxn modelId="{5CEB0DC4-D42F-4AAD-B6A6-74691730D59A}" type="presParOf" srcId="{5F89C5B8-BE6A-40A0-8A4A-C4DD602F6819}" destId="{AE6D017E-1211-4C50-A4E1-D56E2B68230F}" srcOrd="0" destOrd="0" presId="urn:microsoft.com/office/officeart/2008/layout/HorizontalMultiLevelHierarchy"/>
    <dgm:cxn modelId="{8BC6EDE0-EC1F-4EA7-AEC4-27F7135AE5A3}" type="presParOf" srcId="{5F89C5B8-BE6A-40A0-8A4A-C4DD602F6819}" destId="{4C27DAFD-39C9-4EFF-BC75-5FBB41F2971B}" srcOrd="1" destOrd="0" presId="urn:microsoft.com/office/officeart/2008/layout/HorizontalMultiLevelHierarchy"/>
    <dgm:cxn modelId="{86221B1C-F094-4B59-8A9E-5FEB87B3C9CB}" type="presParOf" srcId="{8F3C029A-4A78-4290-A216-C7E5A5407AC9}" destId="{0F673506-0B0B-433B-BAF3-C41701F7F424}" srcOrd="2" destOrd="0" presId="urn:microsoft.com/office/officeart/2008/layout/HorizontalMultiLevelHierarchy"/>
    <dgm:cxn modelId="{0E602EF9-3C7B-48CF-B541-8200BFEDCDE0}" type="presParOf" srcId="{0F673506-0B0B-433B-BAF3-C41701F7F424}" destId="{2AE7D078-9AF3-452E-9059-6CDE6775842F}" srcOrd="0" destOrd="0" presId="urn:microsoft.com/office/officeart/2008/layout/HorizontalMultiLevelHierarchy"/>
    <dgm:cxn modelId="{3C3B7BFC-FC1A-4981-A882-D50CFA3BA3A5}" type="presParOf" srcId="{8F3C029A-4A78-4290-A216-C7E5A5407AC9}" destId="{FFC989DE-70E8-4642-9352-D5DF9017FD50}" srcOrd="3" destOrd="0" presId="urn:microsoft.com/office/officeart/2008/layout/HorizontalMultiLevelHierarchy"/>
    <dgm:cxn modelId="{88931512-7EF5-44ED-B5F3-86FCE45C29AC}" type="presParOf" srcId="{FFC989DE-70E8-4642-9352-D5DF9017FD50}" destId="{56F7F94B-1A5F-4EEA-AEED-0EE446EBA43F}" srcOrd="0" destOrd="0" presId="urn:microsoft.com/office/officeart/2008/layout/HorizontalMultiLevelHierarchy"/>
    <dgm:cxn modelId="{CE44981E-1A86-4FFC-A902-1823416A53BA}" type="presParOf" srcId="{FFC989DE-70E8-4642-9352-D5DF9017FD50}" destId="{79B8B0E5-52A3-480B-A396-D68526D831AD}" srcOrd="1" destOrd="0" presId="urn:microsoft.com/office/officeart/2008/layout/HorizontalMultiLevelHierarchy"/>
    <dgm:cxn modelId="{B16BE7FF-34F6-4299-A6DD-81C653D65542}" type="presParOf" srcId="{8F3C029A-4A78-4290-A216-C7E5A5407AC9}" destId="{A0B2DEC3-C68C-4BBE-ACB0-F82F99F44D5A}" srcOrd="4" destOrd="0" presId="urn:microsoft.com/office/officeart/2008/layout/HorizontalMultiLevelHierarchy"/>
    <dgm:cxn modelId="{092470DA-807B-4E02-9E89-71F4ADC13B27}" type="presParOf" srcId="{A0B2DEC3-C68C-4BBE-ACB0-F82F99F44D5A}" destId="{DB478E60-0211-4DB6-828C-D183F97E5E08}" srcOrd="0" destOrd="0" presId="urn:microsoft.com/office/officeart/2008/layout/HorizontalMultiLevelHierarchy"/>
    <dgm:cxn modelId="{55207252-7607-4671-B834-CC2815207F05}" type="presParOf" srcId="{8F3C029A-4A78-4290-A216-C7E5A5407AC9}" destId="{5CD591F6-8C5F-48E5-AA91-44BF23F5B31F}" srcOrd="5" destOrd="0" presId="urn:microsoft.com/office/officeart/2008/layout/HorizontalMultiLevelHierarchy"/>
    <dgm:cxn modelId="{27DB5543-087E-4369-A58D-49612D8FDE33}" type="presParOf" srcId="{5CD591F6-8C5F-48E5-AA91-44BF23F5B31F}" destId="{534B2645-C3B2-4B0F-88BD-E522073C9C84}" srcOrd="0" destOrd="0" presId="urn:microsoft.com/office/officeart/2008/layout/HorizontalMultiLevelHierarchy"/>
    <dgm:cxn modelId="{4C3E22FA-A01C-4C84-A174-4A7AB4408A22}" type="presParOf" srcId="{5CD591F6-8C5F-48E5-AA91-44BF23F5B31F}" destId="{266F14C7-A170-4747-AF00-1B9C8309177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D3ECF5-AE8F-4115-BB09-4AEBAAFDE5A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E7D712-FFC2-4450-A4DF-5D2C410BA243}">
      <dgm:prSet phldrT="[Text]"/>
      <dgm:spPr/>
      <dgm:t>
        <a:bodyPr/>
        <a:lstStyle/>
        <a:p>
          <a:r>
            <a:rPr lang="en-US" dirty="0"/>
            <a:t>KESEHATAN IBU DAN ANAK </a:t>
          </a:r>
        </a:p>
      </dgm:t>
    </dgm:pt>
    <dgm:pt modelId="{00546B9A-D157-4BBF-AA80-40B0B7C7E419}" type="parTrans" cxnId="{A7132D42-1687-4C3B-9E53-14E018C873E8}">
      <dgm:prSet/>
      <dgm:spPr/>
      <dgm:t>
        <a:bodyPr/>
        <a:lstStyle/>
        <a:p>
          <a:endParaRPr lang="en-US"/>
        </a:p>
      </dgm:t>
    </dgm:pt>
    <dgm:pt modelId="{B7C7599A-8273-4776-9FCF-FDF05A8453C3}" type="sibTrans" cxnId="{A7132D42-1687-4C3B-9E53-14E018C873E8}">
      <dgm:prSet/>
      <dgm:spPr/>
      <dgm:t>
        <a:bodyPr/>
        <a:lstStyle/>
        <a:p>
          <a:endParaRPr lang="en-US"/>
        </a:p>
      </dgm:t>
    </dgm:pt>
    <dgm:pt modelId="{D6D47971-660B-4814-8E87-F5A130B45F1F}">
      <dgm:prSet phldrT="[Text]"/>
      <dgm:spPr/>
      <dgm:t>
        <a:bodyPr/>
        <a:lstStyle/>
        <a:p>
          <a:r>
            <a:rPr lang="en-US" dirty="0"/>
            <a:t>NASIONAL</a:t>
          </a:r>
        </a:p>
      </dgm:t>
    </dgm:pt>
    <dgm:pt modelId="{F70A6EA7-0DC2-49B0-9DA9-82EAB4DEBD7C}" type="parTrans" cxnId="{2F5B05F1-39B2-4852-B085-0798197B1813}">
      <dgm:prSet/>
      <dgm:spPr/>
      <dgm:t>
        <a:bodyPr/>
        <a:lstStyle/>
        <a:p>
          <a:endParaRPr lang="en-US"/>
        </a:p>
      </dgm:t>
    </dgm:pt>
    <dgm:pt modelId="{5675C4DC-49BE-4C01-930C-C556AC9B89FC}" type="sibTrans" cxnId="{2F5B05F1-39B2-4852-B085-0798197B1813}">
      <dgm:prSet/>
      <dgm:spPr/>
      <dgm:t>
        <a:bodyPr/>
        <a:lstStyle/>
        <a:p>
          <a:endParaRPr lang="en-US"/>
        </a:p>
      </dgm:t>
    </dgm:pt>
    <dgm:pt modelId="{7D759E9B-905E-4D22-ACA3-2F6BC0AABC46}">
      <dgm:prSet phldrT="[Text]"/>
      <dgm:spPr/>
      <dgm:t>
        <a:bodyPr/>
        <a:lstStyle/>
        <a:p>
          <a:r>
            <a:rPr lang="en-US" dirty="0"/>
            <a:t>REGIONAL</a:t>
          </a:r>
        </a:p>
      </dgm:t>
    </dgm:pt>
    <dgm:pt modelId="{DC029099-2C09-4F11-A7E8-47B26C504044}" type="parTrans" cxnId="{CBBC2A61-3B04-4824-AFB9-D26D08838CE2}">
      <dgm:prSet/>
      <dgm:spPr/>
      <dgm:t>
        <a:bodyPr/>
        <a:lstStyle/>
        <a:p>
          <a:endParaRPr lang="en-US"/>
        </a:p>
      </dgm:t>
    </dgm:pt>
    <dgm:pt modelId="{578CCE30-990C-4384-8318-9000375CB70D}" type="sibTrans" cxnId="{CBBC2A61-3B04-4824-AFB9-D26D08838CE2}">
      <dgm:prSet/>
      <dgm:spPr/>
      <dgm:t>
        <a:bodyPr/>
        <a:lstStyle/>
        <a:p>
          <a:endParaRPr lang="en-US"/>
        </a:p>
      </dgm:t>
    </dgm:pt>
    <dgm:pt modelId="{FB3DF17A-C083-491E-8E10-4C6D3B86DD2D}">
      <dgm:prSet phldrT="[Text]"/>
      <dgm:spPr/>
      <dgm:t>
        <a:bodyPr/>
        <a:lstStyle/>
        <a:p>
          <a:r>
            <a:rPr lang="en-US"/>
            <a:t>DAERAH </a:t>
          </a:r>
          <a:endParaRPr lang="en-US" dirty="0"/>
        </a:p>
      </dgm:t>
    </dgm:pt>
    <dgm:pt modelId="{4F5CCD34-F398-46FC-BAAF-1427CA85B8E0}" type="parTrans" cxnId="{119FF03F-BEA4-4D14-BBD2-FE22F68AF15F}">
      <dgm:prSet/>
      <dgm:spPr/>
      <dgm:t>
        <a:bodyPr/>
        <a:lstStyle/>
        <a:p>
          <a:endParaRPr lang="en-US"/>
        </a:p>
      </dgm:t>
    </dgm:pt>
    <dgm:pt modelId="{6AEBE6B1-0416-42D2-9CB7-24B213E8B82E}" type="sibTrans" cxnId="{119FF03F-BEA4-4D14-BBD2-FE22F68AF15F}">
      <dgm:prSet/>
      <dgm:spPr/>
      <dgm:t>
        <a:bodyPr/>
        <a:lstStyle/>
        <a:p>
          <a:endParaRPr lang="en-US"/>
        </a:p>
      </dgm:t>
    </dgm:pt>
    <dgm:pt modelId="{256EC5E6-312A-42F8-AA8A-5085EBE4A41A}" type="pres">
      <dgm:prSet presAssocID="{D4D3ECF5-AE8F-4115-BB09-4AEBAAFDE5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CF3FFF8-9960-4632-B156-77B5F79E388C}" type="pres">
      <dgm:prSet presAssocID="{FDE7D712-FFC2-4450-A4DF-5D2C410BA243}" presName="root1" presStyleCnt="0"/>
      <dgm:spPr/>
    </dgm:pt>
    <dgm:pt modelId="{5E075E36-4AD6-430A-96A1-A2C2058C4861}" type="pres">
      <dgm:prSet presAssocID="{FDE7D712-FFC2-4450-A4DF-5D2C410BA243}" presName="LevelOneTextNode" presStyleLbl="node0" presStyleIdx="0" presStyleCnt="1">
        <dgm:presLayoutVars>
          <dgm:chPref val="3"/>
        </dgm:presLayoutVars>
      </dgm:prSet>
      <dgm:spPr/>
    </dgm:pt>
    <dgm:pt modelId="{DC190A87-D534-4BBE-8930-C7A32A66A717}" type="pres">
      <dgm:prSet presAssocID="{FDE7D712-FFC2-4450-A4DF-5D2C410BA243}" presName="level2hierChild" presStyleCnt="0"/>
      <dgm:spPr/>
    </dgm:pt>
    <dgm:pt modelId="{A0BE8C85-D2FE-468B-9B9E-6A9ADF743C94}" type="pres">
      <dgm:prSet presAssocID="{F70A6EA7-0DC2-49B0-9DA9-82EAB4DEBD7C}" presName="conn2-1" presStyleLbl="parChTrans1D2" presStyleIdx="0" presStyleCnt="3"/>
      <dgm:spPr/>
    </dgm:pt>
    <dgm:pt modelId="{14E81490-907E-4FFC-8F5B-3EF39E511F3F}" type="pres">
      <dgm:prSet presAssocID="{F70A6EA7-0DC2-49B0-9DA9-82EAB4DEBD7C}" presName="connTx" presStyleLbl="parChTrans1D2" presStyleIdx="0" presStyleCnt="3"/>
      <dgm:spPr/>
    </dgm:pt>
    <dgm:pt modelId="{5DCBB3EF-D145-4F85-A428-88ECA900F4C0}" type="pres">
      <dgm:prSet presAssocID="{D6D47971-660B-4814-8E87-F5A130B45F1F}" presName="root2" presStyleCnt="0"/>
      <dgm:spPr/>
    </dgm:pt>
    <dgm:pt modelId="{FC527CDE-F379-4D72-8085-17C9241319A6}" type="pres">
      <dgm:prSet presAssocID="{D6D47971-660B-4814-8E87-F5A130B45F1F}" presName="LevelTwoTextNode" presStyleLbl="node2" presStyleIdx="0" presStyleCnt="3">
        <dgm:presLayoutVars>
          <dgm:chPref val="3"/>
        </dgm:presLayoutVars>
      </dgm:prSet>
      <dgm:spPr/>
    </dgm:pt>
    <dgm:pt modelId="{C66D6499-BA24-484E-B40F-4EE7C69A353F}" type="pres">
      <dgm:prSet presAssocID="{D6D47971-660B-4814-8E87-F5A130B45F1F}" presName="level3hierChild" presStyleCnt="0"/>
      <dgm:spPr/>
    </dgm:pt>
    <dgm:pt modelId="{AF8AB182-D351-4EC8-B336-FD0D92971947}" type="pres">
      <dgm:prSet presAssocID="{DC029099-2C09-4F11-A7E8-47B26C504044}" presName="conn2-1" presStyleLbl="parChTrans1D2" presStyleIdx="1" presStyleCnt="3"/>
      <dgm:spPr/>
    </dgm:pt>
    <dgm:pt modelId="{5160A42D-8076-4C15-89D0-E776573F45F3}" type="pres">
      <dgm:prSet presAssocID="{DC029099-2C09-4F11-A7E8-47B26C504044}" presName="connTx" presStyleLbl="parChTrans1D2" presStyleIdx="1" presStyleCnt="3"/>
      <dgm:spPr/>
    </dgm:pt>
    <dgm:pt modelId="{C4B770AF-D15E-4680-8F17-C15BA5802E31}" type="pres">
      <dgm:prSet presAssocID="{7D759E9B-905E-4D22-ACA3-2F6BC0AABC46}" presName="root2" presStyleCnt="0"/>
      <dgm:spPr/>
    </dgm:pt>
    <dgm:pt modelId="{641701BD-03DE-4E8B-B621-F17358332112}" type="pres">
      <dgm:prSet presAssocID="{7D759E9B-905E-4D22-ACA3-2F6BC0AABC46}" presName="LevelTwoTextNode" presStyleLbl="node2" presStyleIdx="1" presStyleCnt="3">
        <dgm:presLayoutVars>
          <dgm:chPref val="3"/>
        </dgm:presLayoutVars>
      </dgm:prSet>
      <dgm:spPr/>
    </dgm:pt>
    <dgm:pt modelId="{5A6791FF-7FAD-43E1-9FA0-73AB0718ACA8}" type="pres">
      <dgm:prSet presAssocID="{7D759E9B-905E-4D22-ACA3-2F6BC0AABC46}" presName="level3hierChild" presStyleCnt="0"/>
      <dgm:spPr/>
    </dgm:pt>
    <dgm:pt modelId="{5D7890AF-4BB9-42D1-8CB7-B3CA0DF59E7D}" type="pres">
      <dgm:prSet presAssocID="{4F5CCD34-F398-46FC-BAAF-1427CA85B8E0}" presName="conn2-1" presStyleLbl="parChTrans1D2" presStyleIdx="2" presStyleCnt="3"/>
      <dgm:spPr/>
    </dgm:pt>
    <dgm:pt modelId="{027AB1B2-ACE3-4292-863D-F79908EE4645}" type="pres">
      <dgm:prSet presAssocID="{4F5CCD34-F398-46FC-BAAF-1427CA85B8E0}" presName="connTx" presStyleLbl="parChTrans1D2" presStyleIdx="2" presStyleCnt="3"/>
      <dgm:spPr/>
    </dgm:pt>
    <dgm:pt modelId="{337BC45B-8650-4F39-8F28-E23CFC818238}" type="pres">
      <dgm:prSet presAssocID="{FB3DF17A-C083-491E-8E10-4C6D3B86DD2D}" presName="root2" presStyleCnt="0"/>
      <dgm:spPr/>
    </dgm:pt>
    <dgm:pt modelId="{5F1BDADA-2B08-450D-81C6-98E8394E0AE9}" type="pres">
      <dgm:prSet presAssocID="{FB3DF17A-C083-491E-8E10-4C6D3B86DD2D}" presName="LevelTwoTextNode" presStyleLbl="node2" presStyleIdx="2" presStyleCnt="3">
        <dgm:presLayoutVars>
          <dgm:chPref val="3"/>
        </dgm:presLayoutVars>
      </dgm:prSet>
      <dgm:spPr/>
    </dgm:pt>
    <dgm:pt modelId="{B134714F-9E09-4124-B686-B1C130ACC49F}" type="pres">
      <dgm:prSet presAssocID="{FB3DF17A-C083-491E-8E10-4C6D3B86DD2D}" presName="level3hierChild" presStyleCnt="0"/>
      <dgm:spPr/>
    </dgm:pt>
  </dgm:ptLst>
  <dgm:cxnLst>
    <dgm:cxn modelId="{48368A12-AC1C-49E4-B0B5-B7F5DD9019B4}" type="presOf" srcId="{FB3DF17A-C083-491E-8E10-4C6D3B86DD2D}" destId="{5F1BDADA-2B08-450D-81C6-98E8394E0AE9}" srcOrd="0" destOrd="0" presId="urn:microsoft.com/office/officeart/2005/8/layout/hierarchy2"/>
    <dgm:cxn modelId="{35615D36-C13D-42AA-80C6-ECDC8AAF2128}" type="presOf" srcId="{F70A6EA7-0DC2-49B0-9DA9-82EAB4DEBD7C}" destId="{14E81490-907E-4FFC-8F5B-3EF39E511F3F}" srcOrd="1" destOrd="0" presId="urn:microsoft.com/office/officeart/2005/8/layout/hierarchy2"/>
    <dgm:cxn modelId="{119FF03F-BEA4-4D14-BBD2-FE22F68AF15F}" srcId="{FDE7D712-FFC2-4450-A4DF-5D2C410BA243}" destId="{FB3DF17A-C083-491E-8E10-4C6D3B86DD2D}" srcOrd="2" destOrd="0" parTransId="{4F5CCD34-F398-46FC-BAAF-1427CA85B8E0}" sibTransId="{6AEBE6B1-0416-42D2-9CB7-24B213E8B82E}"/>
    <dgm:cxn modelId="{A8F7FD5C-AD55-401A-A248-16811EAE29FD}" type="presOf" srcId="{F70A6EA7-0DC2-49B0-9DA9-82EAB4DEBD7C}" destId="{A0BE8C85-D2FE-468B-9B9E-6A9ADF743C94}" srcOrd="0" destOrd="0" presId="urn:microsoft.com/office/officeart/2005/8/layout/hierarchy2"/>
    <dgm:cxn modelId="{900EAA5F-2CD8-4DAE-8A6A-0E3C4737DBD4}" type="presOf" srcId="{D4D3ECF5-AE8F-4115-BB09-4AEBAAFDE5A3}" destId="{256EC5E6-312A-42F8-AA8A-5085EBE4A41A}" srcOrd="0" destOrd="0" presId="urn:microsoft.com/office/officeart/2005/8/layout/hierarchy2"/>
    <dgm:cxn modelId="{CBBC2A61-3B04-4824-AFB9-D26D08838CE2}" srcId="{FDE7D712-FFC2-4450-A4DF-5D2C410BA243}" destId="{7D759E9B-905E-4D22-ACA3-2F6BC0AABC46}" srcOrd="1" destOrd="0" parTransId="{DC029099-2C09-4F11-A7E8-47B26C504044}" sibTransId="{578CCE30-990C-4384-8318-9000375CB70D}"/>
    <dgm:cxn modelId="{A7132D42-1687-4C3B-9E53-14E018C873E8}" srcId="{D4D3ECF5-AE8F-4115-BB09-4AEBAAFDE5A3}" destId="{FDE7D712-FFC2-4450-A4DF-5D2C410BA243}" srcOrd="0" destOrd="0" parTransId="{00546B9A-D157-4BBF-AA80-40B0B7C7E419}" sibTransId="{B7C7599A-8273-4776-9FCF-FDF05A8453C3}"/>
    <dgm:cxn modelId="{6B5ACB45-A5FC-497F-A346-A399689F9260}" type="presOf" srcId="{7D759E9B-905E-4D22-ACA3-2F6BC0AABC46}" destId="{641701BD-03DE-4E8B-B621-F17358332112}" srcOrd="0" destOrd="0" presId="urn:microsoft.com/office/officeart/2005/8/layout/hierarchy2"/>
    <dgm:cxn modelId="{3997F165-099B-4552-BB5C-B5F35E9269B2}" type="presOf" srcId="{DC029099-2C09-4F11-A7E8-47B26C504044}" destId="{AF8AB182-D351-4EC8-B336-FD0D92971947}" srcOrd="0" destOrd="0" presId="urn:microsoft.com/office/officeart/2005/8/layout/hierarchy2"/>
    <dgm:cxn modelId="{EDB26D84-D0A1-4E85-8D95-BBFCC1D140DB}" type="presOf" srcId="{D6D47971-660B-4814-8E87-F5A130B45F1F}" destId="{FC527CDE-F379-4D72-8085-17C9241319A6}" srcOrd="0" destOrd="0" presId="urn:microsoft.com/office/officeart/2005/8/layout/hierarchy2"/>
    <dgm:cxn modelId="{05AE2199-56D1-40D5-97BF-A76ED131FDD6}" type="presOf" srcId="{4F5CCD34-F398-46FC-BAAF-1427CA85B8E0}" destId="{027AB1B2-ACE3-4292-863D-F79908EE4645}" srcOrd="1" destOrd="0" presId="urn:microsoft.com/office/officeart/2005/8/layout/hierarchy2"/>
    <dgm:cxn modelId="{4E1F8DE2-6E50-46C9-AB99-F06786E8CA8A}" type="presOf" srcId="{DC029099-2C09-4F11-A7E8-47B26C504044}" destId="{5160A42D-8076-4C15-89D0-E776573F45F3}" srcOrd="1" destOrd="0" presId="urn:microsoft.com/office/officeart/2005/8/layout/hierarchy2"/>
    <dgm:cxn modelId="{1A0AD0E9-E107-491D-B1BD-E2781D2A67A3}" type="presOf" srcId="{FDE7D712-FFC2-4450-A4DF-5D2C410BA243}" destId="{5E075E36-4AD6-430A-96A1-A2C2058C4861}" srcOrd="0" destOrd="0" presId="urn:microsoft.com/office/officeart/2005/8/layout/hierarchy2"/>
    <dgm:cxn modelId="{2C1F08EF-43E6-4696-8C55-DA4A9F9B22E3}" type="presOf" srcId="{4F5CCD34-F398-46FC-BAAF-1427CA85B8E0}" destId="{5D7890AF-4BB9-42D1-8CB7-B3CA0DF59E7D}" srcOrd="0" destOrd="0" presId="urn:microsoft.com/office/officeart/2005/8/layout/hierarchy2"/>
    <dgm:cxn modelId="{2F5B05F1-39B2-4852-B085-0798197B1813}" srcId="{FDE7D712-FFC2-4450-A4DF-5D2C410BA243}" destId="{D6D47971-660B-4814-8E87-F5A130B45F1F}" srcOrd="0" destOrd="0" parTransId="{F70A6EA7-0DC2-49B0-9DA9-82EAB4DEBD7C}" sibTransId="{5675C4DC-49BE-4C01-930C-C556AC9B89FC}"/>
    <dgm:cxn modelId="{C58818F2-D9C7-4F2D-B481-E2367E6CF747}" type="presParOf" srcId="{256EC5E6-312A-42F8-AA8A-5085EBE4A41A}" destId="{BCF3FFF8-9960-4632-B156-77B5F79E388C}" srcOrd="0" destOrd="0" presId="urn:microsoft.com/office/officeart/2005/8/layout/hierarchy2"/>
    <dgm:cxn modelId="{8782CE51-E872-44C9-8212-B3E308E7CB47}" type="presParOf" srcId="{BCF3FFF8-9960-4632-B156-77B5F79E388C}" destId="{5E075E36-4AD6-430A-96A1-A2C2058C4861}" srcOrd="0" destOrd="0" presId="urn:microsoft.com/office/officeart/2005/8/layout/hierarchy2"/>
    <dgm:cxn modelId="{1BB73435-414C-45E8-BE12-5EE0FCACFB22}" type="presParOf" srcId="{BCF3FFF8-9960-4632-B156-77B5F79E388C}" destId="{DC190A87-D534-4BBE-8930-C7A32A66A717}" srcOrd="1" destOrd="0" presId="urn:microsoft.com/office/officeart/2005/8/layout/hierarchy2"/>
    <dgm:cxn modelId="{2FC2D722-F90D-4AE8-91CF-F3CA6C821BF9}" type="presParOf" srcId="{DC190A87-D534-4BBE-8930-C7A32A66A717}" destId="{A0BE8C85-D2FE-468B-9B9E-6A9ADF743C94}" srcOrd="0" destOrd="0" presId="urn:microsoft.com/office/officeart/2005/8/layout/hierarchy2"/>
    <dgm:cxn modelId="{41649363-40EA-4E03-A74F-B36A8E6CAB9A}" type="presParOf" srcId="{A0BE8C85-D2FE-468B-9B9E-6A9ADF743C94}" destId="{14E81490-907E-4FFC-8F5B-3EF39E511F3F}" srcOrd="0" destOrd="0" presId="urn:microsoft.com/office/officeart/2005/8/layout/hierarchy2"/>
    <dgm:cxn modelId="{8377D681-C1DC-49F5-9EAC-EC51C6812F42}" type="presParOf" srcId="{DC190A87-D534-4BBE-8930-C7A32A66A717}" destId="{5DCBB3EF-D145-4F85-A428-88ECA900F4C0}" srcOrd="1" destOrd="0" presId="urn:microsoft.com/office/officeart/2005/8/layout/hierarchy2"/>
    <dgm:cxn modelId="{ADF6EABB-01BA-49FA-874B-7ABB3D8F814A}" type="presParOf" srcId="{5DCBB3EF-D145-4F85-A428-88ECA900F4C0}" destId="{FC527CDE-F379-4D72-8085-17C9241319A6}" srcOrd="0" destOrd="0" presId="urn:microsoft.com/office/officeart/2005/8/layout/hierarchy2"/>
    <dgm:cxn modelId="{6779F707-B5BA-4F26-BEC3-0E6E845C7763}" type="presParOf" srcId="{5DCBB3EF-D145-4F85-A428-88ECA900F4C0}" destId="{C66D6499-BA24-484E-B40F-4EE7C69A353F}" srcOrd="1" destOrd="0" presId="urn:microsoft.com/office/officeart/2005/8/layout/hierarchy2"/>
    <dgm:cxn modelId="{6030976A-EA84-4208-823D-31288BE6F04B}" type="presParOf" srcId="{DC190A87-D534-4BBE-8930-C7A32A66A717}" destId="{AF8AB182-D351-4EC8-B336-FD0D92971947}" srcOrd="2" destOrd="0" presId="urn:microsoft.com/office/officeart/2005/8/layout/hierarchy2"/>
    <dgm:cxn modelId="{AD18A155-E788-4C7B-989F-226DD7321787}" type="presParOf" srcId="{AF8AB182-D351-4EC8-B336-FD0D92971947}" destId="{5160A42D-8076-4C15-89D0-E776573F45F3}" srcOrd="0" destOrd="0" presId="urn:microsoft.com/office/officeart/2005/8/layout/hierarchy2"/>
    <dgm:cxn modelId="{50B1DA57-8012-4523-AE83-89EBAC79F825}" type="presParOf" srcId="{DC190A87-D534-4BBE-8930-C7A32A66A717}" destId="{C4B770AF-D15E-4680-8F17-C15BA5802E31}" srcOrd="3" destOrd="0" presId="urn:microsoft.com/office/officeart/2005/8/layout/hierarchy2"/>
    <dgm:cxn modelId="{89A1555C-0D6F-47B3-9D31-4EE20D612963}" type="presParOf" srcId="{C4B770AF-D15E-4680-8F17-C15BA5802E31}" destId="{641701BD-03DE-4E8B-B621-F17358332112}" srcOrd="0" destOrd="0" presId="urn:microsoft.com/office/officeart/2005/8/layout/hierarchy2"/>
    <dgm:cxn modelId="{06AEE419-927A-4BED-8014-AAA9FAFA40B0}" type="presParOf" srcId="{C4B770AF-D15E-4680-8F17-C15BA5802E31}" destId="{5A6791FF-7FAD-43E1-9FA0-73AB0718ACA8}" srcOrd="1" destOrd="0" presId="urn:microsoft.com/office/officeart/2005/8/layout/hierarchy2"/>
    <dgm:cxn modelId="{F895596B-13B6-41D9-8924-3432EF085EA7}" type="presParOf" srcId="{DC190A87-D534-4BBE-8930-C7A32A66A717}" destId="{5D7890AF-4BB9-42D1-8CB7-B3CA0DF59E7D}" srcOrd="4" destOrd="0" presId="urn:microsoft.com/office/officeart/2005/8/layout/hierarchy2"/>
    <dgm:cxn modelId="{F90CA098-B540-4E2D-9637-0A98BC1B8EAF}" type="presParOf" srcId="{5D7890AF-4BB9-42D1-8CB7-B3CA0DF59E7D}" destId="{027AB1B2-ACE3-4292-863D-F79908EE4645}" srcOrd="0" destOrd="0" presId="urn:microsoft.com/office/officeart/2005/8/layout/hierarchy2"/>
    <dgm:cxn modelId="{EDA86D61-5A16-46C7-9C20-F36C8BE28FCF}" type="presParOf" srcId="{DC190A87-D534-4BBE-8930-C7A32A66A717}" destId="{337BC45B-8650-4F39-8F28-E23CFC818238}" srcOrd="5" destOrd="0" presId="urn:microsoft.com/office/officeart/2005/8/layout/hierarchy2"/>
    <dgm:cxn modelId="{01DE1B0D-F09D-4290-85C3-57B144561B5B}" type="presParOf" srcId="{337BC45B-8650-4F39-8F28-E23CFC818238}" destId="{5F1BDADA-2B08-450D-81C6-98E8394E0AE9}" srcOrd="0" destOrd="0" presId="urn:microsoft.com/office/officeart/2005/8/layout/hierarchy2"/>
    <dgm:cxn modelId="{44B4D5B2-661F-46F7-BFF4-7D63760B4315}" type="presParOf" srcId="{337BC45B-8650-4F39-8F28-E23CFC818238}" destId="{B134714F-9E09-4124-B686-B1C130ACC4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2DEC3-C68C-4BBE-ACB0-F82F99F44D5A}">
      <dsp:nvSpPr>
        <dsp:cNvPr id="0" name=""/>
        <dsp:cNvSpPr/>
      </dsp:nvSpPr>
      <dsp:spPr>
        <a:xfrm>
          <a:off x="1914469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40486" y="2487348"/>
        <a:ext cx="54502" cy="54502"/>
      </dsp:txXfrm>
    </dsp:sp>
    <dsp:sp modelId="{0F673506-0B0B-433B-BAF3-C41701F7F424}">
      <dsp:nvSpPr>
        <dsp:cNvPr id="0" name=""/>
        <dsp:cNvSpPr/>
      </dsp:nvSpPr>
      <dsp:spPr>
        <a:xfrm>
          <a:off x="1914469" y="1986280"/>
          <a:ext cx="506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53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55074" y="2019336"/>
        <a:ext cx="25326" cy="25326"/>
      </dsp:txXfrm>
    </dsp:sp>
    <dsp:sp modelId="{9BC29ADF-B375-47A9-8490-5113BD272445}">
      <dsp:nvSpPr>
        <dsp:cNvPr id="0" name=""/>
        <dsp:cNvSpPr/>
      </dsp:nvSpPr>
      <dsp:spPr>
        <a:xfrm>
          <a:off x="1914469" y="1066799"/>
          <a:ext cx="506536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253268" y="9652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40486" y="1522148"/>
        <a:ext cx="54502" cy="54502"/>
      </dsp:txXfrm>
    </dsp:sp>
    <dsp:sp modelId="{813FD8FF-D986-46B4-BBF2-536F45F3D86C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KRIMINALITAS </a:t>
          </a:r>
        </a:p>
      </dsp:txBody>
      <dsp:txXfrm>
        <a:off x="-503610" y="1645920"/>
        <a:ext cx="4064000" cy="772160"/>
      </dsp:txXfrm>
    </dsp:sp>
    <dsp:sp modelId="{AE6D017E-1211-4C50-A4E1-D56E2B68230F}">
      <dsp:nvSpPr>
        <dsp:cNvPr id="0" name=""/>
        <dsp:cNvSpPr/>
      </dsp:nvSpPr>
      <dsp:spPr>
        <a:xfrm>
          <a:off x="2421006" y="6807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 err="1"/>
            <a:t>Nasional</a:t>
          </a:r>
          <a:endParaRPr lang="en-US" sz="5000" kern="1200" dirty="0"/>
        </a:p>
      </dsp:txBody>
      <dsp:txXfrm>
        <a:off x="2421006" y="680719"/>
        <a:ext cx="2532684" cy="772160"/>
      </dsp:txXfrm>
    </dsp:sp>
    <dsp:sp modelId="{56F7F94B-1A5F-4EEA-AEED-0EE446EBA43F}">
      <dsp:nvSpPr>
        <dsp:cNvPr id="0" name=""/>
        <dsp:cNvSpPr/>
      </dsp:nvSpPr>
      <dsp:spPr>
        <a:xfrm>
          <a:off x="2421006" y="1645920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Regional </a:t>
          </a:r>
        </a:p>
      </dsp:txBody>
      <dsp:txXfrm>
        <a:off x="2421006" y="1645920"/>
        <a:ext cx="2532684" cy="772160"/>
      </dsp:txXfrm>
    </dsp:sp>
    <dsp:sp modelId="{534B2645-C3B2-4B0F-88BD-E522073C9C84}">
      <dsp:nvSpPr>
        <dsp:cNvPr id="0" name=""/>
        <dsp:cNvSpPr/>
      </dsp:nvSpPr>
      <dsp:spPr>
        <a:xfrm>
          <a:off x="2421006" y="26111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Daerah </a:t>
          </a:r>
        </a:p>
      </dsp:txBody>
      <dsp:txXfrm>
        <a:off x="2421006" y="2611119"/>
        <a:ext cx="2532684" cy="772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75E36-4AD6-430A-96A1-A2C2058C4861}">
      <dsp:nvSpPr>
        <dsp:cNvPr id="0" name=""/>
        <dsp:cNvSpPr/>
      </dsp:nvSpPr>
      <dsp:spPr>
        <a:xfrm>
          <a:off x="95249" y="1416843"/>
          <a:ext cx="2460625" cy="1230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KESEHATAN IBU DAN ANAK </a:t>
          </a:r>
        </a:p>
      </dsp:txBody>
      <dsp:txXfrm>
        <a:off x="131284" y="1452878"/>
        <a:ext cx="2388555" cy="1158242"/>
      </dsp:txXfrm>
    </dsp:sp>
    <dsp:sp modelId="{A0BE8C85-D2FE-468B-9B9E-6A9ADF743C94}">
      <dsp:nvSpPr>
        <dsp:cNvPr id="0" name=""/>
        <dsp:cNvSpPr/>
      </dsp:nvSpPr>
      <dsp:spPr>
        <a:xfrm rot="18289469">
          <a:off x="2186232" y="1297324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004911" y="1281481"/>
        <a:ext cx="86176" cy="86176"/>
      </dsp:txXfrm>
    </dsp:sp>
    <dsp:sp modelId="{FC527CDE-F379-4D72-8085-17C9241319A6}">
      <dsp:nvSpPr>
        <dsp:cNvPr id="0" name=""/>
        <dsp:cNvSpPr/>
      </dsp:nvSpPr>
      <dsp:spPr>
        <a:xfrm>
          <a:off x="3540125" y="1984"/>
          <a:ext cx="2460625" cy="1230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NASIONAL</a:t>
          </a:r>
        </a:p>
      </dsp:txBody>
      <dsp:txXfrm>
        <a:off x="3576160" y="38019"/>
        <a:ext cx="2388555" cy="1158242"/>
      </dsp:txXfrm>
    </dsp:sp>
    <dsp:sp modelId="{AF8AB182-D351-4EC8-B336-FD0D92971947}">
      <dsp:nvSpPr>
        <dsp:cNvPr id="0" name=""/>
        <dsp:cNvSpPr/>
      </dsp:nvSpPr>
      <dsp:spPr>
        <a:xfrm>
          <a:off x="2555874" y="2004753"/>
          <a:ext cx="98425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84250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3393" y="2007393"/>
        <a:ext cx="49212" cy="49212"/>
      </dsp:txXfrm>
    </dsp:sp>
    <dsp:sp modelId="{641701BD-03DE-4E8B-B621-F17358332112}">
      <dsp:nvSpPr>
        <dsp:cNvPr id="0" name=""/>
        <dsp:cNvSpPr/>
      </dsp:nvSpPr>
      <dsp:spPr>
        <a:xfrm>
          <a:off x="3540125" y="1416843"/>
          <a:ext cx="2460625" cy="1230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REGIONAL</a:t>
          </a:r>
        </a:p>
      </dsp:txBody>
      <dsp:txXfrm>
        <a:off x="3576160" y="1452878"/>
        <a:ext cx="2388555" cy="1158242"/>
      </dsp:txXfrm>
    </dsp:sp>
    <dsp:sp modelId="{5D7890AF-4BB9-42D1-8CB7-B3CA0DF59E7D}">
      <dsp:nvSpPr>
        <dsp:cNvPr id="0" name=""/>
        <dsp:cNvSpPr/>
      </dsp:nvSpPr>
      <dsp:spPr>
        <a:xfrm rot="3310531">
          <a:off x="2186232" y="2712183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004911" y="2696341"/>
        <a:ext cx="86176" cy="86176"/>
      </dsp:txXfrm>
    </dsp:sp>
    <dsp:sp modelId="{5F1BDADA-2B08-450D-81C6-98E8394E0AE9}">
      <dsp:nvSpPr>
        <dsp:cNvPr id="0" name=""/>
        <dsp:cNvSpPr/>
      </dsp:nvSpPr>
      <dsp:spPr>
        <a:xfrm>
          <a:off x="3540125" y="2831703"/>
          <a:ext cx="2460625" cy="1230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DAERAH </a:t>
          </a:r>
          <a:endParaRPr lang="en-US" sz="3000" kern="1200" dirty="0"/>
        </a:p>
      </dsp:txBody>
      <dsp:txXfrm>
        <a:off x="3576160" y="2867738"/>
        <a:ext cx="2388555" cy="1158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>
            <a:extLst>
              <a:ext uri="{FF2B5EF4-FFF2-40B4-BE49-F238E27FC236}">
                <a16:creationId xmlns:a16="http://schemas.microsoft.com/office/drawing/2014/main" id="{909CF2DC-7F8F-45C5-9676-4D9D1921497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/>
            <a:fld id="{90CA86F3-440D-42A2-803D-366F307103DA}" type="slidenum">
              <a:rPr lang="de-DE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20</a:t>
            </a:fld>
            <a:endParaRPr lang="de-DE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3" name="Rectangle 1">
            <a:extLst>
              <a:ext uri="{FF2B5EF4-FFF2-40B4-BE49-F238E27FC236}">
                <a16:creationId xmlns:a16="http://schemas.microsoft.com/office/drawing/2014/main" id="{8DD03210-4133-4030-A109-F5274B882E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219B6680-A95C-435C-B446-570A0BF0205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05/03/2021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4641"/>
            <a:ext cx="10968567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0"/>
            <a:ext cx="10968567" cy="4522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609600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8737602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0206E-7951-4589-BB8E-7BBEF99B8B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73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07547BC-8683-4A84-AE2B-DBF2DC1E65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988CEB3-7718-4C28-B3B5-B0CD02AD852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10F52-5C93-45A2-BF89-0156DFE99848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47477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5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9" r:id="rId2"/>
    <p:sldLayoutId id="214748371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1">
            <a:extLst>
              <a:ext uri="{FF2B5EF4-FFF2-40B4-BE49-F238E27FC236}">
                <a16:creationId xmlns:a16="http://schemas.microsoft.com/office/drawing/2014/main" id="{9ECD3A49-0336-4585-B2CD-5BFDB872A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066800"/>
            <a:ext cx="6781800" cy="50292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800">
                <a:cs typeface="Arial" panose="020B0604020202020204" pitchFamily="34" charset="0"/>
              </a:rPr>
              <a:t>Agenda kebijakan didefinisikan sebagai tuntutan-tuntutan agar para pembuat kebijakan memilih atau merasa terdorong untuk melakukan tindakan lanjutan.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>
            <a:extLst>
              <a:ext uri="{FF2B5EF4-FFF2-40B4-BE49-F238E27FC236}">
                <a16:creationId xmlns:a16="http://schemas.microsoft.com/office/drawing/2014/main" id="{A367EEB9-A844-430D-9AB2-98BD1FB1F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63700"/>
            <a:ext cx="6248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Baskerville Old Face" panose="02020602080505020303" pitchFamily="18" charset="0"/>
              </a:rPr>
              <a:t>MASALAH KEBIJAKAN </a:t>
            </a:r>
          </a:p>
          <a:p>
            <a:pPr algn="ctr"/>
            <a:endParaRPr lang="en-US" altLang="en-US" sz="3600">
              <a:latin typeface="Baskerville Old Face" panose="02020602080505020303" pitchFamily="18" charset="0"/>
            </a:endParaRPr>
          </a:p>
          <a:p>
            <a:pPr algn="ctr"/>
            <a:endParaRPr lang="en-US" altLang="en-US" sz="3600">
              <a:latin typeface="Baskerville Old Face" panose="02020602080505020303" pitchFamily="18" charset="0"/>
            </a:endParaRPr>
          </a:p>
          <a:p>
            <a:pPr algn="ctr"/>
            <a:r>
              <a:rPr lang="en-US" altLang="en-US" sz="3600">
                <a:latin typeface="Baskerville Old Face" panose="02020602080505020303" pitchFamily="18" charset="0"/>
              </a:rPr>
              <a:t>ISU KEBIJAKAN </a:t>
            </a:r>
          </a:p>
          <a:p>
            <a:pPr algn="ctr"/>
            <a:endParaRPr lang="en-US" altLang="en-US" sz="3600">
              <a:latin typeface="Baskerville Old Face" panose="02020602080505020303" pitchFamily="18" charset="0"/>
            </a:endParaRPr>
          </a:p>
          <a:p>
            <a:pPr algn="ctr"/>
            <a:endParaRPr lang="en-US" altLang="en-US" sz="3600">
              <a:latin typeface="Baskerville Old Face" panose="02020602080505020303" pitchFamily="18" charset="0"/>
            </a:endParaRPr>
          </a:p>
          <a:p>
            <a:pPr algn="ctr"/>
            <a:r>
              <a:rPr lang="en-US" altLang="en-US" sz="3600">
                <a:latin typeface="Baskerville Old Face" panose="02020602080505020303" pitchFamily="18" charset="0"/>
              </a:rPr>
              <a:t>AGENDA SETTING </a:t>
            </a:r>
          </a:p>
        </p:txBody>
      </p:sp>
      <p:sp>
        <p:nvSpPr>
          <p:cNvPr id="63491" name="Down Arrow 3">
            <a:extLst>
              <a:ext uri="{FF2B5EF4-FFF2-40B4-BE49-F238E27FC236}">
                <a16:creationId xmlns:a16="http://schemas.microsoft.com/office/drawing/2014/main" id="{B65F4E51-58E4-4020-8929-F6514D0F6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25" y="3810000"/>
            <a:ext cx="1143000" cy="1295400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63492" name="Down Arrow 4">
            <a:extLst>
              <a:ext uri="{FF2B5EF4-FFF2-40B4-BE49-F238E27FC236}">
                <a16:creationId xmlns:a16="http://schemas.microsoft.com/office/drawing/2014/main" id="{91FFCFBB-DA73-471C-98AD-266F21254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25" y="2133600"/>
            <a:ext cx="1143000" cy="1295400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>
            <a:extLst>
              <a:ext uri="{FF2B5EF4-FFF2-40B4-BE49-F238E27FC236}">
                <a16:creationId xmlns:a16="http://schemas.microsoft.com/office/drawing/2014/main" id="{AB6AA3A9-8EEE-4433-932E-9359886F6F36}"/>
              </a:ext>
            </a:extLst>
          </p:cNvPr>
          <p:cNvSpPr/>
          <p:nvPr/>
        </p:nvSpPr>
        <p:spPr bwMode="auto">
          <a:xfrm>
            <a:off x="3581400" y="1295400"/>
            <a:ext cx="4953000" cy="3200400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 SEMUA MASALAH KEBIJAKAN MENJADI ISU KEBIJAKAN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>
            <a:extLst>
              <a:ext uri="{FF2B5EF4-FFF2-40B4-BE49-F238E27FC236}">
                <a16:creationId xmlns:a16="http://schemas.microsoft.com/office/drawing/2014/main" id="{3BB6EFF0-606F-4B8B-B0A2-A4A059857B03}"/>
              </a:ext>
            </a:extLst>
          </p:cNvPr>
          <p:cNvSpPr/>
          <p:nvPr/>
        </p:nvSpPr>
        <p:spPr bwMode="auto">
          <a:xfrm>
            <a:off x="2209800" y="1295400"/>
            <a:ext cx="8001000" cy="4572000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Robert W Cobb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Charles D Elder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Winarno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2007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mengidentifikasikan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agenda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kebijakan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kedalam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lain :</a:t>
            </a:r>
          </a:p>
          <a:p>
            <a:pPr algn="just">
              <a:defRPr/>
            </a:pPr>
            <a:endParaRPr lang="en-US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Times New Roman" panose="02020603050405020304" pitchFamily="18" charset="0"/>
              <a:buAutoNum type="arabicPeriod"/>
              <a:defRPr/>
            </a:pP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Agenda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Sistematik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buFont typeface="Times New Roman" panose="02020603050405020304" pitchFamily="18" charset="0"/>
              <a:buAutoNum type="arabicPeriod"/>
              <a:defRPr/>
            </a:pP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Agenda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Lembaga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ounded Rectangular Callout 1">
            <a:extLst>
              <a:ext uri="{FF2B5EF4-FFF2-40B4-BE49-F238E27FC236}">
                <a16:creationId xmlns:a16="http://schemas.microsoft.com/office/drawing/2014/main" id="{2B9A2C68-F644-48B7-9C4B-3A0C47E0E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066800"/>
            <a:ext cx="6629400" cy="449580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800" b="1">
                <a:cs typeface="Arial" panose="020B0604020202020204" pitchFamily="34" charset="0"/>
              </a:rPr>
              <a:t>AGENDA SISTEMATIK</a:t>
            </a:r>
          </a:p>
          <a:p>
            <a:pPr algn="just"/>
            <a:endParaRPr lang="en-US" altLang="en-US" sz="2800" b="1">
              <a:cs typeface="Arial" panose="020B0604020202020204" pitchFamily="34" charset="0"/>
            </a:endParaRPr>
          </a:p>
          <a:p>
            <a:pPr algn="just"/>
            <a:r>
              <a:rPr lang="en-US" altLang="en-US" sz="2400" b="1">
                <a:cs typeface="Arial" panose="020B0604020202020204" pitchFamily="34" charset="0"/>
              </a:rPr>
              <a:t>Agenda sistematik terdiri dari semua isu yang menurt pandangan masyarakat politik pantas mendapatkan perhatian publik dan mencakup masalah-masalah yang berada dalam yuridiksi wewenang pemerintah yang secara sah ada. </a:t>
            </a:r>
            <a:r>
              <a:rPr lang="en-US" altLang="en-US" sz="2800" b="1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A7E2033-10BC-48DE-8E72-43AEAC7DED79}"/>
              </a:ext>
            </a:extLst>
          </p:cNvPr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CD3115-27A4-42B2-ADEF-E08B031F344E}"/>
              </a:ext>
            </a:extLst>
          </p:cNvPr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>
            <a:extLst>
              <a:ext uri="{FF2B5EF4-FFF2-40B4-BE49-F238E27FC236}">
                <a16:creationId xmlns:a16="http://schemas.microsoft.com/office/drawing/2014/main" id="{B952B9E5-FA0A-45D6-9C55-80B5576A9DED}"/>
              </a:ext>
            </a:extLst>
          </p:cNvPr>
          <p:cNvSpPr/>
          <p:nvPr/>
        </p:nvSpPr>
        <p:spPr bwMode="auto">
          <a:xfrm>
            <a:off x="2438400" y="1066800"/>
            <a:ext cx="5638800" cy="4413250"/>
          </a:xfrm>
          <a:prstGeom prst="teardrop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AGENDA LEMBAGA ATAU PEMERINTAH </a:t>
            </a:r>
          </a:p>
          <a:p>
            <a:pPr>
              <a:defRPr/>
            </a:pPr>
            <a:endParaRPr lang="en-US" dirty="0">
              <a:cs typeface="Arial" pitchFamily="34" charset="0"/>
            </a:endParaRPr>
          </a:p>
          <a:p>
            <a:pPr>
              <a:defRPr/>
            </a:pPr>
            <a:r>
              <a:rPr lang="en-US" dirty="0" err="1">
                <a:cs typeface="Arial" pitchFamily="34" charset="0"/>
              </a:rPr>
              <a:t>Merupakan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masalah-masalah</a:t>
            </a:r>
            <a:r>
              <a:rPr lang="en-US" dirty="0">
                <a:cs typeface="Arial" pitchFamily="34" charset="0"/>
              </a:rPr>
              <a:t> yang </a:t>
            </a:r>
            <a:r>
              <a:rPr lang="en-US" dirty="0" err="1">
                <a:cs typeface="Arial" pitchFamily="34" charset="0"/>
              </a:rPr>
              <a:t>mendapat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perhatian</a:t>
            </a:r>
            <a:r>
              <a:rPr lang="en-US" dirty="0">
                <a:cs typeface="Arial" pitchFamily="34" charset="0"/>
              </a:rPr>
              <a:t> yang </a:t>
            </a:r>
            <a:r>
              <a:rPr lang="en-US" dirty="0" err="1">
                <a:cs typeface="Arial" pitchFamily="34" charset="0"/>
              </a:rPr>
              <a:t>sungguh-sungguh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dari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pejabat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pemerintahan</a:t>
            </a:r>
            <a:r>
              <a:rPr lang="en-US" dirty="0"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en-US" dirty="0">
                <a:cs typeface="Arial" pitchFamily="34" charset="0"/>
              </a:rPr>
              <a:t>Agenda </a:t>
            </a:r>
            <a:r>
              <a:rPr lang="en-US" dirty="0" err="1">
                <a:cs typeface="Arial" pitchFamily="34" charset="0"/>
              </a:rPr>
              <a:t>lembaga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bersifat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khusus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lebih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kongkrit</a:t>
            </a:r>
            <a:r>
              <a:rPr lang="en-US" dirty="0"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9012752-6685-4FF6-8A46-393F55330295}"/>
              </a:ext>
            </a:extLst>
          </p:cNvPr>
          <p:cNvSpPr/>
          <p:nvPr/>
        </p:nvSpPr>
        <p:spPr bwMode="auto">
          <a:xfrm>
            <a:off x="2209800" y="1219200"/>
            <a:ext cx="7772400" cy="426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EXAMPLE </a:t>
            </a:r>
          </a:p>
          <a:p>
            <a:pPr algn="just">
              <a:defRPr/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Tingginya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kendaraan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bermotor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di Jakarta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kemacetan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biasa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memerlukan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agenda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khusus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persoalan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dihadapkan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pilihan-pilihan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alternative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persoalan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dibuat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agenda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lembaga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misalkan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menambah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transportasi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beralih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privat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publik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DD7543D-3C0C-4E99-ABE1-A72C17618548}"/>
              </a:ext>
            </a:extLst>
          </p:cNvPr>
          <p:cNvSpPr/>
          <p:nvPr/>
        </p:nvSpPr>
        <p:spPr bwMode="auto">
          <a:xfrm>
            <a:off x="2209800" y="1219200"/>
            <a:ext cx="7772400" cy="426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agenda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lembaga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dibedakan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agenda lama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agenda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  <a:defRPr/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agenda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misalkan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kenaikan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pegawai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tercantum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belanja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  <a:defRPr/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agenda lama,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dianggap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lama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berlalu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mendapat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perhatian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misalkan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kemiskinan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en-US" sz="5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RUANG LINGKUP </a:t>
            </a:r>
            <a:br>
              <a:rPr lang="en-US" sz="5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</a:br>
            <a:r>
              <a:rPr lang="en-US" sz="5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FORMULASI KEBIJAKAN</a:t>
            </a:r>
            <a:endParaRPr lang="en-US" sz="5400" dirty="0">
              <a:solidFill>
                <a:schemeClr val="tx1"/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NUR FAIDATI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pada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en-US" sz="1600" dirty="0" err="1">
                <a:latin typeface="Berlin Sans FB Demi" pitchFamily="34" charset="0"/>
              </a:rPr>
              <a:t>Formulasi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Kebijakan</a:t>
            </a:r>
            <a:endParaRPr lang="en-US" sz="1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>
            <a:extLst>
              <a:ext uri="{FF2B5EF4-FFF2-40B4-BE49-F238E27FC236}">
                <a16:creationId xmlns:a16="http://schemas.microsoft.com/office/drawing/2014/main" id="{CE11BF6A-84CA-422B-8AD1-567347962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75" y="1219200"/>
            <a:ext cx="7391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5288" algn="l"/>
                <a:tab pos="6388100" algn="l"/>
                <a:tab pos="7300913" algn="l"/>
                <a:tab pos="8213725" algn="l"/>
                <a:tab pos="9126538" algn="l"/>
                <a:tab pos="10039350" algn="l"/>
                <a:tab pos="109521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5288" algn="l"/>
                <a:tab pos="6388100" algn="l"/>
                <a:tab pos="7300913" algn="l"/>
                <a:tab pos="8213725" algn="l"/>
                <a:tab pos="9126538" algn="l"/>
                <a:tab pos="10039350" algn="l"/>
                <a:tab pos="109521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5288" algn="l"/>
                <a:tab pos="6388100" algn="l"/>
                <a:tab pos="7300913" algn="l"/>
                <a:tab pos="8213725" algn="l"/>
                <a:tab pos="9126538" algn="l"/>
                <a:tab pos="10039350" algn="l"/>
                <a:tab pos="109521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5288" algn="l"/>
                <a:tab pos="6388100" algn="l"/>
                <a:tab pos="7300913" algn="l"/>
                <a:tab pos="8213725" algn="l"/>
                <a:tab pos="9126538" algn="l"/>
                <a:tab pos="10039350" algn="l"/>
                <a:tab pos="109521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5288" algn="l"/>
                <a:tab pos="6388100" algn="l"/>
                <a:tab pos="7300913" algn="l"/>
                <a:tab pos="8213725" algn="l"/>
                <a:tab pos="9126538" algn="l"/>
                <a:tab pos="10039350" algn="l"/>
                <a:tab pos="109521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5288" algn="l"/>
                <a:tab pos="6388100" algn="l"/>
                <a:tab pos="7300913" algn="l"/>
                <a:tab pos="8213725" algn="l"/>
                <a:tab pos="9126538" algn="l"/>
                <a:tab pos="10039350" algn="l"/>
                <a:tab pos="109521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5288" algn="l"/>
                <a:tab pos="6388100" algn="l"/>
                <a:tab pos="7300913" algn="l"/>
                <a:tab pos="8213725" algn="l"/>
                <a:tab pos="9126538" algn="l"/>
                <a:tab pos="10039350" algn="l"/>
                <a:tab pos="109521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5288" algn="l"/>
                <a:tab pos="6388100" algn="l"/>
                <a:tab pos="7300913" algn="l"/>
                <a:tab pos="8213725" algn="l"/>
                <a:tab pos="9126538" algn="l"/>
                <a:tab pos="10039350" algn="l"/>
                <a:tab pos="109521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5288" algn="l"/>
                <a:tab pos="6388100" algn="l"/>
                <a:tab pos="7300913" algn="l"/>
                <a:tab pos="8213725" algn="l"/>
                <a:tab pos="9126538" algn="l"/>
                <a:tab pos="10039350" algn="l"/>
                <a:tab pos="109521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Calibri" panose="020F0502020204030204" pitchFamily="34" charset="0"/>
              </a:rPr>
              <a:t>REFERENSI </a:t>
            </a:r>
          </a:p>
        </p:txBody>
      </p:sp>
      <p:sp>
        <p:nvSpPr>
          <p:cNvPr id="69635" name="Text Box 2">
            <a:extLst>
              <a:ext uri="{FF2B5EF4-FFF2-40B4-BE49-F238E27FC236}">
                <a16:creationId xmlns:a16="http://schemas.microsoft.com/office/drawing/2014/main" id="{47C0346C-D62F-4036-B2A9-96EDF78A8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903413"/>
            <a:ext cx="7943850" cy="402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tabLst>
                <a:tab pos="569913" algn="l"/>
                <a:tab pos="1482725" algn="l"/>
                <a:tab pos="2395538" algn="l"/>
                <a:tab pos="3308350" algn="l"/>
                <a:tab pos="4221163" algn="l"/>
                <a:tab pos="5133975" algn="l"/>
                <a:tab pos="6046788" algn="l"/>
                <a:tab pos="6959600" algn="l"/>
                <a:tab pos="7872413" algn="l"/>
                <a:tab pos="8785225" algn="l"/>
                <a:tab pos="9698038" algn="l"/>
                <a:tab pos="106108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eaLnBrk="0" hangingPunct="0">
              <a:tabLst>
                <a:tab pos="569913" algn="l"/>
                <a:tab pos="1482725" algn="l"/>
                <a:tab pos="2395538" algn="l"/>
                <a:tab pos="3308350" algn="l"/>
                <a:tab pos="4221163" algn="l"/>
                <a:tab pos="5133975" algn="l"/>
                <a:tab pos="6046788" algn="l"/>
                <a:tab pos="6959600" algn="l"/>
                <a:tab pos="7872413" algn="l"/>
                <a:tab pos="8785225" algn="l"/>
                <a:tab pos="9698038" algn="l"/>
                <a:tab pos="106108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eaLnBrk="0" hangingPunct="0">
              <a:tabLst>
                <a:tab pos="569913" algn="l"/>
                <a:tab pos="1482725" algn="l"/>
                <a:tab pos="2395538" algn="l"/>
                <a:tab pos="3308350" algn="l"/>
                <a:tab pos="4221163" algn="l"/>
                <a:tab pos="5133975" algn="l"/>
                <a:tab pos="6046788" algn="l"/>
                <a:tab pos="6959600" algn="l"/>
                <a:tab pos="7872413" algn="l"/>
                <a:tab pos="8785225" algn="l"/>
                <a:tab pos="9698038" algn="l"/>
                <a:tab pos="106108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eaLnBrk="0" hangingPunct="0">
              <a:tabLst>
                <a:tab pos="569913" algn="l"/>
                <a:tab pos="1482725" algn="l"/>
                <a:tab pos="2395538" algn="l"/>
                <a:tab pos="3308350" algn="l"/>
                <a:tab pos="4221163" algn="l"/>
                <a:tab pos="5133975" algn="l"/>
                <a:tab pos="6046788" algn="l"/>
                <a:tab pos="6959600" algn="l"/>
                <a:tab pos="7872413" algn="l"/>
                <a:tab pos="8785225" algn="l"/>
                <a:tab pos="9698038" algn="l"/>
                <a:tab pos="106108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eaLnBrk="0" hangingPunct="0">
              <a:tabLst>
                <a:tab pos="569913" algn="l"/>
                <a:tab pos="1482725" algn="l"/>
                <a:tab pos="2395538" algn="l"/>
                <a:tab pos="3308350" algn="l"/>
                <a:tab pos="4221163" algn="l"/>
                <a:tab pos="5133975" algn="l"/>
                <a:tab pos="6046788" algn="l"/>
                <a:tab pos="6959600" algn="l"/>
                <a:tab pos="7872413" algn="l"/>
                <a:tab pos="8785225" algn="l"/>
                <a:tab pos="9698038" algn="l"/>
                <a:tab pos="106108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2725" algn="l"/>
                <a:tab pos="2395538" algn="l"/>
                <a:tab pos="3308350" algn="l"/>
                <a:tab pos="4221163" algn="l"/>
                <a:tab pos="5133975" algn="l"/>
                <a:tab pos="6046788" algn="l"/>
                <a:tab pos="6959600" algn="l"/>
                <a:tab pos="7872413" algn="l"/>
                <a:tab pos="8785225" algn="l"/>
                <a:tab pos="9698038" algn="l"/>
                <a:tab pos="106108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2725" algn="l"/>
                <a:tab pos="2395538" algn="l"/>
                <a:tab pos="3308350" algn="l"/>
                <a:tab pos="4221163" algn="l"/>
                <a:tab pos="5133975" algn="l"/>
                <a:tab pos="6046788" algn="l"/>
                <a:tab pos="6959600" algn="l"/>
                <a:tab pos="7872413" algn="l"/>
                <a:tab pos="8785225" algn="l"/>
                <a:tab pos="9698038" algn="l"/>
                <a:tab pos="106108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2725" algn="l"/>
                <a:tab pos="2395538" algn="l"/>
                <a:tab pos="3308350" algn="l"/>
                <a:tab pos="4221163" algn="l"/>
                <a:tab pos="5133975" algn="l"/>
                <a:tab pos="6046788" algn="l"/>
                <a:tab pos="6959600" algn="l"/>
                <a:tab pos="7872413" algn="l"/>
                <a:tab pos="8785225" algn="l"/>
                <a:tab pos="9698038" algn="l"/>
                <a:tab pos="106108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2725" algn="l"/>
                <a:tab pos="2395538" algn="l"/>
                <a:tab pos="3308350" algn="l"/>
                <a:tab pos="4221163" algn="l"/>
                <a:tab pos="5133975" algn="l"/>
                <a:tab pos="6046788" algn="l"/>
                <a:tab pos="6959600" algn="l"/>
                <a:tab pos="7872413" algn="l"/>
                <a:tab pos="8785225" algn="l"/>
                <a:tab pos="9698038" algn="l"/>
                <a:tab pos="106108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n-NO" altLang="en-US" sz="2400">
                <a:solidFill>
                  <a:srgbClr val="000000"/>
                </a:solidFill>
              </a:rPr>
              <a:t>Winarno, B. (2007). Kebijakan publik: Teori dan proses. Yogyakarta: Media Pressindo.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>
                <a:solidFill>
                  <a:srgbClr val="000000"/>
                </a:solidFill>
              </a:rPr>
              <a:t>Subarsono, A. G. (2005). Analisis kebijakan publik: konsep, teori dan aplikasi. Pustaka Pelajar.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>
                <a:solidFill>
                  <a:srgbClr val="000000"/>
                </a:solidFill>
              </a:rPr>
              <a:t>Abdul Wahab, S. (1999). Analisis Kebijakan Publik Teori dan Aplikasinya. Malang: PT Danar Wijaya.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>
            <a:extLst>
              <a:ext uri="{FF2B5EF4-FFF2-40B4-BE49-F238E27FC236}">
                <a16:creationId xmlns:a16="http://schemas.microsoft.com/office/drawing/2014/main" id="{F8CD3287-AA32-45A6-A4A4-4452B993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413" y="1"/>
            <a:ext cx="6272212" cy="1139825"/>
          </a:xfrm>
        </p:spPr>
        <p:txBody>
          <a:bodyPr/>
          <a:lstStyle/>
          <a:p>
            <a:r>
              <a:rPr lang="en-US" altLang="id-ID" sz="4000" dirty="0" err="1">
                <a:latin typeface="Berlin Sans FB Demi" panose="020E0802020502020306" pitchFamily="34" charset="0"/>
              </a:rPr>
              <a:t>Isu</a:t>
            </a:r>
            <a:r>
              <a:rPr lang="id-ID" altLang="id-ID" sz="4000" dirty="0">
                <a:latin typeface="Berlin Sans FB Demi" panose="020E0802020502020306" pitchFamily="34" charset="0"/>
              </a:rPr>
              <a:t> Kebijakan</a:t>
            </a:r>
            <a:endParaRPr lang="en-US" altLang="id-ID" sz="4000" dirty="0">
              <a:latin typeface="Berlin Sans FB Demi" panose="020E0802020502020306" pitchFamily="34" charset="0"/>
            </a:endParaRP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0F6C1C1F-D1FB-45AF-A25C-E5D00B307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5" y="1125538"/>
            <a:ext cx="9755342" cy="49974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>
                <a:ea typeface="Arial Unicode MS" pitchFamily="34" charset="-128"/>
                <a:cs typeface="Arial" pitchFamily="34" charset="0"/>
              </a:rPr>
              <a:t>LESTER DAN STEWART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menyatakan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bahwa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suatu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isu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akan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mendapat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perhatian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bila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memenuhi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beberapa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kriteria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antara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lain :</a:t>
            </a:r>
          </a:p>
          <a:p>
            <a:pPr marL="0" indent="0">
              <a:buNone/>
              <a:defRPr/>
            </a:pPr>
            <a:endParaRPr lang="en-US" sz="2400" dirty="0">
              <a:ea typeface="Arial Unicode MS" pitchFamily="34" charset="-128"/>
              <a:cs typeface="Arial" pitchFamily="34" charset="0"/>
            </a:endParaRPr>
          </a:p>
          <a:p>
            <a:pPr marL="342900" indent="-342900">
              <a:buFont typeface="Times New Roman" panose="02020603050405020304" pitchFamily="18" charset="0"/>
              <a:buAutoNum type="arabicPeriod"/>
              <a:defRPr/>
            </a:pP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Bila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suatu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isu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telah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melampau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proporsi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suatu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krisis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dan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tidak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boleh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terlalu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lama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didiamkan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</a:p>
          <a:p>
            <a:pPr marL="342900" indent="-342900">
              <a:buFont typeface="Times New Roman" panose="02020603050405020304" pitchFamily="18" charset="0"/>
              <a:buAutoNum type="arabicPeriod"/>
              <a:defRPr/>
            </a:pP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Suatu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isu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akan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mendapat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perhatian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jika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isu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tersebut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bersifat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partikularitas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</a:p>
          <a:p>
            <a:pPr marL="342900" indent="-342900">
              <a:buFont typeface="Times New Roman" panose="02020603050405020304" pitchFamily="18" charset="0"/>
              <a:buAutoNum type="arabicPeriod"/>
              <a:defRPr/>
            </a:pP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Mempunyai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aspek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emosional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dan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menjadi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perhatian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media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massa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karena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faktor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human interest </a:t>
            </a:r>
          </a:p>
          <a:p>
            <a:pPr marL="342900" indent="-342900">
              <a:buFont typeface="Times New Roman" panose="02020603050405020304" pitchFamily="18" charset="0"/>
              <a:buAutoNum type="arabicPeriod"/>
              <a:defRPr/>
            </a:pP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Mendorong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munculnya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pertanyaan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menyangkut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kekuasaan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dan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legitimisasi</a:t>
            </a:r>
            <a:endParaRPr lang="en-US" sz="2400" dirty="0">
              <a:ea typeface="Arial Unicode MS" pitchFamily="34" charset="-128"/>
              <a:cs typeface="Arial" pitchFamily="34" charset="0"/>
            </a:endParaRPr>
          </a:p>
          <a:p>
            <a:pPr marL="342900" indent="-342900">
              <a:buFont typeface="Times New Roman" panose="02020603050405020304" pitchFamily="18" charset="0"/>
              <a:buAutoNum type="arabicPeriod"/>
              <a:defRPr/>
            </a:pP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Isu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tersebut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menjadi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trend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atau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sedang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diminati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dan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dibicarakan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oleh </a:t>
            </a:r>
            <a:r>
              <a:rPr lang="en-US" sz="2400" dirty="0" err="1">
                <a:ea typeface="Arial Unicode MS" pitchFamily="34" charset="-128"/>
                <a:cs typeface="Arial" pitchFamily="34" charset="0"/>
              </a:rPr>
              <a:t>banyak</a:t>
            </a:r>
            <a:r>
              <a:rPr lang="en-US" sz="2400" dirty="0">
                <a:ea typeface="Arial Unicode MS" pitchFamily="34" charset="-128"/>
                <a:cs typeface="Arial" pitchFamily="34" charset="0"/>
              </a:rPr>
              <a:t> orang </a:t>
            </a:r>
          </a:p>
          <a:p>
            <a:pPr marL="457200" lvl="1" indent="0">
              <a:buNone/>
              <a:defRPr/>
            </a:pPr>
            <a:endParaRPr lang="id-ID" sz="2000" dirty="0">
              <a:latin typeface="Berlin Sans FB Demi" pitchFamily="34" charset="0"/>
            </a:endParaRPr>
          </a:p>
          <a:p>
            <a:pPr marL="0" indent="0">
              <a:buNone/>
              <a:defRPr/>
            </a:pPr>
            <a:endParaRPr lang="en-US" altLang="id-ID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97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>
            <a:extLst>
              <a:ext uri="{FF2B5EF4-FFF2-40B4-BE49-F238E27FC236}">
                <a16:creationId xmlns:a16="http://schemas.microsoft.com/office/drawing/2014/main" id="{F8CD3287-AA32-45A6-A4A4-4452B993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413" y="1"/>
            <a:ext cx="6272212" cy="1139825"/>
          </a:xfrm>
        </p:spPr>
        <p:txBody>
          <a:bodyPr/>
          <a:lstStyle/>
          <a:p>
            <a:r>
              <a:rPr lang="en-US" altLang="id-ID" sz="4000" dirty="0" err="1">
                <a:latin typeface="Berlin Sans FB Demi" panose="020E0802020502020306" pitchFamily="34" charset="0"/>
              </a:rPr>
              <a:t>Isu</a:t>
            </a:r>
            <a:r>
              <a:rPr lang="id-ID" altLang="id-ID" sz="4000" dirty="0">
                <a:latin typeface="Berlin Sans FB Demi" panose="020E0802020502020306" pitchFamily="34" charset="0"/>
              </a:rPr>
              <a:t> Kebijakan</a:t>
            </a:r>
            <a:endParaRPr lang="en-US" altLang="id-ID" sz="4000" dirty="0">
              <a:latin typeface="Berlin Sans FB Demi" panose="020E0802020502020306" pitchFamily="34" charset="0"/>
            </a:endParaRP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0F6C1C1F-D1FB-45AF-A25C-E5D00B307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5" y="1125538"/>
            <a:ext cx="9755342" cy="499745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Rushefky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isu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agenda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konjungsi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urutan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 algn="just">
              <a:buNone/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Times New Roman" panose="02020603050405020304" pitchFamily="18" charset="0"/>
              <a:buAutoNum type="arabicPeriod"/>
              <a:defRPr/>
            </a:pP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Pengidentifikasian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Times New Roman" panose="02020603050405020304" pitchFamily="18" charset="0"/>
              <a:buAutoNum type="arabicPeriod"/>
              <a:defRPr/>
            </a:pP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Menitikberatkan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pemecahan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Times New Roman" panose="02020603050405020304" pitchFamily="18" charset="0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Political Stream </a:t>
            </a:r>
          </a:p>
          <a:p>
            <a:pPr marL="457200" lvl="1" indent="0">
              <a:buNone/>
              <a:defRPr/>
            </a:pPr>
            <a:endParaRPr lang="id-ID" sz="2000" dirty="0">
              <a:latin typeface="Berlin Sans FB Demi" pitchFamily="34" charset="0"/>
            </a:endParaRPr>
          </a:p>
          <a:p>
            <a:pPr marL="0" indent="0">
              <a:buNone/>
              <a:defRPr/>
            </a:pPr>
            <a:endParaRPr lang="en-US" altLang="id-ID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97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>
            <a:extLst>
              <a:ext uri="{FF2B5EF4-FFF2-40B4-BE49-F238E27FC236}">
                <a16:creationId xmlns:a16="http://schemas.microsoft.com/office/drawing/2014/main" id="{C7079F7E-7684-458D-94F9-CAC1B7408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9"/>
            <a:ext cx="9144000" cy="1139825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id-ID" altLang="id-ID" sz="3200" dirty="0">
                <a:latin typeface="Berlin Sans FB Demi" pitchFamily="34" charset="0"/>
              </a:rPr>
              <a:t>Tahapan Kebijakan Publik &amp; Kaitannya Dengan Penyelesaian Masalah</a:t>
            </a:r>
            <a:endParaRPr lang="en-US" altLang="id-ID" sz="3200" dirty="0">
              <a:latin typeface="Berlin Sans FB Demi" pitchFamily="34" charset="0"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DF1E201E-05AE-41A9-A1FC-DEB58F97E2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6426" cy="23780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3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3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Tahapan Penyelesaian Masalah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Siklus Kebijakan Publik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1. Problem</a:t>
                      </a:r>
                      <a:r>
                        <a:rPr lang="id-ID" sz="2000" baseline="0" dirty="0">
                          <a:latin typeface="Berlin Sans FB Demi" panose="020E0802020502020306" pitchFamily="34" charset="0"/>
                        </a:rPr>
                        <a:t> recognition</a:t>
                      </a:r>
                      <a:endParaRPr lang="id-ID" sz="2000" dirty="0">
                        <a:latin typeface="Berlin Sans FB Demi" panose="020E0802020502020306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1. Agenda setting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2. Proposal of solution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2. Policy formulation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3. Choice of solution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3. Decision making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4. Putting solution into effect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4. Policy implementation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5. Monitoring results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Berlin Sans FB Demi" panose="020E0802020502020306" pitchFamily="34" charset="0"/>
                        </a:rPr>
                        <a:t>5. Policy evaluation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>
            <a:extLst>
              <a:ext uri="{FF2B5EF4-FFF2-40B4-BE49-F238E27FC236}">
                <a16:creationId xmlns:a16="http://schemas.microsoft.com/office/drawing/2014/main" id="{D2E44B2F-3C51-4AD5-A776-EAFA21290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413" y="1"/>
            <a:ext cx="6272212" cy="1139825"/>
          </a:xfrm>
        </p:spPr>
        <p:txBody>
          <a:bodyPr/>
          <a:lstStyle/>
          <a:p>
            <a:r>
              <a:rPr lang="id-ID" altLang="id-ID" sz="4000">
                <a:latin typeface="Berlin Sans FB Demi" panose="020E0802020502020306" pitchFamily="34" charset="0"/>
              </a:rPr>
              <a:t>Formulasi Kebijakan</a:t>
            </a:r>
            <a:endParaRPr lang="en-US" altLang="id-ID" sz="4000">
              <a:latin typeface="Berlin Sans FB Demi" panose="020E0802020502020306" pitchFamily="34" charset="0"/>
            </a:endParaRPr>
          </a:p>
        </p:txBody>
      </p:sp>
      <p:sp>
        <p:nvSpPr>
          <p:cNvPr id="87043" name="Content Placeholder 2">
            <a:extLst>
              <a:ext uri="{FF2B5EF4-FFF2-40B4-BE49-F238E27FC236}">
                <a16:creationId xmlns:a16="http://schemas.microsoft.com/office/drawing/2014/main" id="{94F229D1-1FE5-477A-A9F7-74AF8F07A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125538"/>
            <a:ext cx="8226425" cy="49974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id-ID" sz="2400">
                <a:latin typeface="Berlin Sans FB Demi" panose="020E0802020502020306" pitchFamily="34" charset="0"/>
              </a:rPr>
              <a:t>Dalam</a:t>
            </a:r>
            <a:r>
              <a:rPr lang="id-ID" altLang="id-ID" sz="2400">
                <a:latin typeface="Berlin Sans FB Demi" panose="020E0802020502020306" pitchFamily="34" charset="0"/>
              </a:rPr>
              <a:t> model kebijakan tradisional, formulasi kebijakan merupakan tahapan sebelum pengambilan keputusan </a:t>
            </a:r>
            <a:r>
              <a:rPr lang="id-ID" altLang="id-ID" sz="2400" i="1">
                <a:latin typeface="Berlin Sans FB Demi" panose="020E0802020502020306" pitchFamily="34" charset="0"/>
              </a:rPr>
              <a:t>(decision making)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altLang="id-ID" sz="2400">
                <a:latin typeface="Berlin Sans FB Demi" panose="020E0802020502020306" pitchFamily="34" charset="0"/>
              </a:rPr>
              <a:t>Tahapan formulasi kebijakan merupakan proses mengidentifikasi alternatif kebijakan untuk menyelesaikan permasalahan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F9A40CED-5084-4522-8AC2-68B2F348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413" y="1"/>
            <a:ext cx="6272212" cy="1139825"/>
          </a:xfrm>
        </p:spPr>
        <p:txBody>
          <a:bodyPr/>
          <a:lstStyle/>
          <a:p>
            <a:r>
              <a:rPr lang="id-ID" altLang="id-ID" sz="4000">
                <a:latin typeface="Berlin Sans FB Demi" panose="020E0802020502020306" pitchFamily="34" charset="0"/>
              </a:rPr>
              <a:t>Formulasi Kebijakan</a:t>
            </a:r>
            <a:endParaRPr lang="en-US" altLang="id-ID" sz="4000">
              <a:latin typeface="Berlin Sans FB Demi" panose="020E0802020502020306" pitchFamily="34" charset="0"/>
            </a:endParaRP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E1A0FA8B-F69C-4624-B2AC-35576FF3D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125538"/>
            <a:ext cx="8226425" cy="49974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>
                <a:latin typeface="Berlin Sans FB Demi" pitchFamily="34" charset="0"/>
              </a:rPr>
              <a:t>C</a:t>
            </a:r>
            <a:r>
              <a:rPr lang="id-ID" sz="2800" dirty="0">
                <a:latin typeface="Berlin Sans FB Demi" pitchFamily="34" charset="0"/>
              </a:rPr>
              <a:t>ochran dan Malone:</a:t>
            </a:r>
          </a:p>
          <a:p>
            <a:pPr>
              <a:buFont typeface="Arial" charset="0"/>
              <a:buChar char="•"/>
              <a:defRPr/>
            </a:pPr>
            <a:r>
              <a:rPr lang="id-ID" sz="2800" dirty="0">
                <a:latin typeface="Berlin Sans FB Demi" pitchFamily="34" charset="0"/>
              </a:rPr>
              <a:t>P</a:t>
            </a:r>
            <a:r>
              <a:rPr lang="en-US" sz="2800" dirty="0" err="1">
                <a:latin typeface="Berlin Sans FB Demi" pitchFamily="34" charset="0"/>
              </a:rPr>
              <a:t>olicy</a:t>
            </a:r>
            <a:r>
              <a:rPr lang="en-US" sz="2800" dirty="0">
                <a:latin typeface="Berlin Sans FB Demi" pitchFamily="34" charset="0"/>
              </a:rPr>
              <a:t> formulation takes up the “what” questions: </a:t>
            </a:r>
            <a:endParaRPr lang="id-ID" sz="2800" dirty="0">
              <a:latin typeface="Berlin Sans FB Demi" pitchFamily="34" charset="0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sz="2400" dirty="0">
                <a:latin typeface="Berlin Sans FB Demi" pitchFamily="34" charset="0"/>
              </a:rPr>
              <a:t>“What is the</a:t>
            </a:r>
            <a:r>
              <a:rPr lang="id-ID" sz="2400" dirty="0">
                <a:latin typeface="Berlin Sans FB Demi" pitchFamily="34" charset="0"/>
              </a:rPr>
              <a:t> </a:t>
            </a:r>
            <a:r>
              <a:rPr lang="en-US" sz="2400" dirty="0">
                <a:latin typeface="Berlin Sans FB Demi" pitchFamily="34" charset="0"/>
              </a:rPr>
              <a:t>plan for dealing with the problem? </a:t>
            </a:r>
            <a:endParaRPr lang="id-ID" sz="2400" dirty="0">
              <a:latin typeface="Berlin Sans FB Demi" pitchFamily="34" charset="0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sz="2400" dirty="0">
                <a:latin typeface="Berlin Sans FB Demi" pitchFamily="34" charset="0"/>
              </a:rPr>
              <a:t>What are the goals and priorities? </a:t>
            </a:r>
            <a:endParaRPr lang="id-ID" sz="2400" dirty="0">
              <a:latin typeface="Berlin Sans FB Demi" pitchFamily="34" charset="0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sz="2400" dirty="0">
                <a:latin typeface="Berlin Sans FB Demi" pitchFamily="34" charset="0"/>
              </a:rPr>
              <a:t>What options are available</a:t>
            </a:r>
            <a:r>
              <a:rPr lang="id-ID" sz="2400" dirty="0">
                <a:latin typeface="Berlin Sans FB Demi" pitchFamily="34" charset="0"/>
              </a:rPr>
              <a:t> </a:t>
            </a:r>
            <a:r>
              <a:rPr lang="en-US" sz="2400" dirty="0">
                <a:latin typeface="Berlin Sans FB Demi" pitchFamily="34" charset="0"/>
              </a:rPr>
              <a:t>to achieve those goals?</a:t>
            </a:r>
            <a:endParaRPr lang="id-ID" sz="2400" dirty="0">
              <a:latin typeface="Berlin Sans FB Demi" pitchFamily="34" charset="0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sz="2400" dirty="0">
                <a:latin typeface="Berlin Sans FB Demi" pitchFamily="34" charset="0"/>
              </a:rPr>
              <a:t> What are the costs and benefits of each of the options? </a:t>
            </a:r>
            <a:endParaRPr lang="id-ID" sz="2400" dirty="0">
              <a:latin typeface="Berlin Sans FB Demi" pitchFamily="34" charset="0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sz="2400" dirty="0">
                <a:latin typeface="Berlin Sans FB Demi" pitchFamily="34" charset="0"/>
              </a:rPr>
              <a:t>What externalities,</a:t>
            </a:r>
            <a:r>
              <a:rPr lang="id-ID" sz="2400" dirty="0">
                <a:latin typeface="Berlin Sans FB Demi" pitchFamily="34" charset="0"/>
              </a:rPr>
              <a:t> </a:t>
            </a:r>
            <a:r>
              <a:rPr lang="en-US" sz="2400" dirty="0">
                <a:latin typeface="Berlin Sans FB Demi" pitchFamily="34" charset="0"/>
              </a:rPr>
              <a:t>positive or negative, are associated with each alternative?”</a:t>
            </a:r>
            <a:endParaRPr lang="id-ID" sz="2400" dirty="0">
              <a:latin typeface="Berlin Sans FB Demi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en-US" altLang="id-ID" sz="24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096AF371-5C7C-471E-B575-75888F5B5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413" y="1"/>
            <a:ext cx="6272212" cy="1139825"/>
          </a:xfrm>
        </p:spPr>
        <p:txBody>
          <a:bodyPr/>
          <a:lstStyle/>
          <a:p>
            <a:r>
              <a:rPr lang="id-ID" altLang="id-ID" sz="4000">
                <a:latin typeface="Berlin Sans FB Demi" panose="020E0802020502020306" pitchFamily="34" charset="0"/>
              </a:rPr>
              <a:t>Formulasi Kebijakan</a:t>
            </a:r>
            <a:endParaRPr lang="en-US" altLang="id-ID" sz="4000">
              <a:latin typeface="Berlin Sans FB Demi" panose="020E0802020502020306" pitchFamily="34" charset="0"/>
            </a:endParaRP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6C311A48-66FF-4A51-8499-3A3BF894D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125538"/>
            <a:ext cx="8226425" cy="49974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id-ID" sz="2400" dirty="0">
                <a:latin typeface="Berlin Sans FB Demi" pitchFamily="34" charset="0"/>
              </a:rPr>
              <a:t>Aktor yang terlibat dalam proses formulasi kebijakan lebih sedikit, dibandingkan dengan aktor yang terlibat dalam proses agenda setting </a:t>
            </a:r>
          </a:p>
          <a:p>
            <a:pPr>
              <a:buFont typeface="Arial" charset="0"/>
              <a:buChar char="•"/>
              <a:defRPr/>
            </a:pPr>
            <a:r>
              <a:rPr lang="id-ID" sz="2400" dirty="0">
                <a:latin typeface="Berlin Sans FB Demi" pitchFamily="34" charset="0"/>
              </a:rPr>
              <a:t>Dye: Formulasi kebijakan terjadi di birokrasi pemerintahan, kelompok kepentingan, parlemen, think tank</a:t>
            </a:r>
          </a:p>
          <a:p>
            <a:pPr>
              <a:buFont typeface="Arial" charset="0"/>
              <a:buChar char="•"/>
              <a:defRPr/>
            </a:pPr>
            <a:r>
              <a:rPr lang="id-ID" sz="2400" dirty="0">
                <a:latin typeface="Berlin Sans FB Demi" pitchFamily="34" charset="0"/>
              </a:rPr>
              <a:t>Formulasi kebijakan itu terjadi di dunia para ahli (expert)</a:t>
            </a:r>
            <a:r>
              <a:rPr lang="id-ID" sz="2400" dirty="0">
                <a:latin typeface="Berlin Sans FB Demi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latin typeface="Berlin Sans FB Demi" pitchFamily="34" charset="0"/>
              </a:rPr>
              <a:t>In other words, policy formulation often is the realm of the experts, the “hidden</a:t>
            </a:r>
            <a:r>
              <a:rPr lang="id-ID" sz="2400" dirty="0">
                <a:latin typeface="Berlin Sans FB Demi" pitchFamily="34" charset="0"/>
              </a:rPr>
              <a:t> </a:t>
            </a:r>
            <a:r>
              <a:rPr lang="en-US" sz="2400" dirty="0">
                <a:latin typeface="Berlin Sans FB Demi" pitchFamily="34" charset="0"/>
              </a:rPr>
              <a:t>participants” of </a:t>
            </a:r>
            <a:r>
              <a:rPr lang="en-US" sz="2400" dirty="0" err="1">
                <a:latin typeface="Berlin Sans FB Demi" pitchFamily="34" charset="0"/>
              </a:rPr>
              <a:t>Kingdon’s</a:t>
            </a:r>
            <a:r>
              <a:rPr lang="en-US" sz="2400" dirty="0">
                <a:latin typeface="Berlin Sans FB Demi" pitchFamily="34" charset="0"/>
              </a:rPr>
              <a:t> policy stream (1995), the technocrats or knowledge elites of Fischer’s</a:t>
            </a:r>
            <a:r>
              <a:rPr lang="id-ID" sz="2400" dirty="0">
                <a:latin typeface="Berlin Sans FB Demi" pitchFamily="34" charset="0"/>
              </a:rPr>
              <a:t> democracy at risk (2000).</a:t>
            </a:r>
          </a:p>
          <a:p>
            <a:pPr marL="0" indent="0">
              <a:buNone/>
              <a:defRPr/>
            </a:pPr>
            <a:endParaRPr lang="en-US" altLang="id-ID" sz="24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>
            <a:extLst>
              <a:ext uri="{FF2B5EF4-FFF2-40B4-BE49-F238E27FC236}">
                <a16:creationId xmlns:a16="http://schemas.microsoft.com/office/drawing/2014/main" id="{7B5DE7A1-2530-49A7-8D10-0DF606D6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413" y="1"/>
            <a:ext cx="6272212" cy="1139825"/>
          </a:xfrm>
        </p:spPr>
        <p:txBody>
          <a:bodyPr/>
          <a:lstStyle/>
          <a:p>
            <a:r>
              <a:rPr lang="id-ID" altLang="id-ID" sz="4000">
                <a:latin typeface="Berlin Sans FB Demi" panose="020E0802020502020306" pitchFamily="34" charset="0"/>
              </a:rPr>
              <a:t>Formulasi Kebijakan</a:t>
            </a:r>
            <a:endParaRPr lang="en-US" altLang="id-ID" sz="4000">
              <a:latin typeface="Berlin Sans FB Demi" panose="020E0802020502020306" pitchFamily="34" charset="0"/>
            </a:endParaRP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E3C170B4-028F-4BFE-A8D2-437A588C1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125538"/>
            <a:ext cx="8226425" cy="49974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id-ID" sz="2400" dirty="0">
                <a:latin typeface="Berlin Sans FB Demi" pitchFamily="34" charset="0"/>
              </a:rPr>
              <a:t>Permasalahan: Rendahnya ketersediaan infrastruktur transportasi</a:t>
            </a:r>
          </a:p>
          <a:p>
            <a:pPr>
              <a:buFont typeface="Arial" charset="0"/>
              <a:buChar char="•"/>
              <a:defRPr/>
            </a:pPr>
            <a:r>
              <a:rPr lang="id-ID" sz="2400" dirty="0">
                <a:latin typeface="Berlin Sans FB Demi" pitchFamily="34" charset="0"/>
              </a:rPr>
              <a:t>Alternatif Solusi: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 dirty="0">
                <a:latin typeface="Berlin Sans FB Demi" pitchFamily="34" charset="0"/>
              </a:rPr>
              <a:t>Pembangunan Jalan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 dirty="0">
                <a:latin typeface="Berlin Sans FB Demi" pitchFamily="34" charset="0"/>
              </a:rPr>
              <a:t>Pembangunan Jembatan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 dirty="0">
                <a:latin typeface="Berlin Sans FB Demi" pitchFamily="34" charset="0"/>
              </a:rPr>
              <a:t>Pembangunan Pelabuhan/Dermaga/Sandaran Kapal</a:t>
            </a:r>
          </a:p>
          <a:p>
            <a:pPr marL="0" indent="0">
              <a:buNone/>
              <a:defRPr/>
            </a:pPr>
            <a:endParaRPr lang="en-US" altLang="id-ID" sz="24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>
            <a:extLst>
              <a:ext uri="{FF2B5EF4-FFF2-40B4-BE49-F238E27FC236}">
                <a16:creationId xmlns:a16="http://schemas.microsoft.com/office/drawing/2014/main" id="{7BEF0811-AE94-4DDA-BA9C-AE9CBC65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413" y="1"/>
            <a:ext cx="6272212" cy="1139825"/>
          </a:xfrm>
        </p:spPr>
        <p:txBody>
          <a:bodyPr/>
          <a:lstStyle/>
          <a:p>
            <a:r>
              <a:rPr lang="id-ID" altLang="id-ID" sz="4000">
                <a:latin typeface="Berlin Sans FB Demi" panose="020E0802020502020306" pitchFamily="34" charset="0"/>
              </a:rPr>
              <a:t>Formulasi Kebijakan</a:t>
            </a:r>
            <a:endParaRPr lang="en-US" altLang="id-ID" sz="4000">
              <a:latin typeface="Berlin Sans FB Demi" panose="020E0802020502020306" pitchFamily="34" charset="0"/>
            </a:endParaRP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346BCD3D-1357-426A-A7EE-041887E2A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125538"/>
            <a:ext cx="8226425" cy="49974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id-ID" sz="2400" dirty="0">
                <a:latin typeface="Berlin Sans FB Demi" pitchFamily="34" charset="0"/>
              </a:rPr>
              <a:t>Permasalahan: Rendahnya Angka Partisipasi Sekolah</a:t>
            </a:r>
          </a:p>
          <a:p>
            <a:pPr>
              <a:buFont typeface="Arial" charset="0"/>
              <a:buChar char="•"/>
              <a:defRPr/>
            </a:pPr>
            <a:r>
              <a:rPr lang="id-ID" sz="2400" dirty="0">
                <a:latin typeface="Berlin Sans FB Demi" pitchFamily="34" charset="0"/>
              </a:rPr>
              <a:t>Alternatif Solusi: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 dirty="0">
                <a:latin typeface="Berlin Sans FB Demi" pitchFamily="34" charset="0"/>
              </a:rPr>
              <a:t>Pembangunan Sekolah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 dirty="0">
                <a:latin typeface="Berlin Sans FB Demi" pitchFamily="34" charset="0"/>
              </a:rPr>
              <a:t>Rekrutmen Guru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 dirty="0">
                <a:latin typeface="Berlin Sans FB Demi" pitchFamily="34" charset="0"/>
              </a:rPr>
              <a:t>Pemberian Beasiswa/Sekolah Gratis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 dirty="0">
                <a:latin typeface="Berlin Sans FB Demi" pitchFamily="34" charset="0"/>
              </a:rPr>
              <a:t>Sosialisasi Ke masyarakat terkait arti penting pendidikan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 dirty="0">
                <a:latin typeface="Berlin Sans FB Demi" pitchFamily="34" charset="0"/>
              </a:rPr>
              <a:t>Pembangunan asrama</a:t>
            </a:r>
          </a:p>
          <a:p>
            <a:pPr marL="457200" lvl="1" indent="0">
              <a:buNone/>
              <a:defRPr/>
            </a:pPr>
            <a:endParaRPr lang="id-ID" sz="2000" dirty="0">
              <a:latin typeface="Berlin Sans FB Demi" pitchFamily="34" charset="0"/>
            </a:endParaRPr>
          </a:p>
          <a:p>
            <a:pPr marL="0" indent="0">
              <a:buNone/>
              <a:defRPr/>
            </a:pPr>
            <a:endParaRPr lang="en-US" altLang="id-ID" sz="24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>
            <a:extLst>
              <a:ext uri="{FF2B5EF4-FFF2-40B4-BE49-F238E27FC236}">
                <a16:creationId xmlns:a16="http://schemas.microsoft.com/office/drawing/2014/main" id="{F8CD3287-AA32-45A6-A4A4-4452B993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413" y="1"/>
            <a:ext cx="6272212" cy="1139825"/>
          </a:xfrm>
        </p:spPr>
        <p:txBody>
          <a:bodyPr/>
          <a:lstStyle/>
          <a:p>
            <a:r>
              <a:rPr lang="id-ID" altLang="id-ID" sz="4000">
                <a:latin typeface="Berlin Sans FB Demi" panose="020E0802020502020306" pitchFamily="34" charset="0"/>
              </a:rPr>
              <a:t>Formulasi Kebijakan</a:t>
            </a:r>
            <a:endParaRPr lang="en-US" altLang="id-ID" sz="4000">
              <a:latin typeface="Berlin Sans FB Demi" panose="020E0802020502020306" pitchFamily="34" charset="0"/>
            </a:endParaRP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0F6C1C1F-D1FB-45AF-A25C-E5D00B307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125538"/>
            <a:ext cx="8226425" cy="49974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id-ID" sz="2400" dirty="0">
                <a:latin typeface="Berlin Sans FB Demi" pitchFamily="34" charset="0"/>
              </a:rPr>
              <a:t>Permasalahan: Rendahnya Kedisiplinan Pegawai</a:t>
            </a:r>
          </a:p>
          <a:p>
            <a:pPr>
              <a:buFont typeface="Arial" charset="0"/>
              <a:buChar char="•"/>
              <a:defRPr/>
            </a:pPr>
            <a:r>
              <a:rPr lang="id-ID" sz="2400" dirty="0">
                <a:latin typeface="Berlin Sans FB Demi" pitchFamily="34" charset="0"/>
              </a:rPr>
              <a:t>Alternatif Solusi: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 dirty="0">
                <a:latin typeface="Berlin Sans FB Demi" pitchFamily="34" charset="0"/>
              </a:rPr>
              <a:t>Pemberian insentif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 dirty="0">
                <a:latin typeface="Berlin Sans FB Demi" pitchFamily="34" charset="0"/>
              </a:rPr>
              <a:t>Pembaruan regulasi</a:t>
            </a:r>
          </a:p>
          <a:p>
            <a:pPr lvl="1">
              <a:buFont typeface="Arial" charset="0"/>
              <a:buChar char="•"/>
              <a:defRPr/>
            </a:pPr>
            <a:r>
              <a:rPr lang="id-ID" sz="2000">
                <a:latin typeface="Berlin Sans FB Demi" pitchFamily="34" charset="0"/>
              </a:rPr>
              <a:t>Penegakan disiplin pegawai</a:t>
            </a:r>
            <a:endParaRPr lang="id-ID" sz="2000" dirty="0">
              <a:latin typeface="Berlin Sans FB Demi" pitchFamily="34" charset="0"/>
            </a:endParaRPr>
          </a:p>
          <a:p>
            <a:pPr marL="457200" lvl="1" indent="0">
              <a:buNone/>
              <a:defRPr/>
            </a:pPr>
            <a:endParaRPr lang="id-ID" sz="2000" dirty="0">
              <a:latin typeface="Berlin Sans FB Demi" pitchFamily="34" charset="0"/>
            </a:endParaRPr>
          </a:p>
          <a:p>
            <a:pPr marL="0" indent="0">
              <a:buNone/>
              <a:defRPr/>
            </a:pPr>
            <a:endParaRPr lang="en-US" altLang="id-ID" sz="24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3686</TotalTime>
  <Words>785</Words>
  <Application>Microsoft Office PowerPoint</Application>
  <PresentationFormat>Widescreen</PresentationFormat>
  <Paragraphs>114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Arial</vt:lpstr>
      <vt:lpstr>Baskerville Old Face</vt:lpstr>
      <vt:lpstr>Berlin Sans FB Demi</vt:lpstr>
      <vt:lpstr>Calibri</vt:lpstr>
      <vt:lpstr>Corbel</vt:lpstr>
      <vt:lpstr>Franklin Gothic Heavy</vt:lpstr>
      <vt:lpstr>Gill Sans MT Condensed</vt:lpstr>
      <vt:lpstr>Times New Roman</vt:lpstr>
      <vt:lpstr>Wingdings</vt:lpstr>
      <vt:lpstr>Presentation UNISA_01</vt:lpstr>
      <vt:lpstr>1_Presentation UNISA_01</vt:lpstr>
      <vt:lpstr>1_Office Theme</vt:lpstr>
      <vt:lpstr>2_Office Theme</vt:lpstr>
      <vt:lpstr>PEMBUKA BELAJAR</vt:lpstr>
      <vt:lpstr>RUANG LINGKUP  FORMULASI KEBIJAKAN</vt:lpstr>
      <vt:lpstr>Tahapan Kebijakan Publik &amp; Kaitannya Dengan Penyelesaian Masalah</vt:lpstr>
      <vt:lpstr>Formulasi Kebijakan</vt:lpstr>
      <vt:lpstr>Formulasi Kebijakan</vt:lpstr>
      <vt:lpstr>Formulasi Kebijakan</vt:lpstr>
      <vt:lpstr>Formulasi Kebijakan</vt:lpstr>
      <vt:lpstr>Formulasi Kebijakan</vt:lpstr>
      <vt:lpstr>Formulasi Kebijakan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Isu Kebijakan</vt:lpstr>
      <vt:lpstr>Isu Kebijakan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125</cp:revision>
  <dcterms:created xsi:type="dcterms:W3CDTF">2017-11-21T07:01:38Z</dcterms:created>
  <dcterms:modified xsi:type="dcterms:W3CDTF">2021-03-05T09:38:27Z</dcterms:modified>
</cp:coreProperties>
</file>