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77EC3B-FCCC-45DA-9E42-E7BC0D21D07E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F25AA234-8AE4-4228-95CB-36B2A0819EF2}">
      <dgm:prSet phldrT="[Text]"/>
      <dgm:spPr/>
      <dgm:t>
        <a:bodyPr/>
        <a:lstStyle/>
        <a:p>
          <a:r>
            <a:rPr lang="en-US" dirty="0" err="1"/>
            <a:t>Identifikasi</a:t>
          </a:r>
          <a:r>
            <a:rPr lang="en-US" dirty="0"/>
            <a:t> </a:t>
          </a:r>
          <a:endParaRPr lang="id-ID" dirty="0"/>
        </a:p>
      </dgm:t>
    </dgm:pt>
    <dgm:pt modelId="{DED6C05F-5276-4F35-AF17-0BC17AC4B9CF}" type="parTrans" cxnId="{4B494B8C-001C-4620-A1B2-557943FF3C45}">
      <dgm:prSet/>
      <dgm:spPr/>
      <dgm:t>
        <a:bodyPr/>
        <a:lstStyle/>
        <a:p>
          <a:endParaRPr lang="id-ID"/>
        </a:p>
      </dgm:t>
    </dgm:pt>
    <dgm:pt modelId="{307F2391-6961-4C1C-BB3D-C39A4A209FB3}" type="sibTrans" cxnId="{4B494B8C-001C-4620-A1B2-557943FF3C45}">
      <dgm:prSet/>
      <dgm:spPr/>
      <dgm:t>
        <a:bodyPr/>
        <a:lstStyle/>
        <a:p>
          <a:endParaRPr lang="id-ID"/>
        </a:p>
      </dgm:t>
    </dgm:pt>
    <dgm:pt modelId="{940FA2B7-551F-4120-BED2-CE0FE9BA1C5C}">
      <dgm:prSet phldrT="[Text]"/>
      <dgm:spPr/>
      <dgm:t>
        <a:bodyPr/>
        <a:lstStyle/>
        <a:p>
          <a:r>
            <a:rPr lang="en-US" dirty="0" err="1"/>
            <a:t>Implementasi</a:t>
          </a:r>
          <a:r>
            <a:rPr lang="en-US" dirty="0"/>
            <a:t> </a:t>
          </a:r>
          <a:endParaRPr lang="id-ID" dirty="0"/>
        </a:p>
      </dgm:t>
    </dgm:pt>
    <dgm:pt modelId="{5108A440-EDC9-430E-848C-63D62E3F43E9}" type="parTrans" cxnId="{39327CF3-09B8-43BE-9768-A37C3820E4CD}">
      <dgm:prSet/>
      <dgm:spPr/>
      <dgm:t>
        <a:bodyPr/>
        <a:lstStyle/>
        <a:p>
          <a:endParaRPr lang="id-ID"/>
        </a:p>
      </dgm:t>
    </dgm:pt>
    <dgm:pt modelId="{BD95591E-09F3-43B4-9E1C-5080E057185F}" type="sibTrans" cxnId="{39327CF3-09B8-43BE-9768-A37C3820E4CD}">
      <dgm:prSet/>
      <dgm:spPr/>
      <dgm:t>
        <a:bodyPr/>
        <a:lstStyle/>
        <a:p>
          <a:endParaRPr lang="id-ID"/>
        </a:p>
      </dgm:t>
    </dgm:pt>
    <dgm:pt modelId="{179B0687-8130-4987-AEF4-2B705DD56D3C}">
      <dgm:prSet phldrT="[Text]"/>
      <dgm:spPr/>
      <dgm:t>
        <a:bodyPr/>
        <a:lstStyle/>
        <a:p>
          <a:r>
            <a:rPr lang="en-US" dirty="0" err="1"/>
            <a:t>Evaluasi</a:t>
          </a:r>
          <a:r>
            <a:rPr lang="en-US" dirty="0"/>
            <a:t> </a:t>
          </a:r>
          <a:endParaRPr lang="id-ID" dirty="0"/>
        </a:p>
      </dgm:t>
    </dgm:pt>
    <dgm:pt modelId="{E63E8B3D-2537-4880-9B5A-5FB1DDC2B7DD}" type="parTrans" cxnId="{454E5E29-F156-4ECC-B6CF-264A05D598A9}">
      <dgm:prSet/>
      <dgm:spPr/>
      <dgm:t>
        <a:bodyPr/>
        <a:lstStyle/>
        <a:p>
          <a:endParaRPr lang="id-ID"/>
        </a:p>
      </dgm:t>
    </dgm:pt>
    <dgm:pt modelId="{DA800392-7CA2-43A4-AA5E-5616B338D0A4}" type="sibTrans" cxnId="{454E5E29-F156-4ECC-B6CF-264A05D598A9}">
      <dgm:prSet/>
      <dgm:spPr/>
      <dgm:t>
        <a:bodyPr/>
        <a:lstStyle/>
        <a:p>
          <a:endParaRPr lang="id-ID"/>
        </a:p>
      </dgm:t>
    </dgm:pt>
    <dgm:pt modelId="{1E301886-4C02-4D41-A8E0-0DF1ED5C22F2}" type="pres">
      <dgm:prSet presAssocID="{6B77EC3B-FCCC-45DA-9E42-E7BC0D21D07E}" presName="compositeShape" presStyleCnt="0">
        <dgm:presLayoutVars>
          <dgm:chMax val="7"/>
          <dgm:dir/>
          <dgm:resizeHandles val="exact"/>
        </dgm:presLayoutVars>
      </dgm:prSet>
      <dgm:spPr/>
    </dgm:pt>
    <dgm:pt modelId="{0FDAC039-C1D6-49CA-A765-EB2337C533AA}" type="pres">
      <dgm:prSet presAssocID="{6B77EC3B-FCCC-45DA-9E42-E7BC0D21D07E}" presName="wedge1" presStyleLbl="node1" presStyleIdx="0" presStyleCnt="3"/>
      <dgm:spPr/>
    </dgm:pt>
    <dgm:pt modelId="{6F068C4C-56D7-4CAF-97E5-5A80E2FF033F}" type="pres">
      <dgm:prSet presAssocID="{6B77EC3B-FCCC-45DA-9E42-E7BC0D21D07E}" presName="dummy1a" presStyleCnt="0"/>
      <dgm:spPr/>
    </dgm:pt>
    <dgm:pt modelId="{38F520E2-AC69-49BF-A0EB-77640F36812A}" type="pres">
      <dgm:prSet presAssocID="{6B77EC3B-FCCC-45DA-9E42-E7BC0D21D07E}" presName="dummy1b" presStyleCnt="0"/>
      <dgm:spPr/>
    </dgm:pt>
    <dgm:pt modelId="{F3B15883-7F6F-4D87-93D0-DBF4D14999F1}" type="pres">
      <dgm:prSet presAssocID="{6B77EC3B-FCCC-45DA-9E42-E7BC0D21D07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06F107C-0E14-4F26-90F4-D65860C29CA9}" type="pres">
      <dgm:prSet presAssocID="{6B77EC3B-FCCC-45DA-9E42-E7BC0D21D07E}" presName="wedge2" presStyleLbl="node1" presStyleIdx="1" presStyleCnt="3"/>
      <dgm:spPr/>
    </dgm:pt>
    <dgm:pt modelId="{94B1023B-FD06-4D90-BC49-51753C15D29C}" type="pres">
      <dgm:prSet presAssocID="{6B77EC3B-FCCC-45DA-9E42-E7BC0D21D07E}" presName="dummy2a" presStyleCnt="0"/>
      <dgm:spPr/>
    </dgm:pt>
    <dgm:pt modelId="{1B3437B1-9181-4C7B-B127-AAEBCD9E20F1}" type="pres">
      <dgm:prSet presAssocID="{6B77EC3B-FCCC-45DA-9E42-E7BC0D21D07E}" presName="dummy2b" presStyleCnt="0"/>
      <dgm:spPr/>
    </dgm:pt>
    <dgm:pt modelId="{D29DC5F7-168B-45DA-A7E8-ACD8F88966C0}" type="pres">
      <dgm:prSet presAssocID="{6B77EC3B-FCCC-45DA-9E42-E7BC0D21D07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E427E684-0B8C-4275-A36B-EC2011760589}" type="pres">
      <dgm:prSet presAssocID="{6B77EC3B-FCCC-45DA-9E42-E7BC0D21D07E}" presName="wedge3" presStyleLbl="node1" presStyleIdx="2" presStyleCnt="3"/>
      <dgm:spPr/>
    </dgm:pt>
    <dgm:pt modelId="{F358B5AB-4B65-4FDA-B1CE-5FFB5077C356}" type="pres">
      <dgm:prSet presAssocID="{6B77EC3B-FCCC-45DA-9E42-E7BC0D21D07E}" presName="dummy3a" presStyleCnt="0"/>
      <dgm:spPr/>
    </dgm:pt>
    <dgm:pt modelId="{1A3870A6-6CC7-4E33-B957-26057FBD59D3}" type="pres">
      <dgm:prSet presAssocID="{6B77EC3B-FCCC-45DA-9E42-E7BC0D21D07E}" presName="dummy3b" presStyleCnt="0"/>
      <dgm:spPr/>
    </dgm:pt>
    <dgm:pt modelId="{AB15A3B3-D29B-4E81-A424-89C2459186D2}" type="pres">
      <dgm:prSet presAssocID="{6B77EC3B-FCCC-45DA-9E42-E7BC0D21D07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6430093D-EA14-4324-9B69-4D3A50E515EF}" type="pres">
      <dgm:prSet presAssocID="{307F2391-6961-4C1C-BB3D-C39A4A209FB3}" presName="arrowWedge1" presStyleLbl="fgSibTrans2D1" presStyleIdx="0" presStyleCnt="3"/>
      <dgm:spPr/>
    </dgm:pt>
    <dgm:pt modelId="{EA5B8647-DF7E-44AE-8349-ADF6E5AEB263}" type="pres">
      <dgm:prSet presAssocID="{BD95591E-09F3-43B4-9E1C-5080E057185F}" presName="arrowWedge2" presStyleLbl="fgSibTrans2D1" presStyleIdx="1" presStyleCnt="3"/>
      <dgm:spPr/>
    </dgm:pt>
    <dgm:pt modelId="{C60CF086-108C-47F8-A010-0381B054E5B9}" type="pres">
      <dgm:prSet presAssocID="{DA800392-7CA2-43A4-AA5E-5616B338D0A4}" presName="arrowWedge3" presStyleLbl="fgSibTrans2D1" presStyleIdx="2" presStyleCnt="3"/>
      <dgm:spPr/>
    </dgm:pt>
  </dgm:ptLst>
  <dgm:cxnLst>
    <dgm:cxn modelId="{839B430F-EA21-497F-BAC4-CB01AB08ACE5}" type="presOf" srcId="{940FA2B7-551F-4120-BED2-CE0FE9BA1C5C}" destId="{406F107C-0E14-4F26-90F4-D65860C29CA9}" srcOrd="0" destOrd="0" presId="urn:microsoft.com/office/officeart/2005/8/layout/cycle8"/>
    <dgm:cxn modelId="{CE471213-5575-4D0F-807E-844B959F04A8}" type="presOf" srcId="{F25AA234-8AE4-4228-95CB-36B2A0819EF2}" destId="{F3B15883-7F6F-4D87-93D0-DBF4D14999F1}" srcOrd="1" destOrd="0" presId="urn:microsoft.com/office/officeart/2005/8/layout/cycle8"/>
    <dgm:cxn modelId="{454E5E29-F156-4ECC-B6CF-264A05D598A9}" srcId="{6B77EC3B-FCCC-45DA-9E42-E7BC0D21D07E}" destId="{179B0687-8130-4987-AEF4-2B705DD56D3C}" srcOrd="2" destOrd="0" parTransId="{E63E8B3D-2537-4880-9B5A-5FB1DDC2B7DD}" sibTransId="{DA800392-7CA2-43A4-AA5E-5616B338D0A4}"/>
    <dgm:cxn modelId="{D59E087F-7F9B-41A9-8A62-DB75E6D57963}" type="presOf" srcId="{179B0687-8130-4987-AEF4-2B705DD56D3C}" destId="{AB15A3B3-D29B-4E81-A424-89C2459186D2}" srcOrd="1" destOrd="0" presId="urn:microsoft.com/office/officeart/2005/8/layout/cycle8"/>
    <dgm:cxn modelId="{4B494B8C-001C-4620-A1B2-557943FF3C45}" srcId="{6B77EC3B-FCCC-45DA-9E42-E7BC0D21D07E}" destId="{F25AA234-8AE4-4228-95CB-36B2A0819EF2}" srcOrd="0" destOrd="0" parTransId="{DED6C05F-5276-4F35-AF17-0BC17AC4B9CF}" sibTransId="{307F2391-6961-4C1C-BB3D-C39A4A209FB3}"/>
    <dgm:cxn modelId="{7CFB6F9D-97A3-4A12-8668-12EE0F7FAE89}" type="presOf" srcId="{940FA2B7-551F-4120-BED2-CE0FE9BA1C5C}" destId="{D29DC5F7-168B-45DA-A7E8-ACD8F88966C0}" srcOrd="1" destOrd="0" presId="urn:microsoft.com/office/officeart/2005/8/layout/cycle8"/>
    <dgm:cxn modelId="{6D21D1A4-FB44-40C8-A506-B75A960DDEF1}" type="presOf" srcId="{179B0687-8130-4987-AEF4-2B705DD56D3C}" destId="{E427E684-0B8C-4275-A36B-EC2011760589}" srcOrd="0" destOrd="0" presId="urn:microsoft.com/office/officeart/2005/8/layout/cycle8"/>
    <dgm:cxn modelId="{F5AA7DE9-429D-4480-855C-B5A1A925A89D}" type="presOf" srcId="{6B77EC3B-FCCC-45DA-9E42-E7BC0D21D07E}" destId="{1E301886-4C02-4D41-A8E0-0DF1ED5C22F2}" srcOrd="0" destOrd="0" presId="urn:microsoft.com/office/officeart/2005/8/layout/cycle8"/>
    <dgm:cxn modelId="{5B4269EA-08B3-4F99-8162-C1D8FE2A9B01}" type="presOf" srcId="{F25AA234-8AE4-4228-95CB-36B2A0819EF2}" destId="{0FDAC039-C1D6-49CA-A765-EB2337C533AA}" srcOrd="0" destOrd="0" presId="urn:microsoft.com/office/officeart/2005/8/layout/cycle8"/>
    <dgm:cxn modelId="{39327CF3-09B8-43BE-9768-A37C3820E4CD}" srcId="{6B77EC3B-FCCC-45DA-9E42-E7BC0D21D07E}" destId="{940FA2B7-551F-4120-BED2-CE0FE9BA1C5C}" srcOrd="1" destOrd="0" parTransId="{5108A440-EDC9-430E-848C-63D62E3F43E9}" sibTransId="{BD95591E-09F3-43B4-9E1C-5080E057185F}"/>
    <dgm:cxn modelId="{029B7CCE-8F72-4558-B120-3AD0595AEDB8}" type="presParOf" srcId="{1E301886-4C02-4D41-A8E0-0DF1ED5C22F2}" destId="{0FDAC039-C1D6-49CA-A765-EB2337C533AA}" srcOrd="0" destOrd="0" presId="urn:microsoft.com/office/officeart/2005/8/layout/cycle8"/>
    <dgm:cxn modelId="{767F944A-4DD6-4882-B45B-78B85B607CB2}" type="presParOf" srcId="{1E301886-4C02-4D41-A8E0-0DF1ED5C22F2}" destId="{6F068C4C-56D7-4CAF-97E5-5A80E2FF033F}" srcOrd="1" destOrd="0" presId="urn:microsoft.com/office/officeart/2005/8/layout/cycle8"/>
    <dgm:cxn modelId="{45A5CE4B-7328-4517-A13C-A0E4A192E0D4}" type="presParOf" srcId="{1E301886-4C02-4D41-A8E0-0DF1ED5C22F2}" destId="{38F520E2-AC69-49BF-A0EB-77640F36812A}" srcOrd="2" destOrd="0" presId="urn:microsoft.com/office/officeart/2005/8/layout/cycle8"/>
    <dgm:cxn modelId="{870E7AC5-3C62-4F6B-A0A4-39FFD28C3E82}" type="presParOf" srcId="{1E301886-4C02-4D41-A8E0-0DF1ED5C22F2}" destId="{F3B15883-7F6F-4D87-93D0-DBF4D14999F1}" srcOrd="3" destOrd="0" presId="urn:microsoft.com/office/officeart/2005/8/layout/cycle8"/>
    <dgm:cxn modelId="{E94666FC-FEFC-4C14-84ED-6FDFDEDF2C1B}" type="presParOf" srcId="{1E301886-4C02-4D41-A8E0-0DF1ED5C22F2}" destId="{406F107C-0E14-4F26-90F4-D65860C29CA9}" srcOrd="4" destOrd="0" presId="urn:microsoft.com/office/officeart/2005/8/layout/cycle8"/>
    <dgm:cxn modelId="{5144C803-2708-4A3D-BC36-91DEE352C402}" type="presParOf" srcId="{1E301886-4C02-4D41-A8E0-0DF1ED5C22F2}" destId="{94B1023B-FD06-4D90-BC49-51753C15D29C}" srcOrd="5" destOrd="0" presId="urn:microsoft.com/office/officeart/2005/8/layout/cycle8"/>
    <dgm:cxn modelId="{EE3EF184-7FDA-49C7-9A47-5AC72CE45F82}" type="presParOf" srcId="{1E301886-4C02-4D41-A8E0-0DF1ED5C22F2}" destId="{1B3437B1-9181-4C7B-B127-AAEBCD9E20F1}" srcOrd="6" destOrd="0" presId="urn:microsoft.com/office/officeart/2005/8/layout/cycle8"/>
    <dgm:cxn modelId="{F8352834-210C-48E4-A27D-47690A1C79D0}" type="presParOf" srcId="{1E301886-4C02-4D41-A8E0-0DF1ED5C22F2}" destId="{D29DC5F7-168B-45DA-A7E8-ACD8F88966C0}" srcOrd="7" destOrd="0" presId="urn:microsoft.com/office/officeart/2005/8/layout/cycle8"/>
    <dgm:cxn modelId="{2390FD93-4513-45FF-8B75-BFFD4B28657A}" type="presParOf" srcId="{1E301886-4C02-4D41-A8E0-0DF1ED5C22F2}" destId="{E427E684-0B8C-4275-A36B-EC2011760589}" srcOrd="8" destOrd="0" presId="urn:microsoft.com/office/officeart/2005/8/layout/cycle8"/>
    <dgm:cxn modelId="{1C1A6025-8C07-4E37-B50D-8A520E048651}" type="presParOf" srcId="{1E301886-4C02-4D41-A8E0-0DF1ED5C22F2}" destId="{F358B5AB-4B65-4FDA-B1CE-5FFB5077C356}" srcOrd="9" destOrd="0" presId="urn:microsoft.com/office/officeart/2005/8/layout/cycle8"/>
    <dgm:cxn modelId="{E8795857-0FC4-4B56-A480-EBA0B9E0BB5C}" type="presParOf" srcId="{1E301886-4C02-4D41-A8E0-0DF1ED5C22F2}" destId="{1A3870A6-6CC7-4E33-B957-26057FBD59D3}" srcOrd="10" destOrd="0" presId="urn:microsoft.com/office/officeart/2005/8/layout/cycle8"/>
    <dgm:cxn modelId="{7BD502F5-4732-4D2E-9CB9-30A5C25DC89D}" type="presParOf" srcId="{1E301886-4C02-4D41-A8E0-0DF1ED5C22F2}" destId="{AB15A3B3-D29B-4E81-A424-89C2459186D2}" srcOrd="11" destOrd="0" presId="urn:microsoft.com/office/officeart/2005/8/layout/cycle8"/>
    <dgm:cxn modelId="{25963FF5-4636-484D-82F8-ECBB472739E8}" type="presParOf" srcId="{1E301886-4C02-4D41-A8E0-0DF1ED5C22F2}" destId="{6430093D-EA14-4324-9B69-4D3A50E515EF}" srcOrd="12" destOrd="0" presId="urn:microsoft.com/office/officeart/2005/8/layout/cycle8"/>
    <dgm:cxn modelId="{669B17F2-E6B6-40B2-8B9F-6AE167FA6644}" type="presParOf" srcId="{1E301886-4C02-4D41-A8E0-0DF1ED5C22F2}" destId="{EA5B8647-DF7E-44AE-8349-ADF6E5AEB263}" srcOrd="13" destOrd="0" presId="urn:microsoft.com/office/officeart/2005/8/layout/cycle8"/>
    <dgm:cxn modelId="{9A2B600B-BB74-481F-967D-76B1EFD4CF13}" type="presParOf" srcId="{1E301886-4C02-4D41-A8E0-0DF1ED5C22F2}" destId="{C60CF086-108C-47F8-A010-0381B054E5B9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DAC039-C1D6-49CA-A765-EB2337C533AA}">
      <dsp:nvSpPr>
        <dsp:cNvPr id="0" name=""/>
        <dsp:cNvSpPr/>
      </dsp:nvSpPr>
      <dsp:spPr>
        <a:xfrm>
          <a:off x="2936198" y="245586"/>
          <a:ext cx="3173730" cy="317373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Identifikasi</a:t>
          </a:r>
          <a:r>
            <a:rPr lang="en-US" sz="1700" kern="1200" dirty="0"/>
            <a:t> </a:t>
          </a:r>
          <a:endParaRPr lang="id-ID" sz="1700" kern="1200" dirty="0"/>
        </a:p>
      </dsp:txBody>
      <dsp:txXfrm>
        <a:off x="4608830" y="918114"/>
        <a:ext cx="1133475" cy="944562"/>
      </dsp:txXfrm>
    </dsp:sp>
    <dsp:sp modelId="{406F107C-0E14-4F26-90F4-D65860C29CA9}">
      <dsp:nvSpPr>
        <dsp:cNvPr id="0" name=""/>
        <dsp:cNvSpPr/>
      </dsp:nvSpPr>
      <dsp:spPr>
        <a:xfrm>
          <a:off x="2870834" y="358933"/>
          <a:ext cx="3173730" cy="317373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Implementasi</a:t>
          </a:r>
          <a:r>
            <a:rPr lang="en-US" sz="1700" kern="1200" dirty="0"/>
            <a:t> </a:t>
          </a:r>
          <a:endParaRPr lang="id-ID" sz="1700" kern="1200" dirty="0"/>
        </a:p>
      </dsp:txBody>
      <dsp:txXfrm>
        <a:off x="3626484" y="2418080"/>
        <a:ext cx="1700212" cy="831215"/>
      </dsp:txXfrm>
    </dsp:sp>
    <dsp:sp modelId="{E427E684-0B8C-4275-A36B-EC2011760589}">
      <dsp:nvSpPr>
        <dsp:cNvPr id="0" name=""/>
        <dsp:cNvSpPr/>
      </dsp:nvSpPr>
      <dsp:spPr>
        <a:xfrm>
          <a:off x="2805471" y="245586"/>
          <a:ext cx="3173730" cy="317373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Evaluasi</a:t>
          </a:r>
          <a:r>
            <a:rPr lang="en-US" sz="1700" kern="1200" dirty="0"/>
            <a:t> </a:t>
          </a:r>
          <a:endParaRPr lang="id-ID" sz="1700" kern="1200" dirty="0"/>
        </a:p>
      </dsp:txBody>
      <dsp:txXfrm>
        <a:off x="3173094" y="918114"/>
        <a:ext cx="1133475" cy="944562"/>
      </dsp:txXfrm>
    </dsp:sp>
    <dsp:sp modelId="{6430093D-EA14-4324-9B69-4D3A50E515EF}">
      <dsp:nvSpPr>
        <dsp:cNvPr id="0" name=""/>
        <dsp:cNvSpPr/>
      </dsp:nvSpPr>
      <dsp:spPr>
        <a:xfrm>
          <a:off x="2739991" y="49117"/>
          <a:ext cx="3566668" cy="356666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5B8647-DF7E-44AE-8349-ADF6E5AEB263}">
      <dsp:nvSpPr>
        <dsp:cNvPr id="0" name=""/>
        <dsp:cNvSpPr/>
      </dsp:nvSpPr>
      <dsp:spPr>
        <a:xfrm>
          <a:off x="2674365" y="162264"/>
          <a:ext cx="3566668" cy="356666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0CF086-108C-47F8-A010-0381B054E5B9}">
      <dsp:nvSpPr>
        <dsp:cNvPr id="0" name=""/>
        <dsp:cNvSpPr/>
      </dsp:nvSpPr>
      <dsp:spPr>
        <a:xfrm>
          <a:off x="2608740" y="49117"/>
          <a:ext cx="3566668" cy="356666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861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8456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8328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3412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560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1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9923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6902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621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644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3766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583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020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510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238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613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52D4-B2E5-4F2C-B5EA-1DC0EA1E8A9B}" type="datetimeFigureOut">
              <a:rPr lang="id-ID" smtClean="0"/>
              <a:t>16/03/2021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661A8C3-0E4D-4298-936B-FD8004C72BB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6301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tugasmahasiswa05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CB378-0795-4376-944A-FABE7B87F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117752"/>
            <a:ext cx="8911687" cy="1280890"/>
          </a:xfrm>
        </p:spPr>
        <p:txBody>
          <a:bodyPr>
            <a:normAutofit/>
          </a:bodyPr>
          <a:lstStyle/>
          <a:p>
            <a:r>
              <a:rPr lang="en-US" sz="4400" b="1" dirty="0"/>
              <a:t>Model </a:t>
            </a:r>
            <a:r>
              <a:rPr lang="en-US" sz="4400" b="1" dirty="0" err="1"/>
              <a:t>Kebijakan</a:t>
            </a:r>
            <a:r>
              <a:rPr lang="en-US" sz="4400" b="1" dirty="0"/>
              <a:t> </a:t>
            </a:r>
            <a:r>
              <a:rPr lang="en-US" sz="4400" b="1" dirty="0" err="1"/>
              <a:t>Publik</a:t>
            </a:r>
            <a:r>
              <a:rPr lang="en-US" sz="4400" b="1" dirty="0"/>
              <a:t> </a:t>
            </a:r>
            <a:endParaRPr lang="id-ID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EFE09-CEDC-4121-B348-BC54AA8E3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398642"/>
            <a:ext cx="8915400" cy="3512579"/>
          </a:xfrm>
        </p:spPr>
        <p:txBody>
          <a:bodyPr/>
          <a:lstStyle/>
          <a:p>
            <a:r>
              <a:rPr lang="en-US" dirty="0"/>
              <a:t>Nur Fitri Mutmainah, S.IP.,MPA </a:t>
            </a:r>
          </a:p>
          <a:p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</a:p>
          <a:p>
            <a:r>
              <a:rPr lang="en-US" dirty="0"/>
              <a:t>Universitas ‘</a:t>
            </a:r>
            <a:r>
              <a:rPr lang="en-US" dirty="0" err="1"/>
              <a:t>Aisyiyah</a:t>
            </a:r>
            <a:r>
              <a:rPr lang="en-US" dirty="0"/>
              <a:t> Yogyakarta </a:t>
            </a:r>
          </a:p>
          <a:p>
            <a:r>
              <a:rPr lang="en-US" dirty="0" err="1"/>
              <a:t>Genap</a:t>
            </a:r>
            <a:r>
              <a:rPr lang="en-US" dirty="0"/>
              <a:t> 20202021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157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B7649-8163-4DB7-95F7-B3C93AD9F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</a:t>
            </a:r>
            <a:r>
              <a:rPr lang="en-US" dirty="0" err="1"/>
              <a:t>kebijakan</a:t>
            </a:r>
            <a:r>
              <a:rPr lang="en-US" dirty="0"/>
              <a:t> social 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37410-B704-41D7-8B06-23DC2A072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pelaksanaannya</a:t>
            </a:r>
            <a:r>
              <a:rPr lang="en-US" sz="2000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/>
              <a:t>Ruang </a:t>
            </a:r>
            <a:r>
              <a:rPr lang="en-US" sz="2000" dirty="0" err="1"/>
              <a:t>lingkupnya</a:t>
            </a:r>
            <a:r>
              <a:rPr lang="en-US" sz="2000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err="1"/>
              <a:t>Keberlanjutannya</a:t>
            </a:r>
            <a:r>
              <a:rPr lang="en-US" sz="2000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err="1"/>
              <a:t>Permasalahanya</a:t>
            </a:r>
            <a:r>
              <a:rPr lang="en-US" sz="2000" dirty="0"/>
              <a:t> 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2220967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B7649-8163-4DB7-95F7-B3C93AD9F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Model </a:t>
            </a:r>
            <a:r>
              <a:rPr lang="en-US" dirty="0" err="1"/>
              <a:t>segitiga</a:t>
            </a:r>
            <a:r>
              <a:rPr lang="en-US" dirty="0"/>
              <a:t> </a:t>
            </a:r>
            <a:r>
              <a:rPr lang="en-US" dirty="0" err="1"/>
              <a:t>perumusan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endParaRPr lang="id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FE7D74-4ED5-4A62-8584-D355B55153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301258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8948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01497-82CD-4F25-94EB-A9921014F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TUGAS INDIVIDU </a:t>
            </a:r>
            <a:endParaRPr lang="id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967DF-E5F9-467E-9178-6C0AE11A0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err="1"/>
              <a:t>Buatlah</a:t>
            </a:r>
            <a:r>
              <a:rPr lang="en-US" sz="2000" dirty="0"/>
              <a:t> 1 model </a:t>
            </a:r>
            <a:r>
              <a:rPr lang="en-US" sz="2000" dirty="0" err="1"/>
              <a:t>perumusan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 </a:t>
            </a:r>
            <a:r>
              <a:rPr lang="en-US" sz="2000" dirty="0" err="1"/>
              <a:t>dibidang</a:t>
            </a:r>
            <a:r>
              <a:rPr lang="en-US" sz="2000" dirty="0"/>
              <a:t> SOSIAL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mempergunakan</a:t>
            </a:r>
            <a:r>
              <a:rPr lang="en-US" sz="2000" dirty="0"/>
              <a:t> </a:t>
            </a: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err="1"/>
              <a:t>segitiga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 </a:t>
            </a:r>
            <a:r>
              <a:rPr lang="en-US" sz="2000" dirty="0" err="1"/>
              <a:t>diatas</a:t>
            </a:r>
            <a:r>
              <a:rPr lang="en-US" sz="2000" dirty="0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 err="1"/>
              <a:t>Dikumpulkan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file word / pdf </a:t>
            </a:r>
            <a:r>
              <a:rPr lang="en-US" sz="2000" dirty="0" err="1"/>
              <a:t>dengan</a:t>
            </a:r>
            <a:r>
              <a:rPr lang="en-US" sz="2000" dirty="0"/>
              <a:t> format file </a:t>
            </a:r>
            <a:r>
              <a:rPr lang="en-US" sz="2000" dirty="0" err="1"/>
              <a:t>NIM_Nama</a:t>
            </a:r>
            <a:r>
              <a:rPr lang="en-US" sz="2000" dirty="0"/>
              <a:t> </a:t>
            </a:r>
            <a:r>
              <a:rPr lang="en-US" sz="2000" dirty="0" err="1"/>
              <a:t>kirim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alamat</a:t>
            </a:r>
            <a:r>
              <a:rPr lang="en-US" sz="2000" dirty="0"/>
              <a:t> email </a:t>
            </a:r>
            <a:r>
              <a:rPr lang="en-US" sz="2000" dirty="0">
                <a:hlinkClick r:id="rId2"/>
              </a:rPr>
              <a:t>tugasmahasiswa05@gmail.com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subject “</a:t>
            </a:r>
            <a:r>
              <a:rPr lang="en-US" sz="2000" dirty="0" err="1"/>
              <a:t>tugas</a:t>
            </a:r>
            <a:r>
              <a:rPr lang="en-US" sz="2000" dirty="0"/>
              <a:t> </a:t>
            </a:r>
            <a:r>
              <a:rPr lang="en-US" sz="2000" dirty="0" err="1"/>
              <a:t>Formulasi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” 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403265420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111</TotalTime>
  <Words>81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Wingdings</vt:lpstr>
      <vt:lpstr>Wingdings 3</vt:lpstr>
      <vt:lpstr>Wisp</vt:lpstr>
      <vt:lpstr>Model Kebijakan Publik </vt:lpstr>
      <vt:lpstr>Model kebijakan social </vt:lpstr>
      <vt:lpstr>Model segitiga perumusan kebijakan </vt:lpstr>
      <vt:lpstr>TUGAS INDIVIDU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Formulasi Kebijakan</dc:title>
  <dc:creator>Nur Fitri Mutmainah</dc:creator>
  <cp:lastModifiedBy>Nur Fitri Mutmainah</cp:lastModifiedBy>
  <cp:revision>12</cp:revision>
  <dcterms:created xsi:type="dcterms:W3CDTF">2021-02-23T00:17:13Z</dcterms:created>
  <dcterms:modified xsi:type="dcterms:W3CDTF">2021-03-16T02:48:39Z</dcterms:modified>
</cp:coreProperties>
</file>