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861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45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32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3412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60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1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9923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690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621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644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376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583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020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10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238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613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301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B378-0795-4376-944A-FABE7B87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11775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Perencanaan</a:t>
            </a:r>
            <a:r>
              <a:rPr lang="en-US" sz="4400" b="1" dirty="0"/>
              <a:t> </a:t>
            </a:r>
            <a:r>
              <a:rPr lang="en-US" sz="4400" b="1" dirty="0" err="1"/>
              <a:t>Kebijakan</a:t>
            </a:r>
            <a:r>
              <a:rPr lang="en-US" sz="4400" b="1" dirty="0"/>
              <a:t> </a:t>
            </a:r>
            <a:r>
              <a:rPr lang="en-US" sz="4400" b="1" dirty="0" err="1"/>
              <a:t>Publik</a:t>
            </a:r>
            <a:r>
              <a:rPr lang="en-US" sz="4400" b="1" dirty="0"/>
              <a:t> </a:t>
            </a:r>
            <a:endParaRPr lang="id-ID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EFE09-CEDC-4121-B348-BC54AA8E3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98642"/>
            <a:ext cx="8915400" cy="3512579"/>
          </a:xfrm>
        </p:spPr>
        <p:txBody>
          <a:bodyPr/>
          <a:lstStyle/>
          <a:p>
            <a:r>
              <a:rPr lang="en-US" dirty="0"/>
              <a:t>Nur Fitri Mutmainah, S.IP.,MPA </a:t>
            </a:r>
          </a:p>
          <a:p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</a:p>
          <a:p>
            <a:r>
              <a:rPr lang="en-US" dirty="0"/>
              <a:t>Universitas ‘</a:t>
            </a:r>
            <a:r>
              <a:rPr lang="en-US" dirty="0" err="1"/>
              <a:t>Aisyiyah</a:t>
            </a:r>
            <a:r>
              <a:rPr lang="en-US" dirty="0"/>
              <a:t> Yogyakarta </a:t>
            </a:r>
          </a:p>
          <a:p>
            <a:r>
              <a:rPr lang="en-US" dirty="0" err="1"/>
              <a:t>Genap</a:t>
            </a:r>
            <a:r>
              <a:rPr lang="en-US" dirty="0"/>
              <a:t> 20202021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57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7410-B704-41D7-8B06-23DC2A072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07165"/>
            <a:ext cx="8915400" cy="490405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Pada </a:t>
            </a:r>
            <a:r>
              <a:rPr lang="en-US" sz="2400" dirty="0" err="1"/>
              <a:t>pertemuan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dan </a:t>
            </a:r>
            <a:r>
              <a:rPr lang="en-US" sz="2400" dirty="0" err="1"/>
              <a:t>membedakannya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public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yang </a:t>
            </a:r>
            <a:r>
              <a:rPr lang="en-US" sz="2400" dirty="0" err="1"/>
              <a:t>bukan</a:t>
            </a:r>
            <a:r>
              <a:rPr lang="en-US" sz="2400" dirty="0"/>
              <a:t> public. Adapun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pertemuan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nantinya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public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dikenali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agenda </a:t>
            </a:r>
            <a:r>
              <a:rPr lang="en-US" sz="2400" dirty="0" err="1"/>
              <a:t>pemerintah</a:t>
            </a:r>
            <a:r>
              <a:rPr lang="en-US" sz="2400" dirty="0"/>
              <a:t> dan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permasalah</a:t>
            </a:r>
            <a:r>
              <a:rPr lang="en-US" sz="2400" dirty="0"/>
              <a:t> public yang </a:t>
            </a:r>
            <a:r>
              <a:rPr lang="en-US" sz="2400" dirty="0" err="1"/>
              <a:t>menjadi</a:t>
            </a:r>
            <a:r>
              <a:rPr lang="en-US" sz="2400" dirty="0"/>
              <a:t> focus </a:t>
            </a:r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22096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7410-B704-41D7-8B06-23DC2A072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39687"/>
            <a:ext cx="8915400" cy="477153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Agenda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tuntutan-tuntutan</a:t>
            </a:r>
            <a:r>
              <a:rPr lang="en-US" sz="2400" dirty="0"/>
              <a:t> agar para </a:t>
            </a:r>
            <a:r>
              <a:rPr lang="en-US" sz="2400" dirty="0" err="1"/>
              <a:t>pembuat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terdorong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Agenda </a:t>
            </a:r>
            <a:r>
              <a:rPr lang="en-US" sz="2400" dirty="0" err="1"/>
              <a:t>kebijakan</a:t>
            </a:r>
            <a:r>
              <a:rPr lang="en-US" sz="2400" dirty="0"/>
              <a:t> – </a:t>
            </a:r>
            <a:r>
              <a:rPr lang="en-US" sz="2400" dirty="0" err="1"/>
              <a:t>tuntutan</a:t>
            </a:r>
            <a:r>
              <a:rPr lang="en-US" sz="2400" dirty="0"/>
              <a:t> – </a:t>
            </a:r>
            <a:r>
              <a:rPr lang="en-US" sz="2400" dirty="0" err="1"/>
              <a:t>tuntan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Agenda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</a:p>
          <a:p>
            <a:pPr>
              <a:buAutoNum type="arabicPeriod"/>
            </a:pPr>
            <a:r>
              <a:rPr lang="en-US" sz="2400" dirty="0"/>
              <a:t>Agenda </a:t>
            </a:r>
            <a:r>
              <a:rPr lang="en-US" sz="2400" dirty="0" err="1"/>
              <a:t>sistematik</a:t>
            </a:r>
            <a:r>
              <a:rPr lang="en-US" sz="2400" dirty="0"/>
              <a:t> </a:t>
            </a:r>
          </a:p>
          <a:p>
            <a:pPr>
              <a:buAutoNum type="arabicPeriod"/>
            </a:pPr>
            <a:r>
              <a:rPr lang="en-US" sz="2400" dirty="0"/>
              <a:t>Agenda </a:t>
            </a:r>
            <a:r>
              <a:rPr lang="en-US" sz="2400" dirty="0" err="1"/>
              <a:t>kelembagaan</a:t>
            </a:r>
            <a:r>
              <a:rPr lang="en-US" sz="2400" dirty="0"/>
              <a:t>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13894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7649-8163-4DB7-95F7-B3C93AD9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public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/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7410-B704-41D7-8B06-23DC2A07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err="1"/>
              <a:t>Siapa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merumuskan</a:t>
            </a:r>
            <a:r>
              <a:rPr lang="en-US" sz="2400" dirty="0"/>
              <a:t> / </a:t>
            </a:r>
            <a:r>
              <a:rPr lang="en-US" sz="2400" dirty="0" err="1"/>
              <a:t>merencanakan</a:t>
            </a:r>
            <a:r>
              <a:rPr lang="en-US" sz="2400" dirty="0"/>
              <a:t> </a:t>
            </a:r>
          </a:p>
          <a:p>
            <a:pPr>
              <a:buAutoNum type="arabicPeriod"/>
            </a:pP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/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dirumuskan</a:t>
            </a:r>
            <a:r>
              <a:rPr lang="en-US" sz="2400" dirty="0"/>
              <a:t>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Well structured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Moderately structured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Ill structured</a:t>
            </a:r>
          </a:p>
        </p:txBody>
      </p:sp>
    </p:spTree>
    <p:extLst>
      <p:ext uri="{BB962C8B-B14F-4D97-AF65-F5344CB8AC3E}">
        <p14:creationId xmlns:p14="http://schemas.microsoft.com/office/powerpoint/2010/main" val="26388162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323</TotalTime>
  <Words>141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Wisp</vt:lpstr>
      <vt:lpstr>Perencanaan Kebijakan Publik </vt:lpstr>
      <vt:lpstr>PowerPoint Presentation</vt:lpstr>
      <vt:lpstr>PowerPoint Presentation</vt:lpstr>
      <vt:lpstr>Bagaimana suatu masalah public dapat dirumuskan / direncanakan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Formulasi Kebijakan</dc:title>
  <dc:creator>Nur Fitri Mutmainah</dc:creator>
  <cp:lastModifiedBy>Nur Fitri Mutmainah</cp:lastModifiedBy>
  <cp:revision>15</cp:revision>
  <dcterms:created xsi:type="dcterms:W3CDTF">2021-02-23T00:17:13Z</dcterms:created>
  <dcterms:modified xsi:type="dcterms:W3CDTF">2021-03-16T06:45:00Z</dcterms:modified>
</cp:coreProperties>
</file>