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2"/>
  </p:notesMasterIdLst>
  <p:sldIdLst>
    <p:sldId id="578" r:id="rId5"/>
    <p:sldId id="307" r:id="rId6"/>
    <p:sldId id="579" r:id="rId7"/>
    <p:sldId id="580" r:id="rId8"/>
    <p:sldId id="576" r:id="rId9"/>
    <p:sldId id="564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Tugas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Pertemuan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7-8</a:t>
            </a:r>
            <a:b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</a:b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worksheet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(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/>
              <a:t>)</a:t>
            </a:r>
            <a:r>
              <a:rPr lang="en-US" smtClean="0"/>
              <a:t>;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worksheet </a:t>
            </a:r>
            <a:r>
              <a:rPr lang="en-US" dirty="0" err="1" smtClean="0"/>
              <a:t>diconvert</a:t>
            </a:r>
            <a:r>
              <a:rPr lang="en-US" dirty="0" smtClean="0"/>
              <a:t> (</a:t>
            </a:r>
            <a:r>
              <a:rPr lang="en-US" dirty="0" err="1" smtClean="0"/>
              <a:t>ubah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PDF;</a:t>
            </a:r>
          </a:p>
          <a:p>
            <a:r>
              <a:rPr lang="en-US" dirty="0" err="1" smtClean="0"/>
              <a:t>Beri</a:t>
            </a:r>
            <a:r>
              <a:rPr lang="en-US" dirty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tugas</a:t>
            </a:r>
            <a:r>
              <a:rPr lang="en-US" dirty="0" smtClean="0"/>
              <a:t> worksheet PDF </a:t>
            </a:r>
            <a:r>
              <a:rPr lang="en-US" dirty="0" err="1" smtClean="0"/>
              <a:t>dengan</a:t>
            </a:r>
            <a:r>
              <a:rPr lang="en-US" dirty="0" smtClean="0"/>
              <a:t> format (</a:t>
            </a:r>
            <a:r>
              <a:rPr lang="en-US" dirty="0" err="1" smtClean="0"/>
              <a:t>Nama</a:t>
            </a:r>
            <a:r>
              <a:rPr lang="en-US" dirty="0" smtClean="0"/>
              <a:t>-NIM) </a:t>
            </a:r>
            <a:r>
              <a:rPr lang="en-US" dirty="0" err="1" smtClean="0"/>
              <a:t>Contoh</a:t>
            </a:r>
            <a:r>
              <a:rPr lang="en-US" dirty="0" smtClean="0"/>
              <a:t> : Andi-2000001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PJ </a:t>
            </a:r>
            <a:r>
              <a:rPr lang="en-US" dirty="0" err="1" smtClean="0"/>
              <a:t>kelas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PJ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mengompilasikan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teman-temannya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Win </a:t>
            </a:r>
            <a:r>
              <a:rPr lang="en-US" dirty="0" err="1" smtClean="0"/>
              <a:t>Rar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gerrykatonvw@gmail.com.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4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di </a:t>
            </a:r>
            <a:r>
              <a:rPr lang="en-US" dirty="0" err="1" smtClean="0"/>
              <a:t>Kabupatenmu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Provinsimu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88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3014</TotalTime>
  <Words>233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 Unicode MS</vt:lpstr>
      <vt:lpstr>SimSun</vt:lpstr>
      <vt:lpstr>Arial</vt:lpstr>
      <vt:lpstr>Berlin Sans FB Demi</vt:lpstr>
      <vt:lpstr>Calibri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Tugas Pertemuan 7-8 </vt:lpstr>
      <vt:lpstr>Instruksi Tugas</vt:lpstr>
      <vt:lpstr>Soal Tugas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163</cp:revision>
  <dcterms:created xsi:type="dcterms:W3CDTF">2017-11-21T07:01:38Z</dcterms:created>
  <dcterms:modified xsi:type="dcterms:W3CDTF">2021-03-16T01:07:32Z</dcterms:modified>
</cp:coreProperties>
</file>