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1"/>
  </p:notesMasterIdLst>
  <p:sldIdLst>
    <p:sldId id="578" r:id="rId5"/>
    <p:sldId id="307" r:id="rId6"/>
    <p:sldId id="568" r:id="rId7"/>
    <p:sldId id="579" r:id="rId8"/>
    <p:sldId id="56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  <p:sldId id="576" r:id="rId18"/>
    <p:sldId id="564" r:id="rId19"/>
    <p:sldId id="32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2102477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77" dirty="0"/>
              <a:t>DAU </a:t>
            </a:r>
            <a:r>
              <a:rPr lang="en-US" sz="2177" dirty="0" err="1"/>
              <a:t>adalah</a:t>
            </a:r>
            <a:r>
              <a:rPr lang="en-US" sz="2177" dirty="0"/>
              <a:t> </a:t>
            </a:r>
            <a:r>
              <a:rPr lang="en-US" sz="2177" dirty="0" err="1"/>
              <a:t>dana</a:t>
            </a:r>
            <a:r>
              <a:rPr lang="en-US" sz="2177" dirty="0"/>
              <a:t> yang </a:t>
            </a:r>
            <a:r>
              <a:rPr lang="en-US" sz="2177" dirty="0" err="1"/>
              <a:t>bersumber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APBN yang </a:t>
            </a:r>
            <a:r>
              <a:rPr lang="en-US" sz="2177" dirty="0" err="1"/>
              <a:t>dialokasikan</a:t>
            </a:r>
            <a:r>
              <a:rPr lang="en-US" sz="2177" dirty="0"/>
              <a:t> </a:t>
            </a:r>
            <a:r>
              <a:rPr lang="en-US" sz="2177" dirty="0" err="1"/>
              <a:t>dengan</a:t>
            </a:r>
            <a:r>
              <a:rPr lang="en-US" sz="2177" dirty="0"/>
              <a:t> </a:t>
            </a:r>
            <a:r>
              <a:rPr lang="en-US" sz="2177" dirty="0" err="1"/>
              <a:t>tujuan</a:t>
            </a:r>
            <a:r>
              <a:rPr lang="en-US" sz="2177" dirty="0"/>
              <a:t> </a:t>
            </a:r>
            <a:r>
              <a:rPr lang="en-US" sz="2177" dirty="0" err="1"/>
              <a:t>pemerataan</a:t>
            </a:r>
            <a:r>
              <a:rPr lang="en-US" sz="2177" dirty="0"/>
              <a:t> </a:t>
            </a:r>
            <a:r>
              <a:rPr lang="en-US" sz="2177" dirty="0" err="1"/>
              <a:t>kemampuan</a:t>
            </a:r>
            <a:r>
              <a:rPr lang="en-US" sz="2177" dirty="0"/>
              <a:t> </a:t>
            </a:r>
            <a:r>
              <a:rPr lang="en-US" sz="2177" dirty="0" err="1"/>
              <a:t>keuangan</a:t>
            </a:r>
            <a:r>
              <a:rPr lang="en-US" sz="2177" dirty="0"/>
              <a:t> </a:t>
            </a:r>
            <a:r>
              <a:rPr lang="en-US" sz="2177" dirty="0" err="1"/>
              <a:t>antar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mendanai</a:t>
            </a:r>
            <a:r>
              <a:rPr lang="en-US" sz="2177" dirty="0"/>
              <a:t> </a:t>
            </a:r>
            <a:r>
              <a:rPr lang="en-US" sz="2177" dirty="0" err="1"/>
              <a:t>kebutuhan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dalam</a:t>
            </a:r>
            <a:r>
              <a:rPr lang="en-US" sz="2177" dirty="0"/>
              <a:t> </a:t>
            </a:r>
            <a:r>
              <a:rPr lang="en-US" sz="2177" dirty="0" err="1"/>
              <a:t>rangka</a:t>
            </a:r>
            <a:r>
              <a:rPr lang="en-US" sz="2177" dirty="0"/>
              <a:t> </a:t>
            </a:r>
            <a:r>
              <a:rPr lang="en-US" sz="2177" dirty="0" err="1"/>
              <a:t>pelaksanaan</a:t>
            </a:r>
            <a:r>
              <a:rPr lang="en-US" sz="2177" dirty="0"/>
              <a:t> </a:t>
            </a:r>
            <a:r>
              <a:rPr lang="en-US" sz="2177" dirty="0" err="1"/>
              <a:t>desentralisasi</a:t>
            </a:r>
            <a:r>
              <a:rPr lang="en-US" sz="2177" dirty="0"/>
              <a:t>.</a:t>
            </a:r>
          </a:p>
          <a:p>
            <a:r>
              <a:rPr lang="en-US" sz="2177" dirty="0"/>
              <a:t>DAU </a:t>
            </a:r>
            <a:r>
              <a:rPr lang="en-US" sz="2177" dirty="0" err="1"/>
              <a:t>diberikan</a:t>
            </a:r>
            <a:r>
              <a:rPr lang="en-US" sz="2177" dirty="0"/>
              <a:t> </a:t>
            </a:r>
            <a:r>
              <a:rPr lang="en-US" sz="2177" dirty="0" err="1"/>
              <a:t>pemerintah</a:t>
            </a:r>
            <a:r>
              <a:rPr lang="en-US" sz="2177" dirty="0"/>
              <a:t> </a:t>
            </a:r>
            <a:r>
              <a:rPr lang="en-US" sz="2177" dirty="0" err="1"/>
              <a:t>pusat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membiayai</a:t>
            </a:r>
            <a:r>
              <a:rPr lang="en-US" sz="2177" dirty="0"/>
              <a:t> </a:t>
            </a:r>
            <a:r>
              <a:rPr lang="en-US" sz="2177" dirty="0" err="1"/>
              <a:t>kekurangan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pemerintah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dalam</a:t>
            </a:r>
            <a:r>
              <a:rPr lang="en-US" sz="2177" dirty="0"/>
              <a:t> </a:t>
            </a:r>
            <a:r>
              <a:rPr lang="en-US" sz="2177" dirty="0" err="1"/>
              <a:t>memanfaatkan</a:t>
            </a:r>
            <a:r>
              <a:rPr lang="en-US" sz="2177" dirty="0"/>
              <a:t> PAD-</a:t>
            </a:r>
            <a:r>
              <a:rPr lang="en-US" sz="2177" dirty="0" err="1"/>
              <a:t>nya</a:t>
            </a:r>
            <a:r>
              <a:rPr lang="en-US" sz="2177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292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988840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77" dirty="0"/>
              <a:t>DAU </a:t>
            </a:r>
            <a:r>
              <a:rPr lang="en-US" sz="2177" dirty="0" err="1"/>
              <a:t>bersifat</a:t>
            </a:r>
            <a:r>
              <a:rPr lang="en-US" sz="2177" dirty="0"/>
              <a:t> “Block Grant” yang </a:t>
            </a:r>
            <a:r>
              <a:rPr lang="en-US" sz="2177" dirty="0" err="1"/>
              <a:t>berarti</a:t>
            </a:r>
            <a:r>
              <a:rPr lang="en-US" sz="2177" dirty="0"/>
              <a:t> </a:t>
            </a:r>
            <a:r>
              <a:rPr lang="en-US" sz="2177" dirty="0" err="1"/>
              <a:t>penggunaannya</a:t>
            </a:r>
            <a:r>
              <a:rPr lang="en-US" sz="2177" dirty="0"/>
              <a:t> </a:t>
            </a:r>
            <a:r>
              <a:rPr lang="en-US" sz="2177" dirty="0" err="1"/>
              <a:t>diserahkan</a:t>
            </a:r>
            <a:r>
              <a:rPr lang="en-US" sz="2177" dirty="0"/>
              <a:t> </a:t>
            </a:r>
            <a:r>
              <a:rPr lang="en-US" sz="2177" dirty="0" err="1"/>
              <a:t>kepada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sesuai</a:t>
            </a:r>
            <a:r>
              <a:rPr lang="en-US" sz="2177" dirty="0"/>
              <a:t> </a:t>
            </a:r>
            <a:r>
              <a:rPr lang="en-US" sz="2177" dirty="0" err="1"/>
              <a:t>dengan</a:t>
            </a:r>
            <a:r>
              <a:rPr lang="en-US" sz="2177" dirty="0"/>
              <a:t> </a:t>
            </a:r>
            <a:r>
              <a:rPr lang="en-US" sz="2177" dirty="0" err="1"/>
              <a:t>prioritas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kebutuhan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peningkatan</a:t>
            </a:r>
            <a:r>
              <a:rPr lang="en-US" sz="2177" dirty="0"/>
              <a:t> </a:t>
            </a:r>
            <a:r>
              <a:rPr lang="en-US" sz="2177" dirty="0" err="1"/>
              <a:t>pelayanan</a:t>
            </a:r>
            <a:r>
              <a:rPr lang="en-US" sz="2177" dirty="0"/>
              <a:t> </a:t>
            </a:r>
            <a:r>
              <a:rPr lang="en-US" sz="2177" dirty="0" err="1"/>
              <a:t>kepada</a:t>
            </a:r>
            <a:r>
              <a:rPr lang="en-US" sz="2177" dirty="0"/>
              <a:t> </a:t>
            </a:r>
            <a:r>
              <a:rPr lang="en-US" sz="2177" dirty="0" err="1"/>
              <a:t>masyarakat</a:t>
            </a:r>
            <a:r>
              <a:rPr lang="en-US" sz="2177" dirty="0"/>
              <a:t> </a:t>
            </a:r>
            <a:r>
              <a:rPr lang="en-US" sz="2177" dirty="0" err="1"/>
              <a:t>dalam</a:t>
            </a:r>
            <a:r>
              <a:rPr lang="en-US" sz="2177" dirty="0"/>
              <a:t> </a:t>
            </a:r>
            <a:r>
              <a:rPr lang="en-US" sz="2177" dirty="0" err="1"/>
              <a:t>rangka</a:t>
            </a:r>
            <a:r>
              <a:rPr lang="en-US" sz="2177" dirty="0"/>
              <a:t> </a:t>
            </a:r>
            <a:r>
              <a:rPr lang="en-US" sz="2177" dirty="0" err="1"/>
              <a:t>pelaksanaan</a:t>
            </a:r>
            <a:r>
              <a:rPr lang="en-US" sz="2177" dirty="0"/>
              <a:t> </a:t>
            </a:r>
            <a:r>
              <a:rPr lang="en-US" sz="2177" dirty="0" err="1"/>
              <a:t>otonomi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.</a:t>
            </a:r>
          </a:p>
          <a:p>
            <a:r>
              <a:rPr lang="en-US" sz="2177" dirty="0"/>
              <a:t>DAU </a:t>
            </a:r>
            <a:r>
              <a:rPr lang="en-US" sz="2177" dirty="0" err="1"/>
              <a:t>dialokasikan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provinsi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kabupaten</a:t>
            </a:r>
            <a:r>
              <a:rPr lang="en-US" sz="2177" dirty="0"/>
              <a:t>/</a:t>
            </a:r>
            <a:r>
              <a:rPr lang="en-US" sz="2177" dirty="0" err="1"/>
              <a:t>kota</a:t>
            </a:r>
            <a:r>
              <a:rPr lang="en-US" sz="2177" dirty="0"/>
              <a:t>. </a:t>
            </a:r>
            <a:r>
              <a:rPr lang="en-US" sz="2177" dirty="0" err="1"/>
              <a:t>Besaran</a:t>
            </a:r>
            <a:r>
              <a:rPr lang="en-US" sz="2177" dirty="0"/>
              <a:t> DAU </a:t>
            </a:r>
            <a:r>
              <a:rPr lang="en-US" sz="2177" dirty="0" err="1"/>
              <a:t>ditetapkan</a:t>
            </a:r>
            <a:r>
              <a:rPr lang="en-US" sz="2177" dirty="0"/>
              <a:t> </a:t>
            </a:r>
            <a:r>
              <a:rPr lang="en-US" sz="2177" dirty="0" err="1"/>
              <a:t>sekurang-kurangnya</a:t>
            </a:r>
            <a:r>
              <a:rPr lang="en-US" sz="2177" dirty="0"/>
              <a:t> 26%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Pendapatan</a:t>
            </a:r>
            <a:r>
              <a:rPr lang="en-US" sz="2177" dirty="0"/>
              <a:t> </a:t>
            </a:r>
            <a:r>
              <a:rPr lang="en-US" sz="2177" dirty="0" err="1"/>
              <a:t>Dalam</a:t>
            </a:r>
            <a:r>
              <a:rPr lang="en-US" sz="2177" dirty="0"/>
              <a:t> </a:t>
            </a:r>
            <a:r>
              <a:rPr lang="en-US" sz="2177" dirty="0" err="1"/>
              <a:t>Negeri</a:t>
            </a:r>
            <a:r>
              <a:rPr lang="en-US" sz="2177" dirty="0"/>
              <a:t> (PDN) </a:t>
            </a:r>
            <a:r>
              <a:rPr lang="en-US" sz="2177" dirty="0" err="1"/>
              <a:t>Netto</a:t>
            </a:r>
            <a:r>
              <a:rPr lang="en-US" sz="2177" dirty="0"/>
              <a:t> yang </a:t>
            </a:r>
            <a:r>
              <a:rPr lang="en-US" sz="2177" dirty="0" err="1"/>
              <a:t>ditetapkan</a:t>
            </a:r>
            <a:r>
              <a:rPr lang="en-US" sz="2177" dirty="0"/>
              <a:t> </a:t>
            </a:r>
            <a:r>
              <a:rPr lang="en-US" sz="2177" dirty="0" err="1"/>
              <a:t>dalam</a:t>
            </a:r>
            <a:r>
              <a:rPr lang="en-US" sz="2177" dirty="0"/>
              <a:t> APBN. </a:t>
            </a:r>
          </a:p>
          <a:p>
            <a:r>
              <a:rPr lang="en-US" sz="2177" dirty="0" err="1"/>
              <a:t>Proporsi</a:t>
            </a:r>
            <a:r>
              <a:rPr lang="en-US" sz="2177" dirty="0"/>
              <a:t> DAU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provinsi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kabupaten</a:t>
            </a:r>
            <a:r>
              <a:rPr lang="en-US" sz="2177" dirty="0"/>
              <a:t>/</a:t>
            </a:r>
            <a:r>
              <a:rPr lang="en-US" sz="2177" dirty="0" err="1"/>
              <a:t>kota</a:t>
            </a:r>
            <a:r>
              <a:rPr lang="en-US" sz="2177" dirty="0"/>
              <a:t> </a:t>
            </a:r>
            <a:r>
              <a:rPr lang="en-US" sz="2177" dirty="0" err="1"/>
              <a:t>ditetapkan</a:t>
            </a:r>
            <a:r>
              <a:rPr lang="en-US" sz="2177" dirty="0"/>
              <a:t> </a:t>
            </a:r>
            <a:r>
              <a:rPr lang="en-US" sz="2177" dirty="0" err="1"/>
              <a:t>sesuai</a:t>
            </a:r>
            <a:r>
              <a:rPr lang="en-US" sz="2177" dirty="0"/>
              <a:t> </a:t>
            </a:r>
            <a:r>
              <a:rPr lang="en-US" sz="2177" dirty="0" err="1"/>
              <a:t>dengan</a:t>
            </a:r>
            <a:r>
              <a:rPr lang="en-US" sz="2177" dirty="0"/>
              <a:t> </a:t>
            </a:r>
            <a:r>
              <a:rPr lang="en-US" sz="2177" dirty="0" err="1"/>
              <a:t>imbangan</a:t>
            </a:r>
            <a:r>
              <a:rPr lang="en-US" sz="2177" dirty="0"/>
              <a:t> </a:t>
            </a:r>
            <a:r>
              <a:rPr lang="en-US" sz="2177" dirty="0" err="1"/>
              <a:t>kewenangan</a:t>
            </a:r>
            <a:r>
              <a:rPr lang="en-US" sz="2177" dirty="0"/>
              <a:t> </a:t>
            </a:r>
            <a:r>
              <a:rPr lang="en-US" sz="2177" dirty="0" err="1"/>
              <a:t>antara</a:t>
            </a:r>
            <a:r>
              <a:rPr lang="en-US" sz="2177" dirty="0"/>
              <a:t> </a:t>
            </a:r>
            <a:r>
              <a:rPr lang="en-US" sz="2177" dirty="0" err="1"/>
              <a:t>provinsi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 </a:t>
            </a:r>
            <a:r>
              <a:rPr lang="en-US" sz="2177" dirty="0" err="1"/>
              <a:t>kabupaten</a:t>
            </a:r>
            <a:r>
              <a:rPr lang="en-US" sz="2177" dirty="0"/>
              <a:t>/</a:t>
            </a:r>
            <a:r>
              <a:rPr lang="en-US" sz="2177" dirty="0" err="1"/>
              <a:t>kota</a:t>
            </a:r>
            <a:r>
              <a:rPr lang="en-US" sz="2177" dirty="0"/>
              <a:t>.</a:t>
            </a:r>
          </a:p>
          <a:p>
            <a:endParaRPr lang="en-US" sz="2177" dirty="0"/>
          </a:p>
        </p:txBody>
      </p:sp>
    </p:spTree>
    <p:extLst>
      <p:ext uri="{BB962C8B-B14F-4D97-AF65-F5344CB8AC3E}">
        <p14:creationId xmlns:p14="http://schemas.microsoft.com/office/powerpoint/2010/main" val="3391467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18651" y="2014598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540" dirty="0"/>
              <a:t>DAK </a:t>
            </a:r>
            <a:r>
              <a:rPr lang="en-US" sz="2540" dirty="0" err="1"/>
              <a:t>adalah</a:t>
            </a:r>
            <a:r>
              <a:rPr lang="en-US" sz="2540" dirty="0"/>
              <a:t> </a:t>
            </a:r>
            <a:r>
              <a:rPr lang="en-US" sz="2540" dirty="0" err="1"/>
              <a:t>dana</a:t>
            </a:r>
            <a:r>
              <a:rPr lang="en-US" sz="2540" dirty="0"/>
              <a:t> yang </a:t>
            </a:r>
            <a:r>
              <a:rPr lang="en-US" sz="2540" dirty="0" err="1"/>
              <a:t>bersumber</a:t>
            </a:r>
            <a:r>
              <a:rPr lang="en-US" sz="2540" dirty="0"/>
              <a:t> </a:t>
            </a:r>
            <a:r>
              <a:rPr lang="en-US" sz="2540" dirty="0" err="1"/>
              <a:t>dari</a:t>
            </a:r>
            <a:r>
              <a:rPr lang="en-US" sz="2540" dirty="0"/>
              <a:t> </a:t>
            </a:r>
            <a:r>
              <a:rPr lang="en-US" sz="2540" dirty="0" err="1"/>
              <a:t>pendapatan</a:t>
            </a:r>
            <a:r>
              <a:rPr lang="en-US" sz="2540" dirty="0"/>
              <a:t> APBN yang </a:t>
            </a:r>
            <a:r>
              <a:rPr lang="en-US" sz="2540" dirty="0" err="1"/>
              <a:t>dialokasikan</a:t>
            </a:r>
            <a:r>
              <a:rPr lang="en-US" sz="2540" dirty="0"/>
              <a:t> </a:t>
            </a:r>
            <a:r>
              <a:rPr lang="en-US" sz="2540" dirty="0" err="1"/>
              <a:t>kepada</a:t>
            </a:r>
            <a:r>
              <a:rPr lang="en-US" sz="2540" dirty="0"/>
              <a:t> </a:t>
            </a:r>
            <a:r>
              <a:rPr lang="en-US" sz="2540" dirty="0" err="1"/>
              <a:t>daerah</a:t>
            </a:r>
            <a:r>
              <a:rPr lang="en-US" sz="2540" dirty="0"/>
              <a:t> </a:t>
            </a:r>
            <a:r>
              <a:rPr lang="en-US" sz="2540" dirty="0" err="1"/>
              <a:t>tertentu</a:t>
            </a:r>
            <a:r>
              <a:rPr lang="en-US" sz="2540" dirty="0"/>
              <a:t> </a:t>
            </a:r>
            <a:r>
              <a:rPr lang="en-US" sz="2540" dirty="0" err="1"/>
              <a:t>dengan</a:t>
            </a:r>
            <a:r>
              <a:rPr lang="en-US" sz="2540" dirty="0"/>
              <a:t> </a:t>
            </a:r>
            <a:r>
              <a:rPr lang="en-US" sz="2540" dirty="0" err="1"/>
              <a:t>tujuan</a:t>
            </a:r>
            <a:r>
              <a:rPr lang="en-US" sz="2540" dirty="0"/>
              <a:t> </a:t>
            </a:r>
            <a:r>
              <a:rPr lang="en-US" sz="2540" dirty="0" err="1"/>
              <a:t>untuk</a:t>
            </a:r>
            <a:r>
              <a:rPr lang="en-US" sz="2540" dirty="0"/>
              <a:t> </a:t>
            </a:r>
            <a:r>
              <a:rPr lang="en-US" sz="2540" dirty="0" err="1"/>
              <a:t>membantu</a:t>
            </a:r>
            <a:r>
              <a:rPr lang="en-US" sz="2540" dirty="0"/>
              <a:t> </a:t>
            </a:r>
            <a:r>
              <a:rPr lang="en-US" sz="2540" dirty="0" err="1"/>
              <a:t>mendanai</a:t>
            </a:r>
            <a:r>
              <a:rPr lang="en-US" sz="2540" dirty="0"/>
              <a:t> </a:t>
            </a:r>
            <a:r>
              <a:rPr lang="en-US" sz="2540" dirty="0" err="1"/>
              <a:t>kegiatan</a:t>
            </a:r>
            <a:r>
              <a:rPr lang="en-US" sz="2540" dirty="0"/>
              <a:t> </a:t>
            </a:r>
            <a:r>
              <a:rPr lang="en-US" sz="2540" dirty="0" err="1"/>
              <a:t>khusus</a:t>
            </a:r>
            <a:r>
              <a:rPr lang="en-US" sz="2540" dirty="0"/>
              <a:t> yang </a:t>
            </a:r>
            <a:r>
              <a:rPr lang="en-US" sz="2540" dirty="0" err="1"/>
              <a:t>merupakan</a:t>
            </a:r>
            <a:r>
              <a:rPr lang="en-US" sz="2540" dirty="0"/>
              <a:t> </a:t>
            </a:r>
            <a:r>
              <a:rPr lang="en-US" sz="2540" dirty="0" err="1"/>
              <a:t>urusan</a:t>
            </a:r>
            <a:r>
              <a:rPr lang="en-US" sz="2540" dirty="0"/>
              <a:t> </a:t>
            </a:r>
            <a:r>
              <a:rPr lang="en-US" sz="2540" dirty="0" err="1"/>
              <a:t>daerah</a:t>
            </a:r>
            <a:r>
              <a:rPr lang="en-US" sz="2540" dirty="0"/>
              <a:t> </a:t>
            </a:r>
            <a:r>
              <a:rPr lang="en-US" sz="2540" dirty="0" err="1"/>
              <a:t>dan</a:t>
            </a:r>
            <a:r>
              <a:rPr lang="en-US" sz="2540" dirty="0"/>
              <a:t> </a:t>
            </a:r>
            <a:r>
              <a:rPr lang="en-US" sz="2540" dirty="0" err="1"/>
              <a:t>sesuai</a:t>
            </a:r>
            <a:r>
              <a:rPr lang="en-US" sz="2540" dirty="0"/>
              <a:t> </a:t>
            </a:r>
            <a:r>
              <a:rPr lang="en-US" sz="2540" dirty="0" err="1"/>
              <a:t>dengan</a:t>
            </a:r>
            <a:r>
              <a:rPr lang="en-US" sz="2540" dirty="0"/>
              <a:t> </a:t>
            </a:r>
            <a:r>
              <a:rPr lang="en-US" sz="2540" dirty="0" err="1"/>
              <a:t>prioritas</a:t>
            </a:r>
            <a:r>
              <a:rPr lang="en-US" sz="2540" dirty="0"/>
              <a:t> </a:t>
            </a:r>
            <a:r>
              <a:rPr lang="en-US" sz="2540" dirty="0" err="1"/>
              <a:t>nasional</a:t>
            </a:r>
            <a:r>
              <a:rPr lang="en-US" sz="2540" dirty="0"/>
              <a:t>.</a:t>
            </a:r>
          </a:p>
          <a:p>
            <a:r>
              <a:rPr lang="en-US" sz="2540" dirty="0"/>
              <a:t>NAD, DKI,DIY,PAPUA/Barat</a:t>
            </a:r>
          </a:p>
        </p:txBody>
      </p:sp>
    </p:spTree>
    <p:extLst>
      <p:ext uri="{BB962C8B-B14F-4D97-AF65-F5344CB8AC3E}">
        <p14:creationId xmlns:p14="http://schemas.microsoft.com/office/powerpoint/2010/main" val="378726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540" dirty="0" err="1"/>
              <a:t>Penetapan</a:t>
            </a:r>
            <a:r>
              <a:rPr lang="en-US" sz="2540" dirty="0"/>
              <a:t> </a:t>
            </a:r>
            <a:r>
              <a:rPr lang="en-US" sz="2540" dirty="0" err="1"/>
              <a:t>kebijakan</a:t>
            </a:r>
            <a:r>
              <a:rPr lang="en-US" sz="2540" dirty="0"/>
              <a:t> DAU </a:t>
            </a:r>
            <a:r>
              <a:rPr lang="en-US" sz="2540" dirty="0" err="1"/>
              <a:t>dilakukan</a:t>
            </a:r>
            <a:r>
              <a:rPr lang="en-US" sz="2540" dirty="0"/>
              <a:t> </a:t>
            </a:r>
            <a:r>
              <a:rPr lang="en-US" sz="2540" dirty="0" err="1"/>
              <a:t>dengan</a:t>
            </a:r>
            <a:r>
              <a:rPr lang="en-US" sz="2540" dirty="0"/>
              <a:t> </a:t>
            </a:r>
            <a:r>
              <a:rPr lang="en-US" sz="2540" dirty="0" err="1"/>
              <a:t>cara</a:t>
            </a:r>
            <a:r>
              <a:rPr lang="en-US" sz="2540" dirty="0"/>
              <a:t> </a:t>
            </a:r>
            <a:r>
              <a:rPr lang="en-US" sz="2540" dirty="0" err="1"/>
              <a:t>menghitung</a:t>
            </a:r>
            <a:r>
              <a:rPr lang="en-US" sz="2540" dirty="0"/>
              <a:t> </a:t>
            </a:r>
            <a:r>
              <a:rPr lang="en-US" sz="2540" dirty="0" err="1"/>
              <a:t>luas</a:t>
            </a:r>
            <a:r>
              <a:rPr lang="en-US" sz="2540" dirty="0"/>
              <a:t> </a:t>
            </a:r>
            <a:r>
              <a:rPr lang="en-US" sz="2540" dirty="0" err="1"/>
              <a:t>lautan</a:t>
            </a:r>
            <a:r>
              <a:rPr lang="en-US" sz="2540" dirty="0"/>
              <a:t> yang </a:t>
            </a:r>
            <a:r>
              <a:rPr lang="en-US" sz="2540" dirty="0" err="1"/>
              <a:t>menjadi</a:t>
            </a:r>
            <a:r>
              <a:rPr lang="en-US" sz="2540" dirty="0"/>
              <a:t> </a:t>
            </a:r>
            <a:r>
              <a:rPr lang="en-US" sz="2540" dirty="0" err="1"/>
              <a:t>kewenangan</a:t>
            </a:r>
            <a:r>
              <a:rPr lang="en-US" sz="2540" dirty="0"/>
              <a:t> Daerah </a:t>
            </a:r>
            <a:r>
              <a:rPr lang="en-US" sz="2540" dirty="0" err="1"/>
              <a:t>Provinsi</a:t>
            </a:r>
            <a:r>
              <a:rPr lang="en-US" sz="2540" dirty="0"/>
              <a:t> yang </a:t>
            </a:r>
            <a:r>
              <a:rPr lang="en-US" sz="2540" dirty="0" err="1"/>
              <a:t>Berciri</a:t>
            </a:r>
            <a:r>
              <a:rPr lang="en-US" sz="2540" dirty="0"/>
              <a:t> </a:t>
            </a:r>
            <a:r>
              <a:rPr lang="en-US" sz="2540" dirty="0" err="1"/>
              <a:t>Kepulauan</a:t>
            </a:r>
            <a:r>
              <a:rPr lang="en-US" sz="2540" dirty="0"/>
              <a:t> </a:t>
            </a:r>
            <a:r>
              <a:rPr lang="en-US" sz="2540" dirty="0" err="1"/>
              <a:t>dalam</a:t>
            </a:r>
            <a:r>
              <a:rPr lang="en-US" sz="2540" dirty="0"/>
              <a:t> </a:t>
            </a:r>
            <a:r>
              <a:rPr lang="en-US" sz="2540" dirty="0" err="1"/>
              <a:t>pengelolaan</a:t>
            </a:r>
            <a:r>
              <a:rPr lang="en-US" sz="2540" dirty="0"/>
              <a:t> </a:t>
            </a:r>
            <a:r>
              <a:rPr lang="en-US" sz="2540" dirty="0" err="1"/>
              <a:t>sumber</a:t>
            </a:r>
            <a:r>
              <a:rPr lang="en-US" sz="2540" dirty="0"/>
              <a:t> </a:t>
            </a:r>
            <a:r>
              <a:rPr lang="en-US" sz="2540" dirty="0" err="1"/>
              <a:t>daya</a:t>
            </a:r>
            <a:r>
              <a:rPr lang="en-US" sz="2540" dirty="0"/>
              <a:t> </a:t>
            </a:r>
            <a:r>
              <a:rPr lang="en-US" sz="2540" dirty="0" err="1"/>
              <a:t>alam</a:t>
            </a:r>
            <a:r>
              <a:rPr lang="en-US" sz="2540" dirty="0"/>
              <a:t> di </a:t>
            </a:r>
            <a:r>
              <a:rPr lang="en-US" sz="2540" dirty="0" err="1"/>
              <a:t>wilayah</a:t>
            </a:r>
            <a:r>
              <a:rPr lang="en-US" sz="2540" dirty="0"/>
              <a:t> </a:t>
            </a:r>
            <a:r>
              <a:rPr lang="en-US" sz="2540" dirty="0" err="1"/>
              <a:t>laut</a:t>
            </a:r>
            <a:r>
              <a:rPr lang="en-US" sz="2540" dirty="0"/>
              <a:t>.</a:t>
            </a:r>
          </a:p>
          <a:p>
            <a:r>
              <a:rPr lang="en-US" sz="2540" dirty="0" err="1"/>
              <a:t>Dalam</a:t>
            </a:r>
            <a:r>
              <a:rPr lang="en-US" sz="2540" dirty="0"/>
              <a:t> </a:t>
            </a:r>
            <a:r>
              <a:rPr lang="en-US" sz="2540" dirty="0" err="1"/>
              <a:t>menetapkan</a:t>
            </a:r>
            <a:r>
              <a:rPr lang="en-US" sz="2540" dirty="0"/>
              <a:t> </a:t>
            </a:r>
            <a:r>
              <a:rPr lang="en-US" sz="2540" dirty="0" err="1"/>
              <a:t>kebijakan</a:t>
            </a:r>
            <a:r>
              <a:rPr lang="en-US" sz="2540" dirty="0"/>
              <a:t> DAK </a:t>
            </a:r>
            <a:r>
              <a:rPr lang="en-US" sz="2540" dirty="0" err="1"/>
              <a:t>Pemerintah</a:t>
            </a:r>
            <a:r>
              <a:rPr lang="en-US" sz="2540" dirty="0"/>
              <a:t> </a:t>
            </a:r>
            <a:r>
              <a:rPr lang="en-US" sz="2540" dirty="0" err="1"/>
              <a:t>Pusat</a:t>
            </a:r>
            <a:r>
              <a:rPr lang="en-US" sz="2540" dirty="0"/>
              <a:t> </a:t>
            </a:r>
            <a:r>
              <a:rPr lang="en-US" sz="2540" dirty="0" err="1"/>
              <a:t>harus</a:t>
            </a:r>
            <a:r>
              <a:rPr lang="en-US" sz="2540" dirty="0"/>
              <a:t> </a:t>
            </a:r>
            <a:r>
              <a:rPr lang="en-US" sz="2540" dirty="0" err="1"/>
              <a:t>memperhitungkan</a:t>
            </a:r>
            <a:r>
              <a:rPr lang="en-US" sz="2540" dirty="0"/>
              <a:t> </a:t>
            </a:r>
            <a:r>
              <a:rPr lang="en-US" sz="2540" dirty="0" err="1"/>
              <a:t>pengembangan</a:t>
            </a:r>
            <a:r>
              <a:rPr lang="en-US" sz="2540" dirty="0"/>
              <a:t> Daerah </a:t>
            </a:r>
            <a:r>
              <a:rPr lang="en-US" sz="2540" dirty="0" err="1"/>
              <a:t>Provinsi</a:t>
            </a:r>
            <a:r>
              <a:rPr lang="en-US" sz="2540" dirty="0"/>
              <a:t> yang </a:t>
            </a:r>
            <a:r>
              <a:rPr lang="en-US" sz="2540" dirty="0" err="1"/>
              <a:t>Berciri</a:t>
            </a:r>
            <a:r>
              <a:rPr lang="en-US" sz="2540" dirty="0"/>
              <a:t> </a:t>
            </a:r>
            <a:r>
              <a:rPr lang="en-US" sz="2540" dirty="0" err="1"/>
              <a:t>Kepulauan</a:t>
            </a:r>
            <a:r>
              <a:rPr lang="en-US" sz="2540" dirty="0"/>
              <a:t> </a:t>
            </a:r>
            <a:r>
              <a:rPr lang="en-US" sz="2540" dirty="0" err="1"/>
              <a:t>sebagai</a:t>
            </a:r>
            <a:r>
              <a:rPr lang="en-US" sz="2540" dirty="0"/>
              <a:t> </a:t>
            </a:r>
            <a:r>
              <a:rPr lang="en-US" sz="2540" dirty="0" err="1"/>
              <a:t>kegiatan</a:t>
            </a:r>
            <a:r>
              <a:rPr lang="en-US" sz="2540" dirty="0"/>
              <a:t> </a:t>
            </a:r>
            <a:r>
              <a:rPr lang="en-US" sz="2540" dirty="0" err="1"/>
              <a:t>dalam</a:t>
            </a:r>
            <a:r>
              <a:rPr lang="en-US" sz="2540" dirty="0"/>
              <a:t> </a:t>
            </a:r>
            <a:r>
              <a:rPr lang="en-US" sz="2540" dirty="0" err="1"/>
              <a:t>rangka</a:t>
            </a:r>
            <a:r>
              <a:rPr lang="en-US" sz="2540" dirty="0"/>
              <a:t> </a:t>
            </a:r>
            <a:r>
              <a:rPr lang="en-US" sz="2540" dirty="0" err="1"/>
              <a:t>pencapaian</a:t>
            </a:r>
            <a:r>
              <a:rPr lang="en-US" sz="2540" dirty="0"/>
              <a:t> </a:t>
            </a:r>
            <a:r>
              <a:rPr lang="en-US" sz="2540" dirty="0" err="1"/>
              <a:t>prioritas</a:t>
            </a:r>
            <a:r>
              <a:rPr lang="en-US" sz="2540" dirty="0"/>
              <a:t> </a:t>
            </a:r>
            <a:r>
              <a:rPr lang="en-US" sz="2540" dirty="0" err="1"/>
              <a:t>nasional</a:t>
            </a:r>
            <a:r>
              <a:rPr lang="en-US" sz="2540" dirty="0"/>
              <a:t> </a:t>
            </a:r>
            <a:r>
              <a:rPr lang="en-US" sz="2540" dirty="0" err="1"/>
              <a:t>berdasarkan</a:t>
            </a:r>
            <a:r>
              <a:rPr lang="en-US" sz="2540" dirty="0"/>
              <a:t> </a:t>
            </a:r>
            <a:r>
              <a:rPr lang="en-US" sz="2540" dirty="0" err="1"/>
              <a:t>kewilayahan</a:t>
            </a:r>
            <a:r>
              <a:rPr lang="en-US" sz="2540" dirty="0"/>
              <a:t>.</a:t>
            </a:r>
          </a:p>
          <a:p>
            <a:r>
              <a:rPr lang="en-US" sz="2540" dirty="0"/>
              <a:t> </a:t>
            </a:r>
            <a:r>
              <a:rPr lang="en-US" sz="2540" dirty="0" err="1"/>
              <a:t>Terkait</a:t>
            </a:r>
            <a:r>
              <a:rPr lang="en-US" sz="2540" dirty="0"/>
              <a:t> </a:t>
            </a:r>
            <a:r>
              <a:rPr lang="en-US" sz="2540" dirty="0" err="1"/>
              <a:t>masalah</a:t>
            </a:r>
            <a:r>
              <a:rPr lang="en-US" sz="2540" dirty="0"/>
              <a:t> </a:t>
            </a:r>
            <a:r>
              <a:rPr lang="en-US" sz="2540" dirty="0" err="1"/>
              <a:t>laut</a:t>
            </a:r>
            <a:r>
              <a:rPr lang="en-US" sz="2540" dirty="0"/>
              <a:t>, </a:t>
            </a:r>
            <a:r>
              <a:rPr lang="en-US" sz="2540" dirty="0" err="1"/>
              <a:t>semula</a:t>
            </a:r>
            <a:r>
              <a:rPr lang="en-US" sz="2540" dirty="0"/>
              <a:t> </a:t>
            </a:r>
            <a:r>
              <a:rPr lang="en-US" sz="2540" dirty="0" err="1"/>
              <a:t>kewenangan</a:t>
            </a:r>
            <a:r>
              <a:rPr lang="en-US" sz="2540" dirty="0"/>
              <a:t> </a:t>
            </a:r>
            <a:r>
              <a:rPr lang="en-US" sz="2540" dirty="0" err="1"/>
              <a:t>provinsi</a:t>
            </a:r>
            <a:r>
              <a:rPr lang="en-US" sz="2540" dirty="0"/>
              <a:t> </a:t>
            </a:r>
            <a:r>
              <a:rPr lang="en-US" sz="2540" dirty="0" err="1"/>
              <a:t>dari</a:t>
            </a:r>
            <a:r>
              <a:rPr lang="en-US" sz="2540" dirty="0"/>
              <a:t> 4-12 mil </a:t>
            </a:r>
            <a:r>
              <a:rPr lang="en-US" sz="2540" dirty="0" err="1"/>
              <a:t>kini</a:t>
            </a:r>
            <a:r>
              <a:rPr lang="en-US" sz="2540" dirty="0"/>
              <a:t> </a:t>
            </a:r>
            <a:r>
              <a:rPr lang="en-US" sz="2540" dirty="0" err="1"/>
              <a:t>diperluas</a:t>
            </a:r>
            <a:r>
              <a:rPr lang="en-US" sz="2540" dirty="0"/>
              <a:t> </a:t>
            </a:r>
            <a:r>
              <a:rPr lang="en-US" sz="2540" dirty="0" err="1"/>
              <a:t>menjadi</a:t>
            </a:r>
            <a:r>
              <a:rPr lang="en-US" sz="2540" dirty="0"/>
              <a:t> 0-12 mil. </a:t>
            </a:r>
          </a:p>
          <a:p>
            <a:endParaRPr lang="en-US" sz="2540" dirty="0"/>
          </a:p>
        </p:txBody>
      </p:sp>
    </p:spTree>
    <p:extLst>
      <p:ext uri="{BB962C8B-B14F-4D97-AF65-F5344CB8AC3E}">
        <p14:creationId xmlns:p14="http://schemas.microsoft.com/office/powerpoint/2010/main" val="2289565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smtClean="0"/>
              <a:t>l</a:t>
            </a:r>
            <a:r>
              <a:rPr lang="id-ID" sz="2800" i="1" dirty="0" smtClean="0"/>
              <a:t>l</a:t>
            </a:r>
            <a:r>
              <a:rPr lang="en-US" sz="2800" i="1" dirty="0" smtClean="0"/>
              <a:t>mu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tanaman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hendaklah</a:t>
            </a:r>
            <a:r>
              <a:rPr lang="en-US" sz="2800" i="1" dirty="0"/>
              <a:t> </a:t>
            </a:r>
            <a:r>
              <a:rPr lang="en-US" sz="2800" i="1" dirty="0" err="1"/>
              <a:t>Anda</a:t>
            </a:r>
            <a:r>
              <a:rPr lang="en-US" sz="2800" i="1" dirty="0"/>
              <a:t> </a:t>
            </a:r>
            <a:r>
              <a:rPr lang="en-US" sz="2800" i="1" dirty="0" err="1"/>
              <a:t>bangga</a:t>
            </a:r>
            <a:r>
              <a:rPr lang="en-US" sz="2800" i="1" dirty="0"/>
              <a:t> </a:t>
            </a:r>
            <a:r>
              <a:rPr lang="en-US" sz="2800" i="1" dirty="0" err="1"/>
              <a:t>dengannya</a:t>
            </a:r>
            <a:r>
              <a:rPr lang="en-US" sz="2800" i="1" dirty="0"/>
              <a:t>. Dan </a:t>
            </a:r>
            <a:r>
              <a:rPr lang="en-US" sz="2800" i="1" dirty="0" err="1"/>
              <a:t>berhati-hatilah</a:t>
            </a:r>
            <a:r>
              <a:rPr lang="en-US" sz="2800" i="1" dirty="0"/>
              <a:t> </a:t>
            </a:r>
            <a:r>
              <a:rPr lang="en-US" sz="2800" i="1" dirty="0" err="1"/>
              <a:t>bila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terlewatkan</a:t>
            </a:r>
            <a:r>
              <a:rPr lang="en-US" sz="2800" i="1" dirty="0"/>
              <a:t> </a:t>
            </a:r>
            <a:r>
              <a:rPr lang="en-US" sz="2800" i="1" dirty="0" err="1"/>
              <a:t>darimu</a:t>
            </a:r>
            <a:r>
              <a:rPr lang="en-US" sz="2800" i="1" dirty="0"/>
              <a:t>.</a:t>
            </a:r>
          </a:p>
          <a:p>
            <a:pPr marL="0" indent="0" algn="ctr" fontAlgn="base">
              <a:buNone/>
            </a:pPr>
            <a:r>
              <a:rPr lang="en-US" sz="2800" i="1" dirty="0" err="1" smtClean="0"/>
              <a:t>Pengagum</a:t>
            </a:r>
            <a:r>
              <a:rPr lang="en-US" sz="2800" i="1" dirty="0" smtClean="0"/>
              <a:t> </a:t>
            </a:r>
            <a:r>
              <a:rPr lang="en-US" sz="2800" i="1" dirty="0" err="1"/>
              <a:t>ilmu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selalu</a:t>
            </a:r>
            <a:r>
              <a:rPr lang="en-US" sz="2800" i="1" dirty="0"/>
              <a:t> </a:t>
            </a:r>
            <a:r>
              <a:rPr lang="en-US" sz="2800" i="1" dirty="0" err="1"/>
              <a:t>berusaha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id-ID" sz="2800" i="1" dirty="0" smtClean="0"/>
              <a:t>apapun</a:t>
            </a:r>
            <a:r>
              <a:rPr lang="en-US" sz="2800" i="1" dirty="0" smtClean="0"/>
              <a:t>.</a:t>
            </a:r>
            <a:endParaRPr lang="id-ID" sz="2800" i="1" dirty="0" smtClean="0"/>
          </a:p>
          <a:p>
            <a:pPr marL="0" indent="0" algn="ctr" fontAlgn="base">
              <a:buNone/>
            </a:pPr>
            <a:r>
              <a:rPr lang="id-ID" sz="2800" b="1" i="1" dirty="0" smtClean="0"/>
              <a:t>-K</a:t>
            </a:r>
            <a:r>
              <a:rPr lang="en-US" sz="2800" b="1" i="1" dirty="0" err="1" smtClean="0"/>
              <a:t>itab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Diwan</a:t>
            </a:r>
            <a:r>
              <a:rPr lang="en-US" sz="2800" b="1" i="1" dirty="0"/>
              <a:t> Al-Imam </a:t>
            </a:r>
            <a:r>
              <a:rPr lang="en-US" sz="2800" b="1" i="1" dirty="0" err="1" smtClean="0"/>
              <a:t>Asy-Syafi’i</a:t>
            </a:r>
            <a:r>
              <a:rPr lang="id-ID" sz="2800" b="1" i="1" dirty="0" smtClean="0"/>
              <a:t>-</a:t>
            </a:r>
            <a:endParaRPr lang="en-US" sz="2800" b="1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Pokok Bahasan UU 23 2014 dan Pembagian Wilayah Negara Pertemuan 6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id-ID" sz="1600" dirty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Sistem Administrasi Pemerintahan Daerah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dirty="0" smtClean="0">
                <a:latin typeface="Berlin Sans FB Demi" pitchFamily="34" charset="0"/>
              </a:rPr>
              <a:t>1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>
                <a:latin typeface="Arial Narrow" pitchFamily="34" charset="0"/>
                <a:ea typeface="SimHei" pitchFamily="49" charset="-122"/>
              </a:rPr>
              <a:t>Mata Kuliah ini mempelajari tentang tata kelola sistem administrasi pemerintahan daerah yang berbasis pada otonomi dan desentralisasi berdasarkan Undang-Undang No.23 Tahun 2014 Tentang Pemerintah Daerah</a:t>
            </a:r>
            <a:r>
              <a:rPr lang="id-ID" dirty="0" smtClean="0">
                <a:latin typeface="Arial Narrow" pitchFamily="34" charset="0"/>
                <a:ea typeface="SimHei" pitchFamily="49" charset="-122"/>
              </a:rPr>
              <a:t>.</a:t>
            </a:r>
          </a:p>
          <a:p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proses </a:t>
            </a:r>
            <a:r>
              <a:rPr lang="en-US" dirty="0" err="1">
                <a:latin typeface="Arial Narrow" panose="020B0606020202030204" pitchFamily="34" charset="0"/>
              </a:rPr>
              <a:t>penyelenggaraan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desentralisasi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dekonsentrasi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pemilihan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kepala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DPRD,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perangkat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lainnya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pusat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pendapatan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asli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APBD,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umum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khusus</a:t>
            </a:r>
            <a:r>
              <a:rPr lang="en-US" dirty="0">
                <a:latin typeface="Arial Narrow" panose="020B0606020202030204" pitchFamily="34" charset="0"/>
              </a:rPr>
              <a:t>;</a:t>
            </a:r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 smtClean="0"/>
              <a:t>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Kajian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r>
              <a:rPr lang="en-US" sz="2800" dirty="0" err="1"/>
              <a:t>Urusan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kewenangan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/</a:t>
            </a:r>
            <a:r>
              <a:rPr lang="en-US" sz="2800" dirty="0" err="1"/>
              <a:t>provinsi</a:t>
            </a:r>
            <a:r>
              <a:rPr lang="en-US" sz="2800" dirty="0"/>
              <a:t>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9235" y="457200"/>
            <a:ext cx="8728940" cy="1143001"/>
          </a:xfrm>
        </p:spPr>
        <p:txBody>
          <a:bodyPr>
            <a:normAutofit/>
          </a:bodyPr>
          <a:lstStyle/>
          <a:p>
            <a:r>
              <a:rPr lang="en-US" sz="3265" dirty="0" err="1"/>
              <a:t>Urusan</a:t>
            </a:r>
            <a:r>
              <a:rPr lang="en-US" sz="3265" dirty="0"/>
              <a:t> </a:t>
            </a:r>
            <a:r>
              <a:rPr lang="en-US" sz="3265" dirty="0" err="1"/>
              <a:t>Pemerintahan</a:t>
            </a:r>
            <a:r>
              <a:rPr lang="en-US" sz="3265" dirty="0"/>
              <a:t> Daerah </a:t>
            </a:r>
            <a:r>
              <a:rPr lang="en-US" sz="3265" dirty="0" err="1"/>
              <a:t>Laut</a:t>
            </a:r>
            <a:endParaRPr lang="en-US" sz="3265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540" dirty="0"/>
              <a:t>Daerah </a:t>
            </a:r>
            <a:r>
              <a:rPr lang="en-US" sz="2540" dirty="0" err="1"/>
              <a:t>provinsi</a:t>
            </a:r>
            <a:r>
              <a:rPr lang="en-US" sz="2540" dirty="0"/>
              <a:t> </a:t>
            </a:r>
            <a:r>
              <a:rPr lang="en-US" sz="2540" dirty="0" err="1"/>
              <a:t>juga</a:t>
            </a:r>
            <a:r>
              <a:rPr lang="en-US" sz="2540" dirty="0"/>
              <a:t> </a:t>
            </a:r>
            <a:r>
              <a:rPr lang="en-US" sz="2540" dirty="0" err="1"/>
              <a:t>memiliki</a:t>
            </a:r>
            <a:r>
              <a:rPr lang="en-US" sz="2540" dirty="0"/>
              <a:t> </a:t>
            </a:r>
            <a:r>
              <a:rPr lang="en-US" sz="2540" dirty="0" err="1"/>
              <a:t>kewenangan</a:t>
            </a:r>
            <a:r>
              <a:rPr lang="en-US" sz="2540" dirty="0"/>
              <a:t> </a:t>
            </a:r>
            <a:r>
              <a:rPr lang="en-US" sz="2540" dirty="0" err="1"/>
              <a:t>untuk</a:t>
            </a:r>
            <a:r>
              <a:rPr lang="en-US" sz="2540" dirty="0"/>
              <a:t> </a:t>
            </a:r>
            <a:r>
              <a:rPr lang="en-US" sz="2540" dirty="0" err="1"/>
              <a:t>mengelola</a:t>
            </a:r>
            <a:r>
              <a:rPr lang="en-US" sz="2540" dirty="0"/>
              <a:t> </a:t>
            </a:r>
            <a:r>
              <a:rPr lang="en-US" sz="2540" dirty="0" err="1"/>
              <a:t>sumberdaya</a:t>
            </a:r>
            <a:r>
              <a:rPr lang="en-US" sz="2540" dirty="0"/>
              <a:t> </a:t>
            </a:r>
            <a:r>
              <a:rPr lang="en-US" sz="2540" dirty="0" err="1"/>
              <a:t>alam</a:t>
            </a:r>
            <a:r>
              <a:rPr lang="en-US" sz="2540" dirty="0"/>
              <a:t> di </a:t>
            </a:r>
            <a:r>
              <a:rPr lang="en-US" sz="2540" dirty="0" err="1"/>
              <a:t>laut</a:t>
            </a:r>
            <a:r>
              <a:rPr lang="en-US" sz="2540" dirty="0"/>
              <a:t> yang </a:t>
            </a:r>
            <a:r>
              <a:rPr lang="en-US" sz="2540" dirty="0" err="1"/>
              <a:t>ada</a:t>
            </a:r>
            <a:r>
              <a:rPr lang="en-US" sz="2540" dirty="0"/>
              <a:t> di </a:t>
            </a:r>
            <a:r>
              <a:rPr lang="en-US" sz="2540" dirty="0" err="1"/>
              <a:t>wilayahnya</a:t>
            </a:r>
            <a:r>
              <a:rPr lang="en-US" sz="2540" dirty="0"/>
              <a:t>.</a:t>
            </a:r>
          </a:p>
          <a:p>
            <a:r>
              <a:rPr lang="en-US" sz="2540" dirty="0" err="1"/>
              <a:t>Kewenangan</a:t>
            </a:r>
            <a:r>
              <a:rPr lang="en-US" sz="2540" dirty="0"/>
              <a:t> Daerah </a:t>
            </a:r>
            <a:r>
              <a:rPr lang="en-US" sz="2540" dirty="0" err="1"/>
              <a:t>provinsi</a:t>
            </a:r>
            <a:r>
              <a:rPr lang="en-US" sz="2540" dirty="0"/>
              <a:t> </a:t>
            </a:r>
            <a:r>
              <a:rPr lang="en-US" sz="2540" dirty="0" err="1"/>
              <a:t>untuk</a:t>
            </a:r>
            <a:r>
              <a:rPr lang="en-US" sz="2540" dirty="0"/>
              <a:t> </a:t>
            </a:r>
            <a:r>
              <a:rPr lang="en-US" sz="2540" dirty="0" err="1"/>
              <a:t>mengelola</a:t>
            </a:r>
            <a:r>
              <a:rPr lang="en-US" sz="2540" dirty="0"/>
              <a:t> </a:t>
            </a:r>
            <a:r>
              <a:rPr lang="en-US" sz="2540" dirty="0" err="1"/>
              <a:t>sumber</a:t>
            </a:r>
            <a:r>
              <a:rPr lang="en-US" sz="2540" dirty="0"/>
              <a:t> </a:t>
            </a:r>
            <a:r>
              <a:rPr lang="en-US" sz="2540" dirty="0" err="1"/>
              <a:t>daya</a:t>
            </a:r>
            <a:r>
              <a:rPr lang="en-US" sz="2540" dirty="0"/>
              <a:t> </a:t>
            </a:r>
            <a:r>
              <a:rPr lang="en-US" sz="2540" dirty="0" err="1"/>
              <a:t>alam</a:t>
            </a:r>
            <a:r>
              <a:rPr lang="en-US" sz="2540" dirty="0"/>
              <a:t> di </a:t>
            </a:r>
            <a:r>
              <a:rPr lang="en-US" sz="2540" dirty="0" err="1"/>
              <a:t>laut</a:t>
            </a:r>
            <a:r>
              <a:rPr lang="en-US" sz="2540" dirty="0"/>
              <a:t> </a:t>
            </a:r>
            <a:r>
              <a:rPr lang="en-US" sz="2540" dirty="0" err="1"/>
              <a:t>meliputi</a:t>
            </a:r>
            <a:r>
              <a:rPr lang="en-US" sz="2540" dirty="0"/>
              <a:t>:</a:t>
            </a:r>
          </a:p>
          <a:p>
            <a:pPr lvl="1"/>
            <a:r>
              <a:rPr lang="en-US" sz="2086" dirty="0" err="1"/>
              <a:t>eksplorasi</a:t>
            </a:r>
            <a:r>
              <a:rPr lang="en-US" sz="2086" dirty="0"/>
              <a:t>, </a:t>
            </a:r>
            <a:r>
              <a:rPr lang="en-US" sz="2086" dirty="0" err="1"/>
              <a:t>eksploitasi</a:t>
            </a:r>
            <a:r>
              <a:rPr lang="en-US" sz="2086" dirty="0"/>
              <a:t>, </a:t>
            </a:r>
            <a:r>
              <a:rPr lang="en-US" sz="2086" dirty="0" err="1"/>
              <a:t>konservasi</a:t>
            </a:r>
            <a:r>
              <a:rPr lang="en-US" sz="2086" dirty="0"/>
              <a:t>, </a:t>
            </a:r>
            <a:r>
              <a:rPr lang="en-US" sz="2086" dirty="0" err="1"/>
              <a:t>dan</a:t>
            </a:r>
            <a:r>
              <a:rPr lang="en-US" sz="2086" dirty="0"/>
              <a:t> </a:t>
            </a:r>
            <a:r>
              <a:rPr lang="en-US" sz="2086" dirty="0" err="1"/>
              <a:t>pengelolaan</a:t>
            </a:r>
            <a:endParaRPr lang="en-US" sz="2086" dirty="0"/>
          </a:p>
          <a:p>
            <a:pPr lvl="1"/>
            <a:r>
              <a:rPr lang="en-US" sz="2086" dirty="0" err="1"/>
              <a:t>kekayaan</a:t>
            </a:r>
            <a:r>
              <a:rPr lang="en-US" sz="2086" dirty="0"/>
              <a:t> </a:t>
            </a:r>
            <a:r>
              <a:rPr lang="en-US" sz="2086" dirty="0" err="1"/>
              <a:t>laut</a:t>
            </a:r>
            <a:r>
              <a:rPr lang="en-US" sz="2086" dirty="0"/>
              <a:t> di </a:t>
            </a:r>
            <a:r>
              <a:rPr lang="en-US" sz="2086" dirty="0" err="1"/>
              <a:t>luar</a:t>
            </a:r>
            <a:r>
              <a:rPr lang="en-US" sz="2086" dirty="0"/>
              <a:t> </a:t>
            </a:r>
            <a:r>
              <a:rPr lang="en-US" sz="2086" dirty="0" err="1"/>
              <a:t>minyak</a:t>
            </a:r>
            <a:r>
              <a:rPr lang="en-US" sz="2086" dirty="0"/>
              <a:t> </a:t>
            </a:r>
            <a:r>
              <a:rPr lang="en-US" sz="2086" dirty="0" err="1"/>
              <a:t>dan</a:t>
            </a:r>
            <a:r>
              <a:rPr lang="en-US" sz="2086" dirty="0"/>
              <a:t> gas </a:t>
            </a:r>
            <a:r>
              <a:rPr lang="en-US" sz="2086" dirty="0" err="1"/>
              <a:t>bumi</a:t>
            </a:r>
            <a:r>
              <a:rPr lang="en-US" sz="2086" dirty="0"/>
              <a:t>;</a:t>
            </a:r>
          </a:p>
          <a:p>
            <a:pPr lvl="1"/>
            <a:r>
              <a:rPr lang="en-US" sz="2086" dirty="0" err="1"/>
              <a:t>pengaturan</a:t>
            </a:r>
            <a:r>
              <a:rPr lang="en-US" sz="2086" dirty="0"/>
              <a:t> </a:t>
            </a:r>
            <a:r>
              <a:rPr lang="en-US" sz="2086" dirty="0" err="1"/>
              <a:t>administratif</a:t>
            </a:r>
            <a:r>
              <a:rPr lang="en-US" sz="2086" dirty="0"/>
              <a:t>;</a:t>
            </a:r>
          </a:p>
          <a:p>
            <a:pPr lvl="1"/>
            <a:r>
              <a:rPr lang="en-US" sz="2086" dirty="0" err="1"/>
              <a:t>pengaturan</a:t>
            </a:r>
            <a:r>
              <a:rPr lang="en-US" sz="2086" dirty="0"/>
              <a:t> </a:t>
            </a:r>
            <a:r>
              <a:rPr lang="en-US" sz="2086" dirty="0" err="1"/>
              <a:t>tata</a:t>
            </a:r>
            <a:r>
              <a:rPr lang="en-US" sz="2086" dirty="0"/>
              <a:t> </a:t>
            </a:r>
            <a:r>
              <a:rPr lang="en-US" sz="2086" dirty="0" err="1"/>
              <a:t>ruang</a:t>
            </a:r>
            <a:r>
              <a:rPr lang="en-US" sz="2086" dirty="0"/>
              <a:t>;</a:t>
            </a:r>
          </a:p>
          <a:p>
            <a:pPr lvl="1"/>
            <a:r>
              <a:rPr lang="en-US" sz="2086" dirty="0" err="1"/>
              <a:t>ikut</a:t>
            </a:r>
            <a:r>
              <a:rPr lang="en-US" sz="2086" dirty="0"/>
              <a:t> </a:t>
            </a:r>
            <a:r>
              <a:rPr lang="en-US" sz="2086" dirty="0" err="1"/>
              <a:t>serta</a:t>
            </a:r>
            <a:r>
              <a:rPr lang="en-US" sz="2086" dirty="0"/>
              <a:t> </a:t>
            </a:r>
            <a:r>
              <a:rPr lang="en-US" sz="2086" dirty="0" err="1"/>
              <a:t>dalam</a:t>
            </a:r>
            <a:r>
              <a:rPr lang="en-US" sz="2086" dirty="0"/>
              <a:t> </a:t>
            </a:r>
            <a:r>
              <a:rPr lang="en-US" sz="2086" dirty="0" err="1"/>
              <a:t>memelihara</a:t>
            </a:r>
            <a:r>
              <a:rPr lang="en-US" sz="2086" dirty="0"/>
              <a:t> </a:t>
            </a:r>
            <a:r>
              <a:rPr lang="en-US" sz="2086" dirty="0" err="1"/>
              <a:t>keamanan</a:t>
            </a:r>
            <a:r>
              <a:rPr lang="en-US" sz="2086" dirty="0"/>
              <a:t> di </a:t>
            </a:r>
            <a:r>
              <a:rPr lang="en-US" sz="2086" dirty="0" err="1"/>
              <a:t>laut</a:t>
            </a:r>
            <a:r>
              <a:rPr lang="en-US" sz="2086" dirty="0"/>
              <a:t>; </a:t>
            </a:r>
            <a:r>
              <a:rPr lang="en-US" sz="2086" dirty="0" err="1"/>
              <a:t>dan</a:t>
            </a:r>
            <a:endParaRPr lang="en-US" sz="2086" dirty="0"/>
          </a:p>
          <a:p>
            <a:pPr lvl="1"/>
            <a:r>
              <a:rPr lang="en-US" sz="2086" dirty="0" err="1"/>
              <a:t>ikut</a:t>
            </a:r>
            <a:r>
              <a:rPr lang="en-US" sz="2086" dirty="0"/>
              <a:t> </a:t>
            </a:r>
            <a:r>
              <a:rPr lang="en-US" sz="2086" dirty="0" err="1"/>
              <a:t>serta</a:t>
            </a:r>
            <a:r>
              <a:rPr lang="en-US" sz="2086" dirty="0"/>
              <a:t> </a:t>
            </a:r>
            <a:r>
              <a:rPr lang="en-US" sz="2086" dirty="0" err="1"/>
              <a:t>dalam</a:t>
            </a:r>
            <a:r>
              <a:rPr lang="en-US" sz="2086" dirty="0"/>
              <a:t> </a:t>
            </a:r>
            <a:r>
              <a:rPr lang="en-US" sz="2086" dirty="0" err="1"/>
              <a:t>mempertahankan</a:t>
            </a:r>
            <a:r>
              <a:rPr lang="en-US" sz="2086" dirty="0"/>
              <a:t> </a:t>
            </a:r>
            <a:r>
              <a:rPr lang="en-US" sz="2086" dirty="0" err="1"/>
              <a:t>kedaulatan</a:t>
            </a:r>
            <a:r>
              <a:rPr lang="en-US" sz="2086" dirty="0"/>
              <a:t> </a:t>
            </a:r>
            <a:r>
              <a:rPr lang="en-US" sz="2086" dirty="0" err="1"/>
              <a:t>negara</a:t>
            </a:r>
            <a:r>
              <a:rPr lang="en-US" sz="2086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20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922894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77" dirty="0" err="1"/>
              <a:t>Kewenangan</a:t>
            </a:r>
            <a:r>
              <a:rPr lang="en-US" sz="2177" dirty="0"/>
              <a:t> Daerah </a:t>
            </a:r>
            <a:r>
              <a:rPr lang="en-US" sz="2177" dirty="0" err="1"/>
              <a:t>provinsi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mengelola</a:t>
            </a:r>
            <a:r>
              <a:rPr lang="en-US" sz="2177" dirty="0"/>
              <a:t> </a:t>
            </a:r>
            <a:r>
              <a:rPr lang="en-US" sz="2177" dirty="0" err="1"/>
              <a:t>sumber</a:t>
            </a:r>
            <a:r>
              <a:rPr lang="en-US" sz="2177" dirty="0"/>
              <a:t> </a:t>
            </a:r>
            <a:r>
              <a:rPr lang="en-US" sz="2177" dirty="0" err="1"/>
              <a:t>dayabalam</a:t>
            </a:r>
            <a:r>
              <a:rPr lang="en-US" sz="2177" dirty="0"/>
              <a:t> di </a:t>
            </a:r>
            <a:r>
              <a:rPr lang="en-US" sz="2177" dirty="0" err="1"/>
              <a:t>laut</a:t>
            </a:r>
            <a:r>
              <a:rPr lang="en-US" sz="2177" dirty="0"/>
              <a:t> </a:t>
            </a:r>
            <a:r>
              <a:rPr lang="en-US" sz="2177" dirty="0" err="1"/>
              <a:t>jauh</a:t>
            </a:r>
            <a:r>
              <a:rPr lang="en-US" sz="2177" dirty="0"/>
              <a:t> 12 (</a:t>
            </a:r>
            <a:r>
              <a:rPr lang="en-US" sz="2177" dirty="0" err="1"/>
              <a:t>dua</a:t>
            </a:r>
            <a:r>
              <a:rPr lang="en-US" sz="2177" dirty="0"/>
              <a:t> </a:t>
            </a:r>
            <a:r>
              <a:rPr lang="en-US" sz="2177" dirty="0" err="1"/>
              <a:t>belas</a:t>
            </a:r>
            <a:r>
              <a:rPr lang="en-US" sz="2177" dirty="0"/>
              <a:t>) mil </a:t>
            </a:r>
            <a:r>
              <a:rPr lang="en-US" sz="2177" dirty="0" err="1"/>
              <a:t>laut</a:t>
            </a:r>
            <a:r>
              <a:rPr lang="en-US" sz="2177" dirty="0"/>
              <a:t> </a:t>
            </a:r>
            <a:r>
              <a:rPr lang="en-US" sz="2177" dirty="0" err="1"/>
              <a:t>diukur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garis</a:t>
            </a:r>
            <a:r>
              <a:rPr lang="en-US" sz="2177" dirty="0"/>
              <a:t> </a:t>
            </a:r>
            <a:r>
              <a:rPr lang="en-US" sz="2177" dirty="0" err="1"/>
              <a:t>pantai</a:t>
            </a:r>
            <a:r>
              <a:rPr lang="en-US" sz="2177" dirty="0"/>
              <a:t> </a:t>
            </a:r>
            <a:r>
              <a:rPr lang="en-US" sz="2177" dirty="0" err="1"/>
              <a:t>ke</a:t>
            </a:r>
            <a:r>
              <a:rPr lang="en-US" sz="2177" dirty="0"/>
              <a:t> </a:t>
            </a:r>
            <a:r>
              <a:rPr lang="en-US" sz="2177" dirty="0" err="1"/>
              <a:t>arah</a:t>
            </a:r>
            <a:r>
              <a:rPr lang="en-US" sz="2177" dirty="0"/>
              <a:t> </a:t>
            </a:r>
            <a:r>
              <a:rPr lang="en-US" sz="2177" dirty="0" err="1"/>
              <a:t>laut</a:t>
            </a:r>
            <a:r>
              <a:rPr lang="en-US" sz="2177" dirty="0"/>
              <a:t> </a:t>
            </a:r>
            <a:r>
              <a:rPr lang="en-US" sz="2177" dirty="0" err="1"/>
              <a:t>lepas</a:t>
            </a:r>
            <a:r>
              <a:rPr lang="en-US" sz="2177" dirty="0"/>
              <a:t> </a:t>
            </a:r>
            <a:r>
              <a:rPr lang="en-US" sz="2177" dirty="0" err="1"/>
              <a:t>dan</a:t>
            </a:r>
            <a:r>
              <a:rPr lang="en-US" sz="2177" dirty="0"/>
              <a:t>/</a:t>
            </a:r>
            <a:r>
              <a:rPr lang="en-US" sz="2177" dirty="0" err="1"/>
              <a:t>atau</a:t>
            </a:r>
            <a:r>
              <a:rPr lang="en-US" sz="2177" dirty="0"/>
              <a:t> </a:t>
            </a:r>
            <a:r>
              <a:rPr lang="en-US" sz="2177" dirty="0" err="1"/>
              <a:t>ke</a:t>
            </a:r>
            <a:r>
              <a:rPr lang="en-US" sz="2177" dirty="0"/>
              <a:t> </a:t>
            </a:r>
            <a:r>
              <a:rPr lang="en-US" sz="2177" dirty="0" err="1"/>
              <a:t>arah</a:t>
            </a:r>
            <a:r>
              <a:rPr lang="en-US" sz="2177" dirty="0"/>
              <a:t> </a:t>
            </a:r>
            <a:r>
              <a:rPr lang="en-US" sz="2177" dirty="0" err="1"/>
              <a:t>perairan</a:t>
            </a:r>
            <a:r>
              <a:rPr lang="en-US" sz="2177" dirty="0"/>
              <a:t> </a:t>
            </a:r>
            <a:r>
              <a:rPr lang="en-US" sz="2177" dirty="0" err="1"/>
              <a:t>kepulauan</a:t>
            </a:r>
            <a:r>
              <a:rPr lang="en-US" sz="2177" dirty="0"/>
              <a:t>.</a:t>
            </a:r>
          </a:p>
          <a:p>
            <a:endParaRPr lang="en-US" sz="2177" dirty="0"/>
          </a:p>
          <a:p>
            <a:r>
              <a:rPr lang="en-US" sz="2177" dirty="0" err="1"/>
              <a:t>Apabila</a:t>
            </a:r>
            <a:r>
              <a:rPr lang="en-US" sz="2177" dirty="0"/>
              <a:t> </a:t>
            </a:r>
            <a:r>
              <a:rPr lang="en-US" sz="2177" dirty="0" err="1"/>
              <a:t>wilayah</a:t>
            </a:r>
            <a:r>
              <a:rPr lang="en-US" sz="2177" dirty="0"/>
              <a:t> </a:t>
            </a:r>
            <a:r>
              <a:rPr lang="en-US" sz="2177" dirty="0" err="1"/>
              <a:t>laut</a:t>
            </a:r>
            <a:r>
              <a:rPr lang="en-US" sz="2177" dirty="0"/>
              <a:t> </a:t>
            </a:r>
            <a:r>
              <a:rPr lang="en-US" sz="2177" dirty="0" err="1"/>
              <a:t>antardua</a:t>
            </a:r>
            <a:r>
              <a:rPr lang="en-US" sz="2177" dirty="0"/>
              <a:t> Daerah </a:t>
            </a:r>
            <a:r>
              <a:rPr lang="en-US" sz="2177" dirty="0" err="1"/>
              <a:t>provinsi</a:t>
            </a:r>
            <a:r>
              <a:rPr lang="en-US" sz="2177" dirty="0"/>
              <a:t> </a:t>
            </a:r>
            <a:r>
              <a:rPr lang="en-US" sz="2177" dirty="0" err="1"/>
              <a:t>kurang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24 (</a:t>
            </a:r>
            <a:r>
              <a:rPr lang="en-US" sz="2177" dirty="0" err="1"/>
              <a:t>dua</a:t>
            </a:r>
            <a:r>
              <a:rPr lang="en-US" sz="2177" dirty="0"/>
              <a:t> </a:t>
            </a:r>
            <a:r>
              <a:rPr lang="en-US" sz="2177" dirty="0" err="1"/>
              <a:t>puluh</a:t>
            </a:r>
            <a:r>
              <a:rPr lang="en-US" sz="2177" dirty="0"/>
              <a:t> </a:t>
            </a:r>
            <a:r>
              <a:rPr lang="en-US" sz="2177" dirty="0" err="1"/>
              <a:t>empat</a:t>
            </a:r>
            <a:r>
              <a:rPr lang="en-US" sz="2177" dirty="0"/>
              <a:t>) mil, </a:t>
            </a:r>
            <a:r>
              <a:rPr lang="en-US" sz="2177" dirty="0" err="1"/>
              <a:t>kewenangan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mengelola</a:t>
            </a:r>
            <a:r>
              <a:rPr lang="en-US" sz="2177" dirty="0"/>
              <a:t> </a:t>
            </a:r>
            <a:r>
              <a:rPr lang="en-US" sz="2177" dirty="0" err="1"/>
              <a:t>sumber</a:t>
            </a:r>
            <a:r>
              <a:rPr lang="en-US" sz="2177" dirty="0"/>
              <a:t> </a:t>
            </a:r>
            <a:r>
              <a:rPr lang="en-US" sz="2177" dirty="0" err="1"/>
              <a:t>daya</a:t>
            </a:r>
            <a:r>
              <a:rPr lang="en-US" sz="2177" dirty="0"/>
              <a:t> </a:t>
            </a:r>
            <a:r>
              <a:rPr lang="en-US" sz="2177" dirty="0" err="1"/>
              <a:t>alam</a:t>
            </a:r>
            <a:r>
              <a:rPr lang="en-US" sz="2177" dirty="0"/>
              <a:t> di </a:t>
            </a:r>
            <a:r>
              <a:rPr lang="en-US" sz="2177" dirty="0" err="1"/>
              <a:t>laut</a:t>
            </a:r>
            <a:r>
              <a:rPr lang="en-US" sz="2177" dirty="0"/>
              <a:t> </a:t>
            </a:r>
            <a:r>
              <a:rPr lang="en-US" sz="2177" dirty="0" err="1"/>
              <a:t>dibagi</a:t>
            </a:r>
            <a:r>
              <a:rPr lang="en-US" sz="2177" dirty="0"/>
              <a:t> </a:t>
            </a:r>
            <a:r>
              <a:rPr lang="en-US" sz="2177" dirty="0" err="1"/>
              <a:t>sama</a:t>
            </a:r>
            <a:r>
              <a:rPr lang="en-US" sz="2177" dirty="0"/>
              <a:t> </a:t>
            </a:r>
            <a:r>
              <a:rPr lang="en-US" sz="2177" dirty="0" err="1"/>
              <a:t>jarak</a:t>
            </a:r>
            <a:r>
              <a:rPr lang="en-US" sz="2177" dirty="0"/>
              <a:t> </a:t>
            </a:r>
            <a:r>
              <a:rPr lang="en-US" sz="2177" dirty="0" err="1"/>
              <a:t>atau</a:t>
            </a:r>
            <a:r>
              <a:rPr lang="en-US" sz="2177" dirty="0"/>
              <a:t> </a:t>
            </a:r>
            <a:r>
              <a:rPr lang="en-US" sz="2177" dirty="0" err="1"/>
              <a:t>diukur</a:t>
            </a:r>
            <a:r>
              <a:rPr lang="en-US" sz="2177" dirty="0"/>
              <a:t> </a:t>
            </a:r>
            <a:r>
              <a:rPr lang="en-US" sz="2177" dirty="0" err="1"/>
              <a:t>sesuai</a:t>
            </a:r>
            <a:r>
              <a:rPr lang="en-US" sz="2177" dirty="0"/>
              <a:t> </a:t>
            </a:r>
            <a:r>
              <a:rPr lang="en-US" sz="2177" dirty="0" err="1"/>
              <a:t>dengan</a:t>
            </a:r>
            <a:r>
              <a:rPr lang="en-US" sz="2177" dirty="0"/>
              <a:t> </a:t>
            </a:r>
            <a:r>
              <a:rPr lang="en-US" sz="2177" dirty="0" err="1"/>
              <a:t>prinsip</a:t>
            </a:r>
            <a:r>
              <a:rPr lang="en-US" sz="2177" dirty="0"/>
              <a:t> </a:t>
            </a:r>
            <a:r>
              <a:rPr lang="en-US" sz="2177" dirty="0" err="1"/>
              <a:t>garis</a:t>
            </a:r>
            <a:r>
              <a:rPr lang="en-US" sz="2177" dirty="0"/>
              <a:t> </a:t>
            </a:r>
            <a:r>
              <a:rPr lang="en-US" sz="2177" dirty="0" err="1"/>
              <a:t>tengah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wilayah</a:t>
            </a:r>
            <a:r>
              <a:rPr lang="en-US" sz="2177" dirty="0"/>
              <a:t> </a:t>
            </a:r>
            <a:r>
              <a:rPr lang="en-US" sz="2177" dirty="0" err="1"/>
              <a:t>antardua</a:t>
            </a:r>
            <a:r>
              <a:rPr lang="en-US" sz="2177" dirty="0"/>
              <a:t> Daerah </a:t>
            </a:r>
            <a:r>
              <a:rPr lang="en-US" sz="2177" dirty="0" err="1"/>
              <a:t>provinsi</a:t>
            </a:r>
            <a:r>
              <a:rPr lang="en-US" sz="2177" dirty="0"/>
              <a:t> </a:t>
            </a:r>
            <a:r>
              <a:rPr lang="en-US" sz="2177" dirty="0" err="1"/>
              <a:t>tersebut</a:t>
            </a:r>
            <a:r>
              <a:rPr lang="en-US" sz="2177" dirty="0"/>
              <a:t>.</a:t>
            </a:r>
          </a:p>
          <a:p>
            <a:endParaRPr lang="en-US" sz="2177" dirty="0"/>
          </a:p>
          <a:p>
            <a:r>
              <a:rPr lang="en-US" sz="2177" dirty="0" err="1"/>
              <a:t>Ketentuan</a:t>
            </a:r>
            <a:r>
              <a:rPr lang="en-US" sz="2177" dirty="0"/>
              <a:t> </a:t>
            </a:r>
            <a:r>
              <a:rPr lang="en-US" sz="2177" dirty="0" err="1"/>
              <a:t>sebagaimana</a:t>
            </a:r>
            <a:r>
              <a:rPr lang="en-US" sz="2177" dirty="0"/>
              <a:t> </a:t>
            </a:r>
            <a:r>
              <a:rPr lang="en-US" sz="2177" dirty="0" err="1"/>
              <a:t>tidak</a:t>
            </a:r>
            <a:r>
              <a:rPr lang="en-US" sz="2177" dirty="0"/>
              <a:t> </a:t>
            </a:r>
            <a:r>
              <a:rPr lang="en-US" sz="2177" dirty="0" err="1"/>
              <a:t>berlaku</a:t>
            </a:r>
            <a:r>
              <a:rPr lang="en-US" sz="2177" dirty="0"/>
              <a:t> </a:t>
            </a:r>
            <a:r>
              <a:rPr lang="en-US" sz="2177" dirty="0" err="1"/>
              <a:t>terhadap</a:t>
            </a:r>
            <a:r>
              <a:rPr lang="en-US" sz="2177" dirty="0"/>
              <a:t> </a:t>
            </a:r>
            <a:r>
              <a:rPr lang="en-US" sz="2177" dirty="0" err="1"/>
              <a:t>penangkapan</a:t>
            </a:r>
            <a:r>
              <a:rPr lang="en-US" sz="2177" dirty="0"/>
              <a:t> </a:t>
            </a:r>
            <a:r>
              <a:rPr lang="en-US" sz="2177" dirty="0" err="1"/>
              <a:t>ikan</a:t>
            </a:r>
            <a:r>
              <a:rPr lang="en-US" sz="2177" dirty="0"/>
              <a:t> </a:t>
            </a:r>
            <a:r>
              <a:rPr lang="en-US" sz="2177" dirty="0" err="1"/>
              <a:t>oleh</a:t>
            </a:r>
            <a:r>
              <a:rPr lang="en-US" sz="2177" dirty="0"/>
              <a:t> </a:t>
            </a:r>
            <a:r>
              <a:rPr lang="en-US" sz="2177" dirty="0" err="1"/>
              <a:t>nelayan</a:t>
            </a:r>
            <a:r>
              <a:rPr lang="en-US" sz="2177" dirty="0"/>
              <a:t> </a:t>
            </a:r>
            <a:r>
              <a:rPr lang="en-US" sz="2177" dirty="0" err="1"/>
              <a:t>kecil</a:t>
            </a:r>
            <a:r>
              <a:rPr lang="en-US" sz="2177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01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67" y="1168153"/>
            <a:ext cx="10081120" cy="43204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177" dirty="0"/>
              <a:t>Daerah </a:t>
            </a:r>
            <a:r>
              <a:rPr lang="en-US" sz="2177" dirty="0" err="1"/>
              <a:t>Provinsi</a:t>
            </a:r>
            <a:r>
              <a:rPr lang="en-US" sz="2177" dirty="0"/>
              <a:t> yang </a:t>
            </a:r>
            <a:r>
              <a:rPr lang="en-US" sz="2177" dirty="0" err="1"/>
              <a:t>Berciri</a:t>
            </a:r>
            <a:r>
              <a:rPr lang="en-US" sz="2177" dirty="0"/>
              <a:t> </a:t>
            </a:r>
            <a:r>
              <a:rPr lang="en-US" sz="2177" dirty="0" err="1"/>
              <a:t>Kepulauan</a:t>
            </a:r>
            <a:r>
              <a:rPr lang="en-US" sz="2177" dirty="0"/>
              <a:t> </a:t>
            </a:r>
            <a:r>
              <a:rPr lang="en-US" sz="2177" dirty="0" err="1"/>
              <a:t>mempunyai</a:t>
            </a:r>
            <a:r>
              <a:rPr lang="en-US" sz="2177" dirty="0"/>
              <a:t> </a:t>
            </a:r>
            <a:r>
              <a:rPr lang="en-US" sz="2177" dirty="0" err="1"/>
              <a:t>kewenangan</a:t>
            </a:r>
            <a:r>
              <a:rPr lang="en-US" sz="2177" dirty="0"/>
              <a:t> </a:t>
            </a:r>
            <a:r>
              <a:rPr lang="en-US" sz="2177" dirty="0" err="1"/>
              <a:t>mengelola</a:t>
            </a:r>
            <a:r>
              <a:rPr lang="en-US" sz="2177" dirty="0"/>
              <a:t> </a:t>
            </a:r>
            <a:r>
              <a:rPr lang="en-US" sz="2177" dirty="0" err="1"/>
              <a:t>sumber</a:t>
            </a:r>
            <a:r>
              <a:rPr lang="en-US" sz="2177" dirty="0"/>
              <a:t> </a:t>
            </a:r>
            <a:r>
              <a:rPr lang="en-US" sz="2177" dirty="0" err="1"/>
              <a:t>daya</a:t>
            </a:r>
            <a:r>
              <a:rPr lang="en-US" sz="2177" dirty="0"/>
              <a:t> </a:t>
            </a:r>
            <a:r>
              <a:rPr lang="en-US" sz="2177" dirty="0" err="1"/>
              <a:t>alam</a:t>
            </a:r>
            <a:r>
              <a:rPr lang="en-US" sz="2177" dirty="0"/>
              <a:t> di </a:t>
            </a:r>
            <a:r>
              <a:rPr lang="en-US" sz="2177" dirty="0" err="1"/>
              <a:t>laut</a:t>
            </a:r>
            <a:r>
              <a:rPr lang="en-US" sz="2177" dirty="0"/>
              <a:t>.</a:t>
            </a:r>
          </a:p>
          <a:p>
            <a:r>
              <a:rPr lang="en-US" sz="2177" dirty="0" err="1"/>
              <a:t>Selain</a:t>
            </a:r>
            <a:r>
              <a:rPr lang="en-US" sz="2177" dirty="0"/>
              <a:t> </a:t>
            </a:r>
            <a:r>
              <a:rPr lang="en-US" sz="2177" dirty="0" err="1"/>
              <a:t>mempunyai</a:t>
            </a:r>
            <a:r>
              <a:rPr lang="en-US" sz="2177" dirty="0"/>
              <a:t> </a:t>
            </a:r>
            <a:r>
              <a:rPr lang="en-US" sz="2177" dirty="0" err="1"/>
              <a:t>kewenangan</a:t>
            </a:r>
            <a:r>
              <a:rPr lang="en-US" sz="2177" dirty="0"/>
              <a:t>, Daerah </a:t>
            </a:r>
            <a:r>
              <a:rPr lang="en-US" sz="2177" dirty="0" err="1"/>
              <a:t>Provinsi</a:t>
            </a:r>
            <a:r>
              <a:rPr lang="en-US" sz="2177" dirty="0"/>
              <a:t> yang </a:t>
            </a:r>
            <a:r>
              <a:rPr lang="en-US" sz="2177" dirty="0" err="1"/>
              <a:t>Berciri</a:t>
            </a:r>
            <a:r>
              <a:rPr lang="en-US" sz="2177" dirty="0"/>
              <a:t> </a:t>
            </a:r>
            <a:r>
              <a:rPr lang="en-US" sz="2177" dirty="0" err="1"/>
              <a:t>Kepulauan</a:t>
            </a:r>
            <a:r>
              <a:rPr lang="en-US" sz="2177" dirty="0"/>
              <a:t> </a:t>
            </a:r>
            <a:r>
              <a:rPr lang="en-US" sz="2177" dirty="0" err="1"/>
              <a:t>mendapat</a:t>
            </a:r>
            <a:r>
              <a:rPr lang="en-US" sz="2177" dirty="0"/>
              <a:t> </a:t>
            </a:r>
            <a:r>
              <a:rPr lang="en-US" sz="2177" dirty="0" err="1"/>
              <a:t>penugasan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Pemerintah</a:t>
            </a:r>
            <a:r>
              <a:rPr lang="en-US" sz="2177" dirty="0"/>
              <a:t> </a:t>
            </a:r>
            <a:r>
              <a:rPr lang="en-US" sz="2177" dirty="0" err="1"/>
              <a:t>Pusat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melaksanakan</a:t>
            </a:r>
            <a:r>
              <a:rPr lang="en-US" sz="2177" dirty="0"/>
              <a:t> </a:t>
            </a:r>
            <a:r>
              <a:rPr lang="en-US" sz="2177" dirty="0" err="1"/>
              <a:t>kewenangan</a:t>
            </a:r>
            <a:r>
              <a:rPr lang="en-US" sz="2177" dirty="0"/>
              <a:t> </a:t>
            </a:r>
            <a:r>
              <a:rPr lang="en-US" sz="2177" dirty="0" err="1"/>
              <a:t>Pemerintah</a:t>
            </a:r>
            <a:r>
              <a:rPr lang="en-US" sz="2177" dirty="0"/>
              <a:t> </a:t>
            </a:r>
            <a:r>
              <a:rPr lang="en-US" sz="2177" dirty="0" err="1"/>
              <a:t>Pusat</a:t>
            </a:r>
            <a:r>
              <a:rPr lang="en-US" sz="2177" dirty="0"/>
              <a:t> di </a:t>
            </a:r>
            <a:r>
              <a:rPr lang="en-US" sz="2177" dirty="0" err="1"/>
              <a:t>bidang</a:t>
            </a:r>
            <a:r>
              <a:rPr lang="en-US" sz="2177" dirty="0"/>
              <a:t> </a:t>
            </a:r>
            <a:r>
              <a:rPr lang="en-US" sz="2177" dirty="0" err="1"/>
              <a:t>kelautan</a:t>
            </a:r>
            <a:r>
              <a:rPr lang="en-US" sz="2177" dirty="0"/>
              <a:t> </a:t>
            </a:r>
            <a:r>
              <a:rPr lang="en-US" sz="2177" dirty="0" err="1"/>
              <a:t>berdasarkan</a:t>
            </a:r>
            <a:r>
              <a:rPr lang="en-US" sz="2177" dirty="0"/>
              <a:t> </a:t>
            </a:r>
            <a:r>
              <a:rPr lang="en-US" sz="2177" dirty="0" err="1"/>
              <a:t>asas</a:t>
            </a:r>
            <a:r>
              <a:rPr lang="en-US" sz="2177" dirty="0"/>
              <a:t> </a:t>
            </a:r>
            <a:r>
              <a:rPr lang="en-US" sz="2177" dirty="0" err="1"/>
              <a:t>Tugas</a:t>
            </a:r>
            <a:r>
              <a:rPr lang="en-US" sz="2177" dirty="0"/>
              <a:t> </a:t>
            </a:r>
            <a:r>
              <a:rPr lang="en-US" sz="2177" dirty="0" err="1"/>
              <a:t>Pembantuan</a:t>
            </a:r>
            <a:r>
              <a:rPr lang="en-US" sz="2177" dirty="0"/>
              <a:t>.</a:t>
            </a:r>
          </a:p>
          <a:p>
            <a:r>
              <a:rPr lang="en-US" sz="2177" dirty="0" err="1"/>
              <a:t>Tugas</a:t>
            </a:r>
            <a:r>
              <a:rPr lang="en-US" sz="2177" dirty="0"/>
              <a:t> </a:t>
            </a:r>
            <a:r>
              <a:rPr lang="en-US" sz="2177" dirty="0" err="1"/>
              <a:t>pembantuan</a:t>
            </a:r>
            <a:r>
              <a:rPr lang="en-US" sz="2177" dirty="0"/>
              <a:t> </a:t>
            </a:r>
            <a:r>
              <a:rPr lang="en-US" sz="2177" dirty="0" err="1"/>
              <a:t>adalah</a:t>
            </a:r>
            <a:r>
              <a:rPr lang="en-US" sz="2177" dirty="0"/>
              <a:t> </a:t>
            </a:r>
            <a:r>
              <a:rPr lang="en-US" sz="2177" dirty="0" err="1"/>
              <a:t>penugasan</a:t>
            </a:r>
            <a:r>
              <a:rPr lang="en-US" sz="2177" dirty="0"/>
              <a:t> </a:t>
            </a:r>
            <a:r>
              <a:rPr lang="en-US" sz="2177" dirty="0" err="1"/>
              <a:t>dari</a:t>
            </a:r>
            <a:r>
              <a:rPr lang="en-US" sz="2177" dirty="0"/>
              <a:t> </a:t>
            </a:r>
            <a:r>
              <a:rPr lang="en-US" sz="2177" dirty="0" err="1"/>
              <a:t>Pemerintah</a:t>
            </a:r>
            <a:r>
              <a:rPr lang="en-US" sz="2177" dirty="0"/>
              <a:t> </a:t>
            </a:r>
            <a:r>
              <a:rPr lang="en-US" sz="2177" dirty="0" err="1"/>
              <a:t>Pusat</a:t>
            </a:r>
            <a:r>
              <a:rPr lang="en-US" sz="2177" dirty="0"/>
              <a:t> </a:t>
            </a:r>
            <a:r>
              <a:rPr lang="en-US" sz="2177" dirty="0" err="1"/>
              <a:t>kepada</a:t>
            </a:r>
            <a:r>
              <a:rPr lang="en-US" sz="2177" dirty="0"/>
              <a:t> </a:t>
            </a:r>
            <a:r>
              <a:rPr lang="en-US" sz="2177" dirty="0" err="1"/>
              <a:t>daerah</a:t>
            </a:r>
            <a:r>
              <a:rPr lang="en-US" sz="2177" dirty="0"/>
              <a:t> </a:t>
            </a:r>
            <a:r>
              <a:rPr lang="en-US" sz="2177" dirty="0" err="1"/>
              <a:t>otonom</a:t>
            </a:r>
            <a:r>
              <a:rPr lang="en-US" sz="2177" dirty="0"/>
              <a:t> </a:t>
            </a:r>
            <a:r>
              <a:rPr lang="en-US" sz="2177" dirty="0" err="1"/>
              <a:t>untuk</a:t>
            </a:r>
            <a:r>
              <a:rPr lang="en-US" sz="2177" dirty="0"/>
              <a:t> </a:t>
            </a:r>
            <a:r>
              <a:rPr lang="en-US" sz="2177" dirty="0" err="1"/>
              <a:t>melaksanakan</a:t>
            </a:r>
            <a:r>
              <a:rPr lang="en-US" sz="2177" dirty="0"/>
              <a:t> </a:t>
            </a:r>
            <a:r>
              <a:rPr lang="en-US" sz="2177" dirty="0" err="1"/>
              <a:t>sebagian</a:t>
            </a:r>
            <a:r>
              <a:rPr lang="en-US" sz="2177" dirty="0"/>
              <a:t> </a:t>
            </a:r>
            <a:r>
              <a:rPr lang="en-US" sz="2177" dirty="0" err="1"/>
              <a:t>urusan</a:t>
            </a:r>
            <a:r>
              <a:rPr lang="en-US" sz="2177" dirty="0"/>
              <a:t> </a:t>
            </a:r>
            <a:r>
              <a:rPr lang="en-US" sz="2177" dirty="0" err="1"/>
              <a:t>pemerintahan</a:t>
            </a:r>
            <a:r>
              <a:rPr lang="en-US" sz="2177" dirty="0"/>
              <a:t> yang </a:t>
            </a:r>
            <a:r>
              <a:rPr lang="en-US" sz="2177" dirty="0" err="1"/>
              <a:t>menjadi</a:t>
            </a:r>
            <a:r>
              <a:rPr lang="en-US" sz="2177" dirty="0"/>
              <a:t> </a:t>
            </a:r>
            <a:r>
              <a:rPr lang="en-US" sz="2177" dirty="0" err="1"/>
              <a:t>kewenangan</a:t>
            </a:r>
            <a:r>
              <a:rPr lang="en-US" sz="2177" dirty="0"/>
              <a:t> </a:t>
            </a:r>
            <a:r>
              <a:rPr lang="en-US" sz="2177" dirty="0" err="1"/>
              <a:t>Pemerintah</a:t>
            </a:r>
            <a:r>
              <a:rPr lang="en-US" sz="2177" dirty="0"/>
              <a:t> </a:t>
            </a:r>
            <a:r>
              <a:rPr lang="en-US" sz="2177" dirty="0" err="1"/>
              <a:t>Pusat</a:t>
            </a:r>
            <a:endParaRPr lang="en-US" sz="2177" dirty="0"/>
          </a:p>
        </p:txBody>
      </p:sp>
    </p:spTree>
    <p:extLst>
      <p:ext uri="{BB962C8B-B14F-4D97-AF65-F5344CB8AC3E}">
        <p14:creationId xmlns:p14="http://schemas.microsoft.com/office/powerpoint/2010/main" val="2481080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67" y="1041637"/>
            <a:ext cx="10081120" cy="43204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540" dirty="0" err="1"/>
              <a:t>Penugasan</a:t>
            </a:r>
            <a:r>
              <a:rPr lang="en-US" sz="2540" dirty="0"/>
              <a:t> </a:t>
            </a:r>
            <a:r>
              <a:rPr lang="en-US" sz="2540" dirty="0" err="1"/>
              <a:t>dapat</a:t>
            </a:r>
            <a:r>
              <a:rPr lang="en-US" sz="2540" dirty="0"/>
              <a:t> </a:t>
            </a:r>
            <a:r>
              <a:rPr lang="en-US" sz="2540" dirty="0" err="1"/>
              <a:t>dilaksanakan</a:t>
            </a:r>
            <a:r>
              <a:rPr lang="en-US" sz="2540" dirty="0"/>
              <a:t> </a:t>
            </a:r>
            <a:r>
              <a:rPr lang="en-US" sz="2540" dirty="0" err="1"/>
              <a:t>setelah</a:t>
            </a:r>
            <a:r>
              <a:rPr lang="en-US" sz="2540" dirty="0"/>
              <a:t> </a:t>
            </a:r>
            <a:r>
              <a:rPr lang="en-US" sz="2540" dirty="0" err="1"/>
              <a:t>Pemerintah</a:t>
            </a:r>
            <a:r>
              <a:rPr lang="en-US" sz="2540" dirty="0"/>
              <a:t> Daerah </a:t>
            </a:r>
            <a:r>
              <a:rPr lang="en-US" sz="2540" dirty="0" err="1"/>
              <a:t>Provinsi</a:t>
            </a:r>
            <a:r>
              <a:rPr lang="en-US" sz="2540" dirty="0"/>
              <a:t> yang </a:t>
            </a:r>
            <a:r>
              <a:rPr lang="en-US" sz="2540" dirty="0" err="1"/>
              <a:t>Berciri</a:t>
            </a:r>
            <a:r>
              <a:rPr lang="en-US" sz="2540" dirty="0"/>
              <a:t> </a:t>
            </a:r>
            <a:r>
              <a:rPr lang="en-US" sz="2540" dirty="0" err="1"/>
              <a:t>Kepulauan</a:t>
            </a:r>
            <a:r>
              <a:rPr lang="en-US" sz="2540" dirty="0"/>
              <a:t> </a:t>
            </a:r>
            <a:r>
              <a:rPr lang="en-US" sz="2540" dirty="0" err="1"/>
              <a:t>memenuhi</a:t>
            </a:r>
            <a:r>
              <a:rPr lang="en-US" sz="2540" dirty="0"/>
              <a:t> </a:t>
            </a:r>
            <a:r>
              <a:rPr lang="en-US" sz="2540" dirty="0" err="1"/>
              <a:t>norma</a:t>
            </a:r>
            <a:r>
              <a:rPr lang="en-US" sz="2540" dirty="0"/>
              <a:t>, </a:t>
            </a:r>
            <a:r>
              <a:rPr lang="en-US" sz="2540" dirty="0" err="1"/>
              <a:t>standar</a:t>
            </a:r>
            <a:r>
              <a:rPr lang="en-US" sz="2540" dirty="0"/>
              <a:t>, </a:t>
            </a:r>
            <a:r>
              <a:rPr lang="en-US" sz="2540" dirty="0" err="1"/>
              <a:t>prosedur</a:t>
            </a:r>
            <a:r>
              <a:rPr lang="en-US" sz="2540" dirty="0"/>
              <a:t>, </a:t>
            </a:r>
            <a:r>
              <a:rPr lang="en-US" sz="2540" dirty="0" err="1"/>
              <a:t>dan</a:t>
            </a:r>
            <a:r>
              <a:rPr lang="en-US" sz="2540" dirty="0"/>
              <a:t> </a:t>
            </a:r>
            <a:r>
              <a:rPr lang="en-US" sz="2540" dirty="0" err="1"/>
              <a:t>kriteria</a:t>
            </a:r>
            <a:r>
              <a:rPr lang="en-US" sz="2540" dirty="0"/>
              <a:t> yang </a:t>
            </a:r>
            <a:r>
              <a:rPr lang="en-US" sz="2540" dirty="0" err="1"/>
              <a:t>ditetapkan</a:t>
            </a:r>
            <a:r>
              <a:rPr lang="en-US" sz="2540" dirty="0"/>
              <a:t> </a:t>
            </a:r>
            <a:r>
              <a:rPr lang="en-US" sz="2540" dirty="0" err="1"/>
              <a:t>oleh</a:t>
            </a:r>
            <a:r>
              <a:rPr lang="en-US" sz="2540" dirty="0"/>
              <a:t> </a:t>
            </a:r>
            <a:r>
              <a:rPr lang="en-US" sz="2540" dirty="0" err="1"/>
              <a:t>Pemerintah</a:t>
            </a:r>
            <a:r>
              <a:rPr lang="en-US" sz="2540" dirty="0"/>
              <a:t> </a:t>
            </a:r>
            <a:r>
              <a:rPr lang="en-US" sz="2540" dirty="0" err="1"/>
              <a:t>Pusat</a:t>
            </a:r>
            <a:r>
              <a:rPr lang="en-US" sz="2540" dirty="0"/>
              <a:t>.</a:t>
            </a:r>
          </a:p>
          <a:p>
            <a:r>
              <a:rPr lang="en-US" sz="2540" dirty="0" err="1"/>
              <a:t>Untuk</a:t>
            </a:r>
            <a:r>
              <a:rPr lang="en-US" sz="2540" dirty="0"/>
              <a:t> </a:t>
            </a:r>
            <a:r>
              <a:rPr lang="en-US" sz="2540" dirty="0" err="1"/>
              <a:t>mendukung</a:t>
            </a:r>
            <a:r>
              <a:rPr lang="en-US" sz="2540" dirty="0"/>
              <a:t> </a:t>
            </a:r>
            <a:r>
              <a:rPr lang="en-US" sz="2540" dirty="0" err="1"/>
              <a:t>penyelenggaraan</a:t>
            </a:r>
            <a:r>
              <a:rPr lang="en-US" sz="2540" dirty="0"/>
              <a:t> </a:t>
            </a:r>
            <a:r>
              <a:rPr lang="en-US" sz="2540" dirty="0" err="1"/>
              <a:t>pemerintahan</a:t>
            </a:r>
            <a:r>
              <a:rPr lang="en-US" sz="2540" dirty="0"/>
              <a:t> di Daerah </a:t>
            </a:r>
            <a:r>
              <a:rPr lang="en-US" sz="2540" dirty="0" err="1"/>
              <a:t>Provinsi</a:t>
            </a:r>
            <a:r>
              <a:rPr lang="en-US" sz="2540" dirty="0"/>
              <a:t> yang </a:t>
            </a:r>
            <a:r>
              <a:rPr lang="en-US" sz="2540" dirty="0" err="1"/>
              <a:t>Berciri</a:t>
            </a:r>
            <a:r>
              <a:rPr lang="en-US" sz="2540" dirty="0"/>
              <a:t> </a:t>
            </a:r>
            <a:r>
              <a:rPr lang="en-US" sz="2540" dirty="0" err="1"/>
              <a:t>Kepulauan</a:t>
            </a:r>
            <a:r>
              <a:rPr lang="en-US" sz="2540" dirty="0"/>
              <a:t>, </a:t>
            </a:r>
            <a:r>
              <a:rPr lang="en-US" sz="2540" dirty="0" err="1"/>
              <a:t>Pemerintah</a:t>
            </a:r>
            <a:r>
              <a:rPr lang="en-US" sz="2540" dirty="0"/>
              <a:t> </a:t>
            </a:r>
            <a:r>
              <a:rPr lang="en-US" sz="2540" dirty="0" err="1"/>
              <a:t>Pusat</a:t>
            </a:r>
            <a:r>
              <a:rPr lang="en-US" sz="2540" dirty="0"/>
              <a:t> </a:t>
            </a:r>
            <a:r>
              <a:rPr lang="en-US" sz="2540" dirty="0" err="1"/>
              <a:t>dalam</a:t>
            </a:r>
            <a:r>
              <a:rPr lang="en-US" sz="2540" dirty="0"/>
              <a:t> </a:t>
            </a:r>
            <a:r>
              <a:rPr lang="en-US" sz="2540" dirty="0" err="1"/>
              <a:t>menyusun</a:t>
            </a:r>
            <a:r>
              <a:rPr lang="en-US" sz="2540" dirty="0"/>
              <a:t> </a:t>
            </a:r>
            <a:r>
              <a:rPr lang="en-US" sz="2540" dirty="0" err="1"/>
              <a:t>perencanaan</a:t>
            </a:r>
            <a:r>
              <a:rPr lang="en-US" sz="2540" dirty="0"/>
              <a:t> </a:t>
            </a:r>
            <a:r>
              <a:rPr lang="en-US" sz="2540" dirty="0" err="1"/>
              <a:t>pembangunan</a:t>
            </a:r>
            <a:r>
              <a:rPr lang="en-US" sz="2540" dirty="0"/>
              <a:t> </a:t>
            </a:r>
            <a:r>
              <a:rPr lang="en-US" sz="2540" dirty="0" err="1"/>
              <a:t>dan</a:t>
            </a:r>
            <a:r>
              <a:rPr lang="en-US" sz="2540" dirty="0"/>
              <a:t> </a:t>
            </a:r>
            <a:r>
              <a:rPr lang="en-US" sz="2540" dirty="0" err="1"/>
              <a:t>menetapkan</a:t>
            </a:r>
            <a:r>
              <a:rPr lang="en-US" sz="2540" dirty="0"/>
              <a:t> </a:t>
            </a:r>
            <a:r>
              <a:rPr lang="en-US" sz="2540" dirty="0" err="1"/>
              <a:t>kebijakan</a:t>
            </a:r>
            <a:r>
              <a:rPr lang="en-US" sz="2540" dirty="0"/>
              <a:t> DAU </a:t>
            </a:r>
            <a:r>
              <a:rPr lang="en-US" sz="2540" dirty="0" err="1"/>
              <a:t>dan</a:t>
            </a:r>
            <a:r>
              <a:rPr lang="en-US" sz="2540" dirty="0"/>
              <a:t> DAK </a:t>
            </a:r>
            <a:r>
              <a:rPr lang="en-US" sz="2540" dirty="0" err="1"/>
              <a:t>harus</a:t>
            </a:r>
            <a:r>
              <a:rPr lang="en-US" sz="2540" dirty="0"/>
              <a:t> </a:t>
            </a:r>
            <a:r>
              <a:rPr lang="en-US" sz="2540" dirty="0" err="1"/>
              <a:t>memperhatikan</a:t>
            </a:r>
            <a:r>
              <a:rPr lang="en-US" sz="2540" dirty="0"/>
              <a:t> Daerah </a:t>
            </a:r>
            <a:r>
              <a:rPr lang="en-US" sz="2540" dirty="0" err="1"/>
              <a:t>Provinsi</a:t>
            </a:r>
            <a:r>
              <a:rPr lang="en-US" sz="2540" dirty="0"/>
              <a:t> yang </a:t>
            </a:r>
            <a:r>
              <a:rPr lang="en-US" sz="2540" dirty="0" err="1"/>
              <a:t>Berciri</a:t>
            </a:r>
            <a:r>
              <a:rPr lang="en-US" sz="2540" dirty="0"/>
              <a:t> </a:t>
            </a:r>
            <a:r>
              <a:rPr lang="en-US" sz="2540" dirty="0" err="1"/>
              <a:t>Kepulauan</a:t>
            </a:r>
            <a:r>
              <a:rPr lang="en-US" sz="254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643356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3007</TotalTime>
  <Words>721</Words>
  <Application>Microsoft Office PowerPoint</Application>
  <PresentationFormat>Widescreen</PresentationFormat>
  <Paragraphs>58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Pokok Bahasan UU 23 2014 dan Pembagian Wilayah Negara Pertemuan 6</vt:lpstr>
      <vt:lpstr>Deskripsi MK</vt:lpstr>
      <vt:lpstr>Capaian Pembelajaran</vt:lpstr>
      <vt:lpstr>Bahan Kajian</vt:lpstr>
      <vt:lpstr>Urusan Pemerintahan Daerah Laut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159</cp:revision>
  <dcterms:created xsi:type="dcterms:W3CDTF">2017-11-21T07:01:38Z</dcterms:created>
  <dcterms:modified xsi:type="dcterms:W3CDTF">2021-03-08T07:46:47Z</dcterms:modified>
</cp:coreProperties>
</file>