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6"/>
  </p:notesMasterIdLst>
  <p:sldIdLst>
    <p:sldId id="578" r:id="rId5"/>
    <p:sldId id="307" r:id="rId6"/>
    <p:sldId id="568" r:id="rId7"/>
    <p:sldId id="579" r:id="rId8"/>
    <p:sldId id="569" r:id="rId9"/>
    <p:sldId id="636" r:id="rId10"/>
    <p:sldId id="637" r:id="rId11"/>
    <p:sldId id="638" r:id="rId12"/>
    <p:sldId id="647" r:id="rId13"/>
    <p:sldId id="639" r:id="rId14"/>
    <p:sldId id="640" r:id="rId15"/>
    <p:sldId id="641" r:id="rId16"/>
    <p:sldId id="648" r:id="rId17"/>
    <p:sldId id="642" r:id="rId18"/>
    <p:sldId id="643" r:id="rId19"/>
    <p:sldId id="644" r:id="rId20"/>
    <p:sldId id="645" r:id="rId21"/>
    <p:sldId id="646" r:id="rId22"/>
    <p:sldId id="576" r:id="rId23"/>
    <p:sldId id="564" r:id="rId24"/>
    <p:sldId id="32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Jalan_tol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Kecamatan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05772" y="1988840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Daerah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pendidikan</a:t>
            </a:r>
            <a:r>
              <a:rPr lang="en-US" dirty="0" smtClean="0"/>
              <a:t>; </a:t>
            </a:r>
            <a:r>
              <a:rPr lang="en-US" dirty="0" err="1" smtClean="0"/>
              <a:t>kesehatan</a:t>
            </a:r>
            <a:r>
              <a:rPr lang="en-US" dirty="0" smtClean="0"/>
              <a:t>;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; </a:t>
            </a:r>
            <a:r>
              <a:rPr lang="en-US" dirty="0" err="1" smtClean="0"/>
              <a:t>perumahan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;  </a:t>
            </a:r>
            <a:r>
              <a:rPr lang="en-US" dirty="0" err="1" smtClean="0"/>
              <a:t>ketenteraman</a:t>
            </a:r>
            <a:r>
              <a:rPr lang="en-US" dirty="0" smtClean="0"/>
              <a:t>,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pelindungan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05772" y="2115356"/>
            <a:ext cx="872894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pelindungan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;  </a:t>
            </a:r>
            <a:r>
              <a:rPr lang="en-US" dirty="0" err="1" smtClean="0"/>
              <a:t>pangan</a:t>
            </a:r>
            <a:r>
              <a:rPr lang="en-US" dirty="0" smtClean="0"/>
              <a:t>; </a:t>
            </a:r>
            <a:r>
              <a:rPr lang="en-US" dirty="0" err="1" smtClean="0"/>
              <a:t>pertanahan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;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;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; </a:t>
            </a:r>
            <a:r>
              <a:rPr lang="en-US" dirty="0" err="1" smtClean="0"/>
              <a:t>perhubungan</a:t>
            </a:r>
            <a:r>
              <a:rPr lang="en-US" dirty="0" smtClean="0"/>
              <a:t>; 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;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penanaman</a:t>
            </a:r>
            <a:r>
              <a:rPr lang="en-US" dirty="0" smtClean="0"/>
              <a:t> modal; </a:t>
            </a:r>
            <a:r>
              <a:rPr lang="en-US" dirty="0" err="1" smtClean="0"/>
              <a:t>kepemudaan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raga; </a:t>
            </a:r>
            <a:r>
              <a:rPr lang="en-US" dirty="0" err="1" smtClean="0"/>
              <a:t>statistik</a:t>
            </a:r>
            <a:r>
              <a:rPr lang="en-US" dirty="0" smtClean="0"/>
              <a:t>; </a:t>
            </a:r>
            <a:r>
              <a:rPr lang="en-US" dirty="0" err="1" smtClean="0"/>
              <a:t>persandian</a:t>
            </a:r>
            <a:r>
              <a:rPr lang="en-US" dirty="0" smtClean="0"/>
              <a:t>; </a:t>
            </a:r>
            <a:r>
              <a:rPr lang="en-US" dirty="0" err="1" smtClean="0"/>
              <a:t>kebudayaan</a:t>
            </a:r>
            <a:r>
              <a:rPr lang="en-US" dirty="0" smtClean="0"/>
              <a:t>;  </a:t>
            </a:r>
            <a:r>
              <a:rPr lang="en-US" dirty="0" err="1" smtClean="0"/>
              <a:t>perpustakaan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kearsipan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8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57288" y="1988840"/>
            <a:ext cx="872894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kelautan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r>
              <a:rPr lang="en-US" dirty="0" smtClean="0"/>
              <a:t>; </a:t>
            </a:r>
            <a:r>
              <a:rPr lang="en-US" dirty="0" err="1" smtClean="0"/>
              <a:t>pariwisata</a:t>
            </a:r>
            <a:r>
              <a:rPr lang="en-US" dirty="0" smtClean="0"/>
              <a:t>; </a:t>
            </a:r>
            <a:r>
              <a:rPr lang="en-US" dirty="0" err="1" smtClean="0"/>
              <a:t>pertanian</a:t>
            </a:r>
            <a:r>
              <a:rPr lang="en-US" dirty="0" smtClean="0"/>
              <a:t>; </a:t>
            </a:r>
            <a:r>
              <a:rPr lang="en-US" dirty="0" err="1" smtClean="0"/>
              <a:t>kehutanan</a:t>
            </a:r>
            <a:r>
              <a:rPr lang="en-US" dirty="0" smtClean="0"/>
              <a:t>;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mineral; </a:t>
            </a:r>
            <a:r>
              <a:rPr lang="en-US" dirty="0" err="1" smtClean="0"/>
              <a:t>perdagangan</a:t>
            </a:r>
            <a:r>
              <a:rPr lang="en-US" dirty="0" smtClean="0"/>
              <a:t>; </a:t>
            </a:r>
            <a:r>
              <a:rPr lang="en-US" dirty="0" err="1" smtClean="0"/>
              <a:t>perindustrian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transmigrasi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00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877247" y="180304"/>
            <a:ext cx="4047962" cy="630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2141113"/>
            <a:ext cx="872894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lokasinya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Daerah </a:t>
            </a:r>
            <a:r>
              <a:rPr lang="sv-SE" dirty="0" smtClean="0"/>
              <a:t>provinsi atau lintas negara; </a:t>
            </a:r>
          </a:p>
          <a:p>
            <a:r>
              <a:rPr lang="sv-SE" dirty="0" smtClean="0"/>
              <a:t>Urusan Pemerintahan yang penggunanya lintas Daerah 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Daerah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dayanya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peranannya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4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377" y="1192359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Daerah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lokasinya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penggunanya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Daerah </a:t>
            </a:r>
            <a:r>
              <a:rPr lang="en-US" dirty="0" err="1" smtClean="0"/>
              <a:t>Provinsi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37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18651" y="1961531"/>
            <a:ext cx="872894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lokasinya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penggunanya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; 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5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92894" y="1870657"/>
            <a:ext cx="872894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sv-SE" dirty="0" smtClean="0"/>
              <a:t>Jalan nasional, merupakan jalan arteri dan jalan kolektor dalam sistem jaringan jalan primer yang menghubungkan antaribukota provinsi, dan jalan strategis nasional, serta </a:t>
            </a:r>
            <a:r>
              <a:rPr lang="sv-SE" dirty="0" smtClean="0">
                <a:hlinkClick r:id="rId2" tooltip="Jalan tol"/>
              </a:rPr>
              <a:t>jalan tol</a:t>
            </a:r>
            <a:r>
              <a:rPr lang="sv-SE" dirty="0" smtClean="0"/>
              <a:t>. </a:t>
            </a:r>
          </a:p>
          <a:p>
            <a:r>
              <a:rPr lang="sv-SE" dirty="0" smtClean="0"/>
              <a:t>Jalan provinsi, merupakan jalan kolektor dalam sistem jaringan jalan primer yang menghubungkan ibukota provinsi dengan ibukota kabupaten/kota, atau antaribukota kabupaten/kota, dan jalan strategis provinsi.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54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54257" y="1988840"/>
            <a:ext cx="872894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primer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ibukota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ibukota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Kecamatan"/>
              </a:rPr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antaribukota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ibukota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antarpusat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antarpusat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persil</a:t>
            </a:r>
            <a:r>
              <a:rPr lang="en-US" dirty="0" smtClean="0"/>
              <a:t>,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antarpersil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antarpusat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antarpermukiman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63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Pokok Bahasan UU 23 2014 dan Pembagian Wilayah Negara </a:t>
            </a:r>
            <a:r>
              <a:rPr lang="id-ID" sz="540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Pertemuan 5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mempelajari tentang tata kelola sistem administrasi pemerintahan daerah yang berbasis pada otonomi dan desentralisasi berdasarkan Undang-Undang No.23 Tahun 2014 Tentang Pemerintah Daerah</a:t>
            </a:r>
            <a:r>
              <a:rPr lang="id-ID" dirty="0" smtClean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penyelenggaraan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desentralisasi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dekonsentrasi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pemilihan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DPRD,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perangkat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lainnya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pusat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pendapatan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asli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APBD,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umum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khusus</a:t>
            </a:r>
            <a:r>
              <a:rPr lang="en-US" dirty="0">
                <a:latin typeface="Arial Narrow" panose="020B0606020202030204" pitchFamily="34" charset="0"/>
              </a:rPr>
              <a:t>;</a:t>
            </a: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endParaRPr lang="id-ID" sz="2800" dirty="0" smtClean="0"/>
          </a:p>
          <a:p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bahasan</a:t>
            </a:r>
            <a:r>
              <a:rPr lang="en-US" sz="2800" dirty="0"/>
              <a:t> UU </a:t>
            </a:r>
            <a:r>
              <a:rPr lang="en-US" sz="2800" dirty="0" err="1"/>
              <a:t>Nomor</a:t>
            </a:r>
            <a:r>
              <a:rPr lang="en-US" sz="2800" dirty="0"/>
              <a:t> 23 </a:t>
            </a:r>
            <a:r>
              <a:rPr lang="en-US" sz="2800" dirty="0" err="1"/>
              <a:t>Tahun</a:t>
            </a:r>
            <a:r>
              <a:rPr lang="en-US" sz="2800" dirty="0"/>
              <a:t> 2014</a:t>
            </a:r>
          </a:p>
          <a:p>
            <a:r>
              <a:rPr lang="en-US" sz="2800" dirty="0" err="1"/>
              <a:t>Pembagian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r>
              <a:rPr lang="en-US" sz="2800" dirty="0"/>
              <a:t> 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(</a:t>
            </a:r>
            <a:r>
              <a:rPr lang="en-US" sz="2800" dirty="0" err="1"/>
              <a:t>otonomi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, </a:t>
            </a:r>
            <a:r>
              <a:rPr lang="en-US" sz="2800" dirty="0" err="1"/>
              <a:t>desentralisasi</a:t>
            </a:r>
            <a:r>
              <a:rPr lang="en-US" sz="2800" dirty="0"/>
              <a:t>, </a:t>
            </a:r>
            <a:r>
              <a:rPr lang="en-US" sz="2800" dirty="0" err="1"/>
              <a:t>dekonsentrasi</a:t>
            </a:r>
            <a:r>
              <a:rPr lang="en-US" sz="2800" dirty="0"/>
              <a:t>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70166" y="1988840"/>
            <a:ext cx="8728940" cy="4525963"/>
          </a:xfrm>
          <a:prstGeom prst="rect">
            <a:avLst/>
          </a:prstGeom>
        </p:spPr>
        <p:txBody>
          <a:bodyPr/>
          <a:lstStyle/>
          <a:p>
            <a:r>
              <a:rPr lang="fi-FI" dirty="0" smtClean="0"/>
              <a:t>Urusan Pemerintahan terdiri atas urusan pemerintahan absolut, urusan pemerintahan konkuren, dan urusan pemerintahan umum.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8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988840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Daerah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Daerah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konkuren</a:t>
            </a:r>
            <a:r>
              <a:rPr lang="en-US" dirty="0" smtClean="0"/>
              <a:t> yang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Daerah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Daerah.</a:t>
            </a:r>
          </a:p>
        </p:txBody>
      </p:sp>
    </p:spTree>
    <p:extLst>
      <p:ext uri="{BB962C8B-B14F-4D97-AF65-F5344CB8AC3E}">
        <p14:creationId xmlns:p14="http://schemas.microsoft.com/office/powerpoint/2010/main" val="51346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193" y="1243875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; </a:t>
            </a:r>
            <a:r>
              <a:rPr lang="en-US" dirty="0" err="1" smtClean="0"/>
              <a:t>pertahanan</a:t>
            </a:r>
            <a:r>
              <a:rPr lang="en-US" dirty="0" smtClean="0"/>
              <a:t>; </a:t>
            </a:r>
            <a:r>
              <a:rPr lang="en-US" dirty="0" err="1" smtClean="0"/>
              <a:t>keamanan</a:t>
            </a:r>
            <a:r>
              <a:rPr lang="en-US" dirty="0" smtClean="0"/>
              <a:t>;  </a:t>
            </a:r>
            <a:r>
              <a:rPr lang="en-US" dirty="0" err="1" smtClean="0"/>
              <a:t>yustisi</a:t>
            </a:r>
            <a:r>
              <a:rPr lang="en-US" dirty="0" smtClean="0"/>
              <a:t>;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agama.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737901" y="1436053"/>
            <a:ext cx="6180542" cy="459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0816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3000</TotalTime>
  <Words>815</Words>
  <Application>Microsoft Office PowerPoint</Application>
  <PresentationFormat>Widescreen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Pokok Bahasan UU 23 2014 dan Pembagian Wilayah Negara Pertemuan 5</vt:lpstr>
      <vt:lpstr>Deskripsi MK</vt:lpstr>
      <vt:lpstr>Capaian Pembelajaran</vt:lpstr>
      <vt:lpstr>Bahan Kajian</vt:lpstr>
      <vt:lpstr>Urusan Pemerintahan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Urusan Jalan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160</cp:revision>
  <dcterms:created xsi:type="dcterms:W3CDTF">2017-11-21T07:01:38Z</dcterms:created>
  <dcterms:modified xsi:type="dcterms:W3CDTF">2021-03-08T07:46:28Z</dcterms:modified>
</cp:coreProperties>
</file>