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5"/>
  </p:notesMasterIdLst>
  <p:sldIdLst>
    <p:sldId id="578" r:id="rId5"/>
    <p:sldId id="307" r:id="rId6"/>
    <p:sldId id="568" r:id="rId7"/>
    <p:sldId id="579" r:id="rId8"/>
    <p:sldId id="569" r:id="rId9"/>
    <p:sldId id="636" r:id="rId10"/>
    <p:sldId id="637" r:id="rId11"/>
    <p:sldId id="627" r:id="rId12"/>
    <p:sldId id="628" r:id="rId13"/>
    <p:sldId id="629" r:id="rId14"/>
    <p:sldId id="630" r:id="rId15"/>
    <p:sldId id="631" r:id="rId16"/>
    <p:sldId id="632" r:id="rId17"/>
    <p:sldId id="633" r:id="rId18"/>
    <p:sldId id="634" r:id="rId19"/>
    <p:sldId id="635" r:id="rId20"/>
    <p:sldId id="638" r:id="rId21"/>
    <p:sldId id="576" r:id="rId22"/>
    <p:sldId id="564" r:id="rId23"/>
    <p:sldId id="322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193" y="1168153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902" dirty="0"/>
              <a:t>Daerah </a:t>
            </a:r>
            <a:r>
              <a:rPr lang="en-US" sz="2902" dirty="0" err="1"/>
              <a:t>kabupaten</a:t>
            </a:r>
            <a:r>
              <a:rPr lang="en-US" sz="2902" dirty="0"/>
              <a:t>/</a:t>
            </a:r>
            <a:r>
              <a:rPr lang="en-US" sz="2902" dirty="0" err="1"/>
              <a:t>kota</a:t>
            </a:r>
            <a:r>
              <a:rPr lang="en-US" sz="2902" dirty="0"/>
              <a:t> </a:t>
            </a:r>
            <a:r>
              <a:rPr lang="en-US" sz="2902" dirty="0" err="1"/>
              <a:t>selain</a:t>
            </a:r>
            <a:r>
              <a:rPr lang="en-US" sz="2902" dirty="0"/>
              <a:t> </a:t>
            </a:r>
            <a:r>
              <a:rPr lang="en-US" sz="2902" dirty="0" err="1"/>
              <a:t>berstatus</a:t>
            </a:r>
            <a:r>
              <a:rPr lang="en-US" sz="2902" dirty="0"/>
              <a:t> </a:t>
            </a:r>
            <a:r>
              <a:rPr lang="en-US" sz="2902" dirty="0" err="1"/>
              <a:t>sebagai</a:t>
            </a:r>
            <a:r>
              <a:rPr lang="en-US" sz="2902" dirty="0"/>
              <a:t> Daerah </a:t>
            </a:r>
            <a:r>
              <a:rPr lang="en-US" sz="2902" dirty="0" err="1"/>
              <a:t>juga</a:t>
            </a:r>
            <a:r>
              <a:rPr lang="en-US" sz="2902" dirty="0"/>
              <a:t> </a:t>
            </a:r>
            <a:r>
              <a:rPr lang="en-US" sz="2902" dirty="0" err="1"/>
              <a:t>merupakan</a:t>
            </a:r>
            <a:r>
              <a:rPr lang="en-US" sz="2902" dirty="0"/>
              <a:t> Wilayah </a:t>
            </a:r>
            <a:r>
              <a:rPr lang="en-US" sz="2902" dirty="0" err="1"/>
              <a:t>Administratif</a:t>
            </a:r>
            <a:r>
              <a:rPr lang="en-US" sz="2902" dirty="0"/>
              <a:t> yang </a:t>
            </a:r>
            <a:r>
              <a:rPr lang="en-US" sz="2902" dirty="0" err="1"/>
              <a:t>menjadi</a:t>
            </a:r>
            <a:r>
              <a:rPr lang="en-US" sz="2902" dirty="0"/>
              <a:t> </a:t>
            </a:r>
            <a:r>
              <a:rPr lang="en-US" sz="2902" dirty="0" err="1"/>
              <a:t>wilayah</a:t>
            </a:r>
            <a:r>
              <a:rPr lang="en-US" sz="2902" dirty="0"/>
              <a:t> </a:t>
            </a:r>
            <a:r>
              <a:rPr lang="en-US" sz="2902" dirty="0" err="1"/>
              <a:t>kerja</a:t>
            </a:r>
            <a:r>
              <a:rPr lang="en-US" sz="2902" dirty="0"/>
              <a:t> </a:t>
            </a:r>
            <a:r>
              <a:rPr lang="en-US" sz="2902" dirty="0" err="1"/>
              <a:t>bagi</a:t>
            </a:r>
            <a:r>
              <a:rPr lang="en-US" sz="2902" dirty="0"/>
              <a:t> </a:t>
            </a:r>
            <a:r>
              <a:rPr lang="en-US" sz="2902" dirty="0" err="1"/>
              <a:t>bupati</a:t>
            </a:r>
            <a:r>
              <a:rPr lang="en-US" sz="2902" dirty="0"/>
              <a:t>/</a:t>
            </a:r>
            <a:r>
              <a:rPr lang="en-US" sz="2902" dirty="0" err="1"/>
              <a:t>wali</a:t>
            </a:r>
            <a:r>
              <a:rPr lang="en-US" sz="2902" dirty="0"/>
              <a:t> </a:t>
            </a:r>
            <a:r>
              <a:rPr lang="en-US" sz="2902" dirty="0" err="1"/>
              <a:t>kota</a:t>
            </a:r>
            <a:r>
              <a:rPr lang="en-US" sz="2902" dirty="0"/>
              <a:t> </a:t>
            </a:r>
            <a:r>
              <a:rPr lang="en-US" sz="2902" dirty="0" err="1"/>
              <a:t>dalam</a:t>
            </a:r>
            <a:r>
              <a:rPr lang="en-US" sz="2902" dirty="0"/>
              <a:t> </a:t>
            </a:r>
            <a:r>
              <a:rPr lang="en-US" sz="2902" dirty="0" err="1"/>
              <a:t>menyelenggarakan</a:t>
            </a:r>
            <a:r>
              <a:rPr lang="en-US" sz="2902" dirty="0"/>
              <a:t> </a:t>
            </a:r>
            <a:r>
              <a:rPr lang="en-US" sz="2902" dirty="0" err="1"/>
              <a:t>urusan</a:t>
            </a:r>
            <a:r>
              <a:rPr lang="en-US" sz="2902" dirty="0"/>
              <a:t> </a:t>
            </a:r>
            <a:r>
              <a:rPr lang="en-US" sz="2902" dirty="0" err="1"/>
              <a:t>pemerintahan</a:t>
            </a:r>
            <a:r>
              <a:rPr lang="en-US" sz="2902" dirty="0"/>
              <a:t> </a:t>
            </a:r>
            <a:r>
              <a:rPr lang="en-US" sz="2902" dirty="0" err="1"/>
              <a:t>umum</a:t>
            </a:r>
            <a:r>
              <a:rPr lang="en-US" sz="2902" dirty="0"/>
              <a:t> </a:t>
            </a:r>
            <a:r>
              <a:rPr lang="en-US" sz="2902" dirty="0" err="1"/>
              <a:t>di</a:t>
            </a:r>
            <a:r>
              <a:rPr lang="en-US" sz="2902" dirty="0"/>
              <a:t> </a:t>
            </a:r>
            <a:r>
              <a:rPr lang="en-US" sz="2902" dirty="0" err="1"/>
              <a:t>wilayah</a:t>
            </a:r>
            <a:r>
              <a:rPr lang="en-US" sz="2902" dirty="0"/>
              <a:t> Daerah </a:t>
            </a:r>
            <a:r>
              <a:rPr lang="en-US" sz="2902" dirty="0" err="1"/>
              <a:t>kabupaten</a:t>
            </a:r>
            <a:r>
              <a:rPr lang="en-US" sz="2902" dirty="0"/>
              <a:t>/</a:t>
            </a:r>
            <a:r>
              <a:rPr lang="en-US" sz="2902" dirty="0" err="1"/>
              <a:t>kota</a:t>
            </a:r>
            <a:r>
              <a:rPr lang="en-US" sz="2902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4736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2973" y="212453"/>
            <a:ext cx="8728940" cy="1143001"/>
          </a:xfrm>
        </p:spPr>
        <p:txBody>
          <a:bodyPr>
            <a:normAutofit/>
          </a:bodyPr>
          <a:lstStyle/>
          <a:p>
            <a:r>
              <a:rPr lang="en-US" sz="3628" dirty="0" err="1"/>
              <a:t>Perbedaan</a:t>
            </a:r>
            <a:r>
              <a:rPr lang="en-US" sz="3628" dirty="0"/>
              <a:t> </a:t>
            </a:r>
            <a:r>
              <a:rPr lang="en-US" sz="3628" dirty="0" err="1"/>
              <a:t>Desa</a:t>
            </a:r>
            <a:r>
              <a:rPr lang="en-US" sz="3628" dirty="0"/>
              <a:t> </a:t>
            </a:r>
            <a:r>
              <a:rPr lang="en-US" sz="3628" dirty="0" err="1"/>
              <a:t>dan</a:t>
            </a:r>
            <a:r>
              <a:rPr lang="en-US" sz="3628" dirty="0"/>
              <a:t> </a:t>
            </a:r>
            <a:r>
              <a:rPr lang="en-US" sz="3628" dirty="0" err="1"/>
              <a:t>Kelurahan</a:t>
            </a:r>
            <a:endParaRPr lang="en-US" sz="3628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902" dirty="0" err="1"/>
              <a:t>Desa</a:t>
            </a:r>
            <a:r>
              <a:rPr lang="en-US" sz="2902" dirty="0"/>
              <a:t> </a:t>
            </a:r>
            <a:r>
              <a:rPr lang="en-US" sz="2902" dirty="0" err="1"/>
              <a:t>dipimpin</a:t>
            </a:r>
            <a:r>
              <a:rPr lang="en-US" sz="2902" dirty="0"/>
              <a:t> </a:t>
            </a:r>
            <a:r>
              <a:rPr lang="en-US" sz="2902" dirty="0" err="1"/>
              <a:t>oleh</a:t>
            </a:r>
            <a:r>
              <a:rPr lang="en-US" sz="2902" dirty="0"/>
              <a:t> </a:t>
            </a:r>
            <a:r>
              <a:rPr lang="en-US" sz="2902" dirty="0" err="1"/>
              <a:t>kepala</a:t>
            </a:r>
            <a:r>
              <a:rPr lang="en-US" sz="2902" dirty="0"/>
              <a:t> </a:t>
            </a:r>
            <a:r>
              <a:rPr lang="en-US" sz="2902" dirty="0" err="1"/>
              <a:t>desa</a:t>
            </a:r>
            <a:r>
              <a:rPr lang="en-US" sz="2902" dirty="0"/>
              <a:t>/</a:t>
            </a:r>
            <a:r>
              <a:rPr lang="en-US" sz="2902" dirty="0" err="1"/>
              <a:t>kelurahan</a:t>
            </a:r>
            <a:r>
              <a:rPr lang="en-US" sz="2902" dirty="0"/>
              <a:t> </a:t>
            </a:r>
            <a:r>
              <a:rPr lang="en-US" sz="2902" dirty="0" err="1"/>
              <a:t>dipimpin</a:t>
            </a:r>
            <a:r>
              <a:rPr lang="en-US" sz="2902" dirty="0"/>
              <a:t> </a:t>
            </a:r>
            <a:r>
              <a:rPr lang="en-US" sz="2902" dirty="0" err="1"/>
              <a:t>oleh</a:t>
            </a:r>
            <a:r>
              <a:rPr lang="en-US" sz="2902" dirty="0"/>
              <a:t> </a:t>
            </a:r>
            <a:r>
              <a:rPr lang="en-US" sz="2902" dirty="0" err="1"/>
              <a:t>seorang</a:t>
            </a:r>
            <a:r>
              <a:rPr lang="en-US" sz="2902" dirty="0"/>
              <a:t> </a:t>
            </a:r>
            <a:r>
              <a:rPr lang="en-US" sz="2902" dirty="0" err="1"/>
              <a:t>lurah</a:t>
            </a:r>
            <a:r>
              <a:rPr lang="en-US" sz="2902" dirty="0"/>
              <a:t>. </a:t>
            </a:r>
            <a:r>
              <a:rPr lang="en-US" sz="2902" dirty="0" err="1"/>
              <a:t>keduanya</a:t>
            </a:r>
            <a:r>
              <a:rPr lang="en-US" sz="2902" dirty="0"/>
              <a:t> </a:t>
            </a:r>
            <a:r>
              <a:rPr lang="en-US" sz="2902" dirty="0" err="1"/>
              <a:t>tetap</a:t>
            </a:r>
            <a:r>
              <a:rPr lang="en-US" sz="2902" dirty="0"/>
              <a:t> </a:t>
            </a:r>
            <a:r>
              <a:rPr lang="en-US" sz="2902" dirty="0" err="1"/>
              <a:t>mempunyai</a:t>
            </a:r>
            <a:r>
              <a:rPr lang="en-US" sz="2902" dirty="0"/>
              <a:t> </a:t>
            </a:r>
            <a:r>
              <a:rPr lang="en-US" sz="2902" dirty="0" err="1"/>
              <a:t>beberapa</a:t>
            </a:r>
            <a:r>
              <a:rPr lang="en-US" sz="2902" dirty="0"/>
              <a:t> </a:t>
            </a:r>
            <a:r>
              <a:rPr lang="en-US" sz="2902" dirty="0" err="1"/>
              <a:t>kesamaan</a:t>
            </a:r>
            <a:r>
              <a:rPr lang="en-US" sz="2902" dirty="0"/>
              <a:t> </a:t>
            </a:r>
            <a:r>
              <a:rPr lang="en-US" sz="2902" dirty="0" err="1"/>
              <a:t>fungsi</a:t>
            </a:r>
            <a:r>
              <a:rPr lang="en-US" sz="2902" dirty="0"/>
              <a:t>.</a:t>
            </a:r>
          </a:p>
          <a:p>
            <a:r>
              <a:rPr lang="en-US" sz="2902" dirty="0" err="1"/>
              <a:t>Kepala</a:t>
            </a:r>
            <a:r>
              <a:rPr lang="en-US" sz="2902" dirty="0"/>
              <a:t> </a:t>
            </a:r>
            <a:r>
              <a:rPr lang="en-US" sz="2902" dirty="0" err="1"/>
              <a:t>desa</a:t>
            </a:r>
            <a:r>
              <a:rPr lang="en-US" sz="2902" dirty="0"/>
              <a:t> </a:t>
            </a:r>
            <a:r>
              <a:rPr lang="en-US" sz="2902" dirty="0" err="1"/>
              <a:t>bersama</a:t>
            </a:r>
            <a:r>
              <a:rPr lang="en-US" sz="2902" dirty="0"/>
              <a:t> </a:t>
            </a:r>
            <a:r>
              <a:rPr lang="en-US" sz="2902" dirty="0" err="1"/>
              <a:t>staf</a:t>
            </a:r>
            <a:r>
              <a:rPr lang="en-US" sz="2902" dirty="0"/>
              <a:t> </a:t>
            </a:r>
            <a:r>
              <a:rPr lang="en-US" sz="2902" dirty="0" err="1"/>
              <a:t>bukan</a:t>
            </a:r>
            <a:r>
              <a:rPr lang="en-US" sz="2902" dirty="0"/>
              <a:t> </a:t>
            </a:r>
            <a:r>
              <a:rPr lang="en-US" sz="2902" dirty="0" err="1"/>
              <a:t>berstatus</a:t>
            </a:r>
            <a:r>
              <a:rPr lang="en-US" sz="2902" dirty="0"/>
              <a:t> </a:t>
            </a:r>
            <a:r>
              <a:rPr lang="en-US" sz="2902" dirty="0" err="1"/>
              <a:t>pegawai</a:t>
            </a:r>
            <a:r>
              <a:rPr lang="en-US" sz="2902" dirty="0"/>
              <a:t> </a:t>
            </a:r>
            <a:r>
              <a:rPr lang="en-US" sz="2902" dirty="0" err="1"/>
              <a:t>negeri</a:t>
            </a:r>
            <a:r>
              <a:rPr lang="en-US" sz="2902" dirty="0"/>
              <a:t> (</a:t>
            </a:r>
            <a:r>
              <a:rPr lang="en-US" sz="2902" dirty="0" err="1"/>
              <a:t>kecuali</a:t>
            </a:r>
            <a:r>
              <a:rPr lang="en-US" sz="2902" dirty="0"/>
              <a:t> </a:t>
            </a:r>
            <a:r>
              <a:rPr lang="en-US" sz="2902" dirty="0" err="1"/>
              <a:t>sekertaris</a:t>
            </a:r>
            <a:r>
              <a:rPr lang="en-US" sz="2902" dirty="0"/>
              <a:t> </a:t>
            </a:r>
            <a:r>
              <a:rPr lang="en-US" sz="2902" dirty="0" err="1"/>
              <a:t>desa</a:t>
            </a:r>
            <a:r>
              <a:rPr lang="en-US" sz="2902" dirty="0"/>
              <a:t>), </a:t>
            </a:r>
            <a:r>
              <a:rPr lang="en-US" sz="2902" dirty="0" err="1"/>
              <a:t>sedangkan</a:t>
            </a:r>
            <a:r>
              <a:rPr lang="en-US" sz="2902" dirty="0"/>
              <a:t> </a:t>
            </a:r>
            <a:r>
              <a:rPr lang="en-US" sz="2902" dirty="0" err="1"/>
              <a:t>lurah</a:t>
            </a:r>
            <a:r>
              <a:rPr lang="en-US" sz="2902" dirty="0"/>
              <a:t> </a:t>
            </a:r>
            <a:r>
              <a:rPr lang="en-US" sz="2902" dirty="0" err="1"/>
              <a:t>bersama</a:t>
            </a:r>
            <a:r>
              <a:rPr lang="en-US" sz="2902" dirty="0"/>
              <a:t> </a:t>
            </a:r>
            <a:r>
              <a:rPr lang="en-US" sz="2902" dirty="0" err="1"/>
              <a:t>stafnya</a:t>
            </a:r>
            <a:r>
              <a:rPr lang="en-US" sz="2902" dirty="0"/>
              <a:t> </a:t>
            </a:r>
            <a:r>
              <a:rPr lang="en-US" sz="2902" dirty="0" err="1"/>
              <a:t>umumnya</a:t>
            </a:r>
            <a:r>
              <a:rPr lang="en-US" sz="2902" dirty="0"/>
              <a:t> </a:t>
            </a:r>
            <a:r>
              <a:rPr lang="en-US" sz="2902" dirty="0" err="1"/>
              <a:t>adalah</a:t>
            </a:r>
            <a:r>
              <a:rPr lang="en-US" sz="2902" dirty="0"/>
              <a:t> PNS yang </a:t>
            </a:r>
            <a:r>
              <a:rPr lang="en-US" sz="2902" dirty="0" err="1"/>
              <a:t>digaji</a:t>
            </a:r>
            <a:r>
              <a:rPr lang="en-US" sz="2902" dirty="0"/>
              <a:t> </a:t>
            </a:r>
            <a:r>
              <a:rPr lang="en-US" sz="2902" dirty="0" err="1"/>
              <a:t>oleh</a:t>
            </a:r>
            <a:r>
              <a:rPr lang="en-US" sz="2902" dirty="0"/>
              <a:t> APBD </a:t>
            </a:r>
            <a:r>
              <a:rPr lang="en-US" sz="2902" dirty="0" err="1"/>
              <a:t>kabupaten</a:t>
            </a:r>
            <a:r>
              <a:rPr lang="en-US" sz="2902" dirty="0"/>
              <a:t> </a:t>
            </a:r>
            <a:r>
              <a:rPr lang="en-US" sz="2902" dirty="0" err="1"/>
              <a:t>kota</a:t>
            </a:r>
            <a:r>
              <a:rPr lang="en-US" sz="2902" dirty="0"/>
              <a:t>.</a:t>
            </a:r>
            <a:br>
              <a:rPr lang="en-US" sz="2902" dirty="0"/>
            </a:br>
            <a:endParaRPr lang="en-US" sz="2902" dirty="0"/>
          </a:p>
        </p:txBody>
      </p:sp>
    </p:spTree>
    <p:extLst>
      <p:ext uri="{BB962C8B-B14F-4D97-AF65-F5344CB8AC3E}">
        <p14:creationId xmlns:p14="http://schemas.microsoft.com/office/powerpoint/2010/main" val="1238281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377" y="977243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741868"/>
            <a:ext cx="872894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r>
              <a:rPr lang="en-US" dirty="0" smtClean="0"/>
              <a:t>. Di </a:t>
            </a:r>
            <a:r>
              <a:rPr lang="en-US" dirty="0" err="1" smtClean="0"/>
              <a:t>kelurahan</a:t>
            </a:r>
            <a:r>
              <a:rPr lang="en-US" dirty="0" smtClean="0"/>
              <a:t>, </a:t>
            </a:r>
            <a:r>
              <a:rPr lang="en-US" dirty="0" err="1" smtClean="0"/>
              <a:t>pemimpinnya</a:t>
            </a:r>
            <a:r>
              <a:rPr lang="en-US" dirty="0" smtClean="0"/>
              <a:t> </a:t>
            </a:r>
            <a:r>
              <a:rPr lang="en-US" dirty="0" err="1" smtClean="0"/>
              <a:t>ditunjuk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walikota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periode</a:t>
            </a:r>
            <a:r>
              <a:rPr lang="en-US" dirty="0" smtClean="0"/>
              <a:t> yang </a:t>
            </a:r>
            <a:r>
              <a:rPr lang="en-US" dirty="0" err="1" smtClean="0"/>
              <a:t>masing-masing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. </a:t>
            </a:r>
            <a:r>
              <a:rPr lang="en-US" dirty="0" err="1" smtClean="0"/>
              <a:t>lurah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memimpin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,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bupati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walikota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Terbatasnya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lurah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pensiunnya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PNS (55 </a:t>
            </a:r>
            <a:r>
              <a:rPr lang="en-US" dirty="0" err="1" smtClean="0"/>
              <a:t>tahun</a:t>
            </a:r>
            <a:r>
              <a:rPr lang="en-US" dirty="0" smtClean="0"/>
              <a:t>).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033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4256" y="1028758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APBN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APBD </a:t>
            </a:r>
            <a:r>
              <a:rPr lang="en-US" dirty="0" err="1" smtClean="0"/>
              <a:t>kabupaten</a:t>
            </a:r>
            <a:r>
              <a:rPr lang="en-US" dirty="0" smtClean="0"/>
              <a:t>/</a:t>
            </a:r>
            <a:r>
              <a:rPr lang="en-US" dirty="0" err="1" smtClean="0"/>
              <a:t>kota</a:t>
            </a:r>
            <a:r>
              <a:rPr lang="en-US" dirty="0" smtClean="0"/>
              <a:t>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05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2740" y="1168153"/>
            <a:ext cx="10081120" cy="43204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.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dinamai</a:t>
            </a:r>
            <a:r>
              <a:rPr lang="en-US" dirty="0" smtClean="0"/>
              <a:t> BPD (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)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dinamai</a:t>
            </a:r>
            <a:r>
              <a:rPr lang="en-US" dirty="0" smtClean="0"/>
              <a:t> DK (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Baik</a:t>
            </a:r>
            <a:r>
              <a:rPr lang="en-US" dirty="0" smtClean="0"/>
              <a:t> BPD </a:t>
            </a:r>
            <a:r>
              <a:rPr lang="en-US" dirty="0" err="1" smtClean="0"/>
              <a:t>maupun</a:t>
            </a:r>
            <a:r>
              <a:rPr lang="en-US" dirty="0" smtClean="0"/>
              <a:t> DK, </a:t>
            </a:r>
            <a:r>
              <a:rPr lang="en-US" dirty="0" err="1" smtClean="0"/>
              <a:t>keduanya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yang </a:t>
            </a:r>
            <a:r>
              <a:rPr lang="en-US" dirty="0" err="1" smtClean="0"/>
              <a:t>mewakili</a:t>
            </a:r>
            <a:r>
              <a:rPr lang="en-US" dirty="0" smtClean="0"/>
              <a:t> </a:t>
            </a:r>
            <a:r>
              <a:rPr lang="en-US" dirty="0" err="1" smtClean="0"/>
              <a:t>dusun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RW.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461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34561" y="1988840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sub-urban. </a:t>
            </a:r>
          </a:p>
          <a:p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umunya</a:t>
            </a:r>
            <a:r>
              <a:rPr lang="en-US" dirty="0" smtClean="0"/>
              <a:t> </a:t>
            </a:r>
            <a:r>
              <a:rPr lang="en-US" dirty="0" err="1" smtClean="0"/>
              <a:t>mengedepakan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00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08803" y="1988840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agraris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mengandalkan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non-</a:t>
            </a:r>
            <a:r>
              <a:rPr lang="en-US" dirty="0" err="1" smtClean="0"/>
              <a:t>agraris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lain-lain.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502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3" y="1157547"/>
            <a:ext cx="10081120" cy="432048"/>
          </a:xfrm>
        </p:spPr>
        <p:txBody>
          <a:bodyPr/>
          <a:lstStyle/>
          <a:p>
            <a:r>
              <a:rPr lang="en-US" sz="3200" dirty="0" smtClean="0"/>
              <a:t>PERDAIS Daerah Istimewa Yogyakarta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4839" y="1682839"/>
            <a:ext cx="10081684" cy="4319588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 err="1" smtClean="0"/>
              <a:t>Parampara</a:t>
            </a:r>
            <a:r>
              <a:rPr lang="en-GB" sz="2400" dirty="0" smtClean="0"/>
              <a:t> </a:t>
            </a:r>
            <a:r>
              <a:rPr lang="en-GB" sz="2400" dirty="0" err="1" smtClean="0"/>
              <a:t>Praja</a:t>
            </a:r>
            <a:r>
              <a:rPr lang="en-GB" sz="2400" dirty="0" smtClean="0"/>
              <a:t> </a:t>
            </a:r>
            <a:r>
              <a:rPr lang="en-GB" sz="2400" dirty="0" err="1"/>
              <a:t>adalah</a:t>
            </a:r>
            <a:r>
              <a:rPr lang="en-GB" sz="2400" dirty="0"/>
              <a:t> </a:t>
            </a:r>
            <a:r>
              <a:rPr lang="en-GB" sz="2400" dirty="0" err="1"/>
              <a:t>lembaga</a:t>
            </a:r>
            <a:r>
              <a:rPr lang="en-GB" sz="2400" dirty="0"/>
              <a:t> non </a:t>
            </a:r>
            <a:r>
              <a:rPr lang="en-GB" sz="2400" dirty="0" err="1"/>
              <a:t>struktural</a:t>
            </a:r>
            <a:r>
              <a:rPr lang="en-GB" sz="2400" dirty="0"/>
              <a:t> </a:t>
            </a:r>
            <a:r>
              <a:rPr lang="en-GB" sz="2400" dirty="0" smtClean="0"/>
              <a:t>yang </a:t>
            </a:r>
            <a:r>
              <a:rPr lang="en-GB" sz="2400" dirty="0" err="1" smtClean="0"/>
              <a:t>mempunyai</a:t>
            </a:r>
            <a:r>
              <a:rPr lang="en-GB" sz="2400" dirty="0" smtClean="0"/>
              <a:t> </a:t>
            </a:r>
            <a:r>
              <a:rPr lang="en-GB" sz="2400" dirty="0" err="1"/>
              <a:t>tugas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fungsi</a:t>
            </a:r>
            <a:r>
              <a:rPr lang="en-GB" sz="2400" dirty="0"/>
              <a:t> </a:t>
            </a:r>
            <a:r>
              <a:rPr lang="en-GB" sz="2400" dirty="0" err="1"/>
              <a:t>memberikan</a:t>
            </a:r>
            <a:r>
              <a:rPr lang="en-GB" sz="2400" dirty="0"/>
              <a:t> </a:t>
            </a:r>
            <a:r>
              <a:rPr lang="en-GB" sz="2400" dirty="0" err="1" smtClean="0"/>
              <a:t>pertimbangan</a:t>
            </a:r>
            <a:r>
              <a:rPr lang="en-GB" sz="2400" dirty="0" smtClean="0"/>
              <a:t>, saran </a:t>
            </a:r>
            <a:r>
              <a:rPr lang="en-GB" sz="2400" dirty="0" err="1"/>
              <a:t>dan</a:t>
            </a:r>
            <a:r>
              <a:rPr lang="en-GB" sz="2400" dirty="0"/>
              <a:t> </a:t>
            </a:r>
            <a:r>
              <a:rPr lang="en-GB" sz="2400" dirty="0" err="1"/>
              <a:t>pendapat</a:t>
            </a:r>
            <a:r>
              <a:rPr lang="en-GB" sz="2400" dirty="0"/>
              <a:t> </a:t>
            </a:r>
            <a:r>
              <a:rPr lang="en-GB" sz="2400" dirty="0" err="1"/>
              <a:t>mengenai</a:t>
            </a:r>
            <a:r>
              <a:rPr lang="en-GB" sz="2400" dirty="0"/>
              <a:t> </a:t>
            </a:r>
            <a:r>
              <a:rPr lang="en-GB" sz="2400" dirty="0" err="1"/>
              <a:t>urusan</a:t>
            </a:r>
            <a:r>
              <a:rPr lang="en-GB" sz="2400" dirty="0"/>
              <a:t> </a:t>
            </a:r>
            <a:r>
              <a:rPr lang="en-GB" sz="2400" dirty="0" err="1" smtClean="0"/>
              <a:t>keistimewaan</a:t>
            </a:r>
            <a:r>
              <a:rPr lang="en-GB" sz="2400" dirty="0" smtClean="0"/>
              <a:t> </a:t>
            </a:r>
            <a:r>
              <a:rPr lang="en-GB" sz="2400" dirty="0" err="1" smtClean="0"/>
              <a:t>kepada</a:t>
            </a:r>
            <a:r>
              <a:rPr lang="en-GB" sz="2400" dirty="0" smtClean="0"/>
              <a:t> </a:t>
            </a:r>
            <a:r>
              <a:rPr lang="en-GB" sz="2400" dirty="0" err="1"/>
              <a:t>Gubernur</a:t>
            </a:r>
            <a:r>
              <a:rPr lang="en-GB" sz="2400" dirty="0" smtClean="0"/>
              <a:t>.</a:t>
            </a:r>
          </a:p>
          <a:p>
            <a:r>
              <a:rPr lang="en-GB" sz="2400" dirty="0" err="1"/>
              <a:t>Dinas</a:t>
            </a:r>
            <a:r>
              <a:rPr lang="en-GB" sz="2400" dirty="0"/>
              <a:t> </a:t>
            </a:r>
            <a:r>
              <a:rPr lang="en-GB" sz="2400" dirty="0" err="1"/>
              <a:t>Pertanahan</a:t>
            </a:r>
            <a:r>
              <a:rPr lang="en-GB" sz="2400" dirty="0"/>
              <a:t> </a:t>
            </a:r>
            <a:r>
              <a:rPr lang="en-GB" sz="2400" dirty="0" err="1"/>
              <a:t>dan</a:t>
            </a:r>
            <a:r>
              <a:rPr lang="en-GB" sz="2400" dirty="0"/>
              <a:t> Tata </a:t>
            </a:r>
            <a:r>
              <a:rPr lang="en-GB" sz="2400" dirty="0" err="1" smtClean="0"/>
              <a:t>Ruang</a:t>
            </a:r>
            <a:r>
              <a:rPr lang="en-GB" sz="2400" dirty="0" smtClean="0"/>
              <a:t> (</a:t>
            </a:r>
            <a:r>
              <a:rPr lang="en-GB" sz="2400" dirty="0" err="1" smtClean="0"/>
              <a:t>Kundha</a:t>
            </a:r>
            <a:r>
              <a:rPr lang="en-GB" sz="2400" dirty="0" smtClean="0"/>
              <a:t> </a:t>
            </a:r>
            <a:r>
              <a:rPr lang="en-GB" sz="2400" dirty="0" err="1"/>
              <a:t>Niti</a:t>
            </a:r>
            <a:r>
              <a:rPr lang="en-GB" sz="2400" dirty="0"/>
              <a:t> Mandala </a:t>
            </a:r>
            <a:r>
              <a:rPr lang="en-GB" sz="2400" dirty="0" err="1"/>
              <a:t>Sarta</a:t>
            </a:r>
            <a:r>
              <a:rPr lang="en-GB" sz="2400" dirty="0"/>
              <a:t> Tata </a:t>
            </a:r>
            <a:r>
              <a:rPr lang="en-GB" sz="2400" dirty="0" err="1"/>
              <a:t>Sasana</a:t>
            </a:r>
            <a:r>
              <a:rPr lang="en-GB" sz="2400" dirty="0" smtClean="0"/>
              <a:t>)</a:t>
            </a:r>
          </a:p>
          <a:p>
            <a:r>
              <a:rPr lang="en-GB" sz="2400" dirty="0" err="1" smtClean="0"/>
              <a:t>Dinas</a:t>
            </a:r>
            <a:r>
              <a:rPr lang="en-GB" sz="2400" dirty="0" smtClean="0"/>
              <a:t> </a:t>
            </a:r>
            <a:r>
              <a:rPr lang="en-GB" sz="2400" dirty="0" err="1" smtClean="0"/>
              <a:t>Kebudayaan</a:t>
            </a:r>
            <a:r>
              <a:rPr lang="en-GB" sz="2400" dirty="0" smtClean="0"/>
              <a:t> </a:t>
            </a:r>
            <a:r>
              <a:rPr lang="en-GB" sz="2400" dirty="0"/>
              <a:t>(</a:t>
            </a:r>
            <a:r>
              <a:rPr lang="en-GB" sz="2400" dirty="0" err="1"/>
              <a:t>Kundha</a:t>
            </a:r>
            <a:r>
              <a:rPr lang="en-GB" sz="2400" dirty="0"/>
              <a:t> </a:t>
            </a:r>
            <a:r>
              <a:rPr lang="en-GB" sz="2400" dirty="0" err="1"/>
              <a:t>Kabudayan</a:t>
            </a:r>
            <a:r>
              <a:rPr lang="en-GB" sz="2400" dirty="0" smtClean="0"/>
              <a:t>)</a:t>
            </a:r>
          </a:p>
          <a:p>
            <a:r>
              <a:rPr lang="en-US" sz="2400" dirty="0" err="1" smtClean="0"/>
              <a:t>Kecamatan</a:t>
            </a:r>
            <a:r>
              <a:rPr lang="en-US" sz="2400" dirty="0" smtClean="0"/>
              <a:t> (</a:t>
            </a:r>
            <a:r>
              <a:rPr lang="en-US" sz="2400" dirty="0" err="1" smtClean="0"/>
              <a:t>Kapanewon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Desa</a:t>
            </a:r>
            <a:r>
              <a:rPr lang="en-US" sz="2400" dirty="0" smtClean="0"/>
              <a:t> (</a:t>
            </a:r>
            <a:r>
              <a:rPr lang="en-US" sz="2400" dirty="0" err="1" smtClean="0"/>
              <a:t>Kalurahan</a:t>
            </a:r>
            <a:r>
              <a:rPr lang="en-US" sz="2400" dirty="0"/>
              <a:t>) </a:t>
            </a:r>
            <a:r>
              <a:rPr lang="en-US" sz="2400" dirty="0" smtClean="0"/>
              <a:t>:</a:t>
            </a:r>
            <a:r>
              <a:rPr lang="en-US" sz="2400" dirty="0" err="1" smtClean="0"/>
              <a:t>Sekretaris</a:t>
            </a:r>
            <a:r>
              <a:rPr lang="en-US" sz="2400" dirty="0" smtClean="0"/>
              <a:t> </a:t>
            </a:r>
            <a:r>
              <a:rPr lang="en-US" sz="2400" dirty="0" err="1"/>
              <a:t>camat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panewu</a:t>
            </a:r>
            <a:r>
              <a:rPr lang="en-US" sz="2400" dirty="0"/>
              <a:t> </a:t>
            </a:r>
            <a:r>
              <a:rPr lang="en-US" sz="2400" dirty="0" err="1"/>
              <a:t>anom</a:t>
            </a:r>
            <a:r>
              <a:rPr lang="en-US" sz="2400" dirty="0"/>
              <a:t>, </a:t>
            </a:r>
            <a:r>
              <a:rPr lang="en-US" sz="2400" dirty="0" err="1"/>
              <a:t>seksi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jawatan</a:t>
            </a:r>
            <a:r>
              <a:rPr lang="en-US" sz="2400" dirty="0"/>
              <a:t> </a:t>
            </a:r>
            <a:r>
              <a:rPr lang="en-US" sz="2400" dirty="0" err="1"/>
              <a:t>praja</a:t>
            </a:r>
            <a:r>
              <a:rPr lang="en-US" sz="2400" dirty="0"/>
              <a:t>, </a:t>
            </a:r>
            <a:r>
              <a:rPr lang="en-US" sz="2400" dirty="0" err="1"/>
              <a:t>seksi</a:t>
            </a:r>
            <a:r>
              <a:rPr lang="en-US" sz="2400" dirty="0"/>
              <a:t> </a:t>
            </a:r>
            <a:r>
              <a:rPr lang="en-US" sz="2400" dirty="0" err="1"/>
              <a:t>ketentraman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ketertiban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jawatan</a:t>
            </a:r>
            <a:r>
              <a:rPr lang="en-US" sz="2400" dirty="0"/>
              <a:t> </a:t>
            </a:r>
            <a:r>
              <a:rPr lang="en-US" sz="2400" dirty="0" err="1"/>
              <a:t>keamanan</a:t>
            </a:r>
            <a:r>
              <a:rPr lang="en-US" sz="2400" dirty="0"/>
              <a:t>, </a:t>
            </a:r>
            <a:r>
              <a:rPr lang="en-US" sz="2400" dirty="0" err="1"/>
              <a:t>seksi</a:t>
            </a:r>
            <a:r>
              <a:rPr lang="en-US" sz="2400" dirty="0"/>
              <a:t> </a:t>
            </a:r>
            <a:r>
              <a:rPr lang="en-US" sz="2400" dirty="0" err="1"/>
              <a:t>perekonomian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pembangunan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jawatan</a:t>
            </a:r>
            <a:r>
              <a:rPr lang="en-US" sz="2400" dirty="0"/>
              <a:t> </a:t>
            </a:r>
            <a:r>
              <a:rPr lang="en-US" sz="2400" dirty="0" err="1"/>
              <a:t>kemakmuran</a:t>
            </a:r>
            <a:r>
              <a:rPr lang="en-US" sz="2400" dirty="0"/>
              <a:t>, </a:t>
            </a:r>
            <a:r>
              <a:rPr lang="en-US" sz="2400" dirty="0" err="1"/>
              <a:t>seksi</a:t>
            </a:r>
            <a:r>
              <a:rPr lang="en-US" sz="2400" dirty="0"/>
              <a:t> </a:t>
            </a:r>
            <a:r>
              <a:rPr lang="en-US" sz="2400" dirty="0" err="1"/>
              <a:t>kesejahteraan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jawatan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seksi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jawatan</a:t>
            </a:r>
            <a:r>
              <a:rPr lang="en-US" sz="2400" dirty="0"/>
              <a:t> </a:t>
            </a:r>
            <a:r>
              <a:rPr lang="en-US" sz="2400" dirty="0" err="1"/>
              <a:t>umum</a:t>
            </a:r>
            <a:r>
              <a:rPr lang="en-US" sz="2400" dirty="0"/>
              <a:t>.</a:t>
            </a:r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5177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smtClean="0"/>
              <a:t>l</a:t>
            </a:r>
            <a:r>
              <a:rPr lang="id-ID" sz="2800" i="1" dirty="0" smtClean="0"/>
              <a:t>l</a:t>
            </a:r>
            <a:r>
              <a:rPr lang="en-US" sz="2800" i="1" dirty="0" smtClean="0"/>
              <a:t>mu </a:t>
            </a:r>
            <a:r>
              <a:rPr lang="en-US" sz="2800" i="1" dirty="0" err="1"/>
              <a:t>adalah</a:t>
            </a:r>
            <a:r>
              <a:rPr lang="en-US" sz="2800" i="1" dirty="0"/>
              <a:t> </a:t>
            </a:r>
            <a:r>
              <a:rPr lang="en-US" sz="2800" i="1" dirty="0" err="1"/>
              <a:t>tanaman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maka</a:t>
            </a:r>
            <a:r>
              <a:rPr lang="en-US" sz="2800" i="1" dirty="0"/>
              <a:t> </a:t>
            </a:r>
            <a:r>
              <a:rPr lang="en-US" sz="2800" i="1" dirty="0" err="1"/>
              <a:t>hendaklah</a:t>
            </a:r>
            <a:r>
              <a:rPr lang="en-US" sz="2800" i="1" dirty="0"/>
              <a:t> </a:t>
            </a:r>
            <a:r>
              <a:rPr lang="en-US" sz="2800" i="1" dirty="0" err="1"/>
              <a:t>Anda</a:t>
            </a:r>
            <a:r>
              <a:rPr lang="en-US" sz="2800" i="1" dirty="0"/>
              <a:t> </a:t>
            </a:r>
            <a:r>
              <a:rPr lang="en-US" sz="2800" i="1" dirty="0" err="1"/>
              <a:t>bangga</a:t>
            </a:r>
            <a:r>
              <a:rPr lang="en-US" sz="2800" i="1" dirty="0"/>
              <a:t> </a:t>
            </a:r>
            <a:r>
              <a:rPr lang="en-US" sz="2800" i="1" dirty="0" err="1"/>
              <a:t>dengannya</a:t>
            </a:r>
            <a:r>
              <a:rPr lang="en-US" sz="2800" i="1" dirty="0"/>
              <a:t>. Dan </a:t>
            </a:r>
            <a:r>
              <a:rPr lang="en-US" sz="2800" i="1" dirty="0" err="1"/>
              <a:t>berhati-hatilah</a:t>
            </a:r>
            <a:r>
              <a:rPr lang="en-US" sz="2800" i="1" dirty="0"/>
              <a:t> </a:t>
            </a:r>
            <a:r>
              <a:rPr lang="en-US" sz="2800" i="1" dirty="0" err="1"/>
              <a:t>bila</a:t>
            </a:r>
            <a:r>
              <a:rPr lang="en-US" sz="2800" i="1" dirty="0"/>
              <a:t> </a:t>
            </a:r>
            <a:r>
              <a:rPr lang="en-US" sz="2800" i="1" dirty="0" err="1"/>
              <a:t>kebanggaan</a:t>
            </a:r>
            <a:r>
              <a:rPr lang="en-US" sz="2800" i="1" dirty="0"/>
              <a:t> </a:t>
            </a:r>
            <a:r>
              <a:rPr lang="en-US" sz="2800" i="1" dirty="0" err="1"/>
              <a:t>itu</a:t>
            </a:r>
            <a:r>
              <a:rPr lang="en-US" sz="2800" i="1" dirty="0"/>
              <a:t> </a:t>
            </a:r>
            <a:r>
              <a:rPr lang="en-US" sz="2800" i="1" dirty="0" err="1"/>
              <a:t>terlewatkan</a:t>
            </a:r>
            <a:r>
              <a:rPr lang="en-US" sz="2800" i="1" dirty="0"/>
              <a:t> </a:t>
            </a:r>
            <a:r>
              <a:rPr lang="en-US" sz="2800" i="1" dirty="0" err="1"/>
              <a:t>darimu</a:t>
            </a:r>
            <a:r>
              <a:rPr lang="en-US" sz="2800" i="1" dirty="0"/>
              <a:t>.</a:t>
            </a:r>
          </a:p>
          <a:p>
            <a:pPr marL="0" indent="0" algn="ctr" fontAlgn="base">
              <a:buNone/>
            </a:pPr>
            <a:r>
              <a:rPr lang="en-US" sz="2800" i="1" dirty="0" err="1" smtClean="0"/>
              <a:t>Pengagum</a:t>
            </a:r>
            <a:r>
              <a:rPr lang="en-US" sz="2800" i="1" dirty="0" smtClean="0"/>
              <a:t> </a:t>
            </a:r>
            <a:r>
              <a:rPr lang="en-US" sz="2800" i="1" dirty="0" err="1"/>
              <a:t>ilmu</a:t>
            </a:r>
            <a:r>
              <a:rPr lang="en-US" sz="2800" i="1" dirty="0"/>
              <a:t>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/>
              <a:t>selalu</a:t>
            </a:r>
            <a:r>
              <a:rPr lang="en-US" sz="2800" i="1" dirty="0"/>
              <a:t> </a:t>
            </a:r>
            <a:r>
              <a:rPr lang="en-US" sz="2800" i="1" dirty="0" err="1"/>
              <a:t>berusaha</a:t>
            </a:r>
            <a:r>
              <a:rPr lang="en-US" sz="2800" i="1" dirty="0"/>
              <a:t> </a:t>
            </a:r>
            <a:r>
              <a:rPr lang="en-US" sz="2800" i="1" dirty="0" err="1"/>
              <a:t>baik</a:t>
            </a:r>
            <a:r>
              <a:rPr lang="en-US" sz="2800" i="1" dirty="0"/>
              <a:t> </a:t>
            </a:r>
            <a:r>
              <a:rPr lang="en-US" sz="2800" i="1" dirty="0" err="1"/>
              <a:t>dalam</a:t>
            </a:r>
            <a:r>
              <a:rPr lang="en-US" sz="2800" i="1" dirty="0"/>
              <a:t> </a:t>
            </a:r>
            <a:r>
              <a:rPr lang="id-ID" sz="2800" i="1" dirty="0" smtClean="0"/>
              <a:t>apapun</a:t>
            </a:r>
            <a:r>
              <a:rPr lang="en-US" sz="2800" i="1" dirty="0" smtClean="0"/>
              <a:t>.</a:t>
            </a:r>
            <a:endParaRPr lang="id-ID" sz="2800" i="1" dirty="0" smtClean="0"/>
          </a:p>
          <a:p>
            <a:pPr marL="0" indent="0" algn="ctr" fontAlgn="base">
              <a:buNone/>
            </a:pPr>
            <a:r>
              <a:rPr lang="id-ID" sz="2800" b="1" i="1" dirty="0" smtClean="0"/>
              <a:t>-K</a:t>
            </a:r>
            <a:r>
              <a:rPr lang="en-US" sz="2800" b="1" i="1" dirty="0" err="1" smtClean="0"/>
              <a:t>itab</a:t>
            </a:r>
            <a:r>
              <a:rPr lang="en-US" sz="2800" b="1" i="1" dirty="0" smtClean="0"/>
              <a:t> </a:t>
            </a:r>
            <a:r>
              <a:rPr lang="en-US" sz="2800" b="1" i="1" dirty="0" err="1"/>
              <a:t>Diwan</a:t>
            </a:r>
            <a:r>
              <a:rPr lang="en-US" sz="2800" b="1" i="1" dirty="0"/>
              <a:t> Al-Imam </a:t>
            </a:r>
            <a:r>
              <a:rPr lang="en-US" sz="2800" b="1" i="1" dirty="0" err="1" smtClean="0"/>
              <a:t>Asy-Syafi’i</a:t>
            </a:r>
            <a:r>
              <a:rPr lang="id-ID" sz="2800" b="1" i="1" dirty="0" smtClean="0"/>
              <a:t>-</a:t>
            </a:r>
            <a:endParaRPr lang="en-US" sz="2800" b="1" i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Pokok Bahasan UU 23 2014 dan Pembagian Wilayah Negara Pertemuan 3-4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id-ID" sz="1600" dirty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Sistem Administrasi Pemerintahan Daerah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  <a:endParaRPr lang="id-ID" sz="1600" dirty="0" smtClean="0">
              <a:latin typeface="Berlin Sans FB Demi" pitchFamily="34" charset="0"/>
            </a:endParaRPr>
          </a:p>
          <a:p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mempelajari tentang tata kelola sistem administrasi pemerintahan daerah yang berbasis pada otonomi dan desentralisasi berdasarkan Undang-Undang No.23 Tahun 2014 Tentang Pemerintah Daerah</a:t>
            </a:r>
            <a:r>
              <a:rPr lang="id-ID" dirty="0" smtClean="0">
                <a:latin typeface="Arial Narrow" pitchFamily="34" charset="0"/>
                <a:ea typeface="SimHei" pitchFamily="49" charset="-122"/>
              </a:rPr>
              <a:t>.</a:t>
            </a:r>
          </a:p>
          <a:p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proses </a:t>
            </a:r>
            <a:r>
              <a:rPr lang="en-US" dirty="0" err="1">
                <a:latin typeface="Arial Narrow" panose="020B0606020202030204" pitchFamily="34" charset="0"/>
              </a:rPr>
              <a:t>penyelenggaraan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desentralisasi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dekonsentrasi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pemilihan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kepala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DPRD,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perangkat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lainnya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pPr lvl="0"/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pusat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pembagian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urusan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pemerintah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;</a:t>
            </a:r>
          </a:p>
          <a:p>
            <a:r>
              <a:rPr lang="en-US" dirty="0" err="1">
                <a:latin typeface="Arial Narrow" panose="020B0606020202030204" pitchFamily="34" charset="0"/>
              </a:rPr>
              <a:t>Mahasiswa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mampu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memahami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pendapatan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asli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daerah</a:t>
            </a:r>
            <a:r>
              <a:rPr lang="en-US" dirty="0">
                <a:latin typeface="Arial Narrow" panose="020B0606020202030204" pitchFamily="34" charset="0"/>
              </a:rPr>
              <a:t>, APBD,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umum</a:t>
            </a:r>
            <a:r>
              <a:rPr lang="en-US" dirty="0">
                <a:latin typeface="Arial Narrow" panose="020B0606020202030204" pitchFamily="34" charset="0"/>
              </a:rPr>
              <a:t>, </a:t>
            </a:r>
            <a:r>
              <a:rPr lang="en-US" dirty="0" err="1">
                <a:latin typeface="Arial Narrow" panose="020B0606020202030204" pitchFamily="34" charset="0"/>
              </a:rPr>
              <a:t>dana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alokasi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khusus</a:t>
            </a:r>
            <a:r>
              <a:rPr lang="en-US" dirty="0">
                <a:latin typeface="Arial Narrow" panose="020B0606020202030204" pitchFamily="34" charset="0"/>
              </a:rPr>
              <a:t>;</a:t>
            </a: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endParaRPr lang="id-ID" sz="2800" dirty="0" smtClean="0"/>
          </a:p>
          <a:p>
            <a:r>
              <a:rPr lang="en-US" sz="2800" dirty="0" err="1"/>
              <a:t>Pokok</a:t>
            </a:r>
            <a:r>
              <a:rPr lang="en-US" sz="2800" dirty="0"/>
              <a:t> </a:t>
            </a:r>
            <a:r>
              <a:rPr lang="en-US" sz="2800" dirty="0" err="1"/>
              <a:t>bahasan</a:t>
            </a:r>
            <a:r>
              <a:rPr lang="en-US" sz="2800" dirty="0"/>
              <a:t> UU </a:t>
            </a:r>
            <a:r>
              <a:rPr lang="en-US" sz="2800" dirty="0" err="1"/>
              <a:t>Nomor</a:t>
            </a:r>
            <a:r>
              <a:rPr lang="en-US" sz="2800" dirty="0"/>
              <a:t> 23 </a:t>
            </a:r>
            <a:r>
              <a:rPr lang="en-US" sz="2800" dirty="0" err="1"/>
              <a:t>Tahun</a:t>
            </a:r>
            <a:r>
              <a:rPr lang="en-US" sz="2800" dirty="0"/>
              <a:t> 2014</a:t>
            </a:r>
          </a:p>
          <a:p>
            <a:r>
              <a:rPr lang="en-US" sz="2800" dirty="0" err="1"/>
              <a:t>Pembagian</a:t>
            </a:r>
            <a:r>
              <a:rPr lang="en-US" sz="2800" dirty="0"/>
              <a:t> </a:t>
            </a:r>
            <a:r>
              <a:rPr lang="en-US" sz="2800" dirty="0" err="1"/>
              <a:t>wilayah</a:t>
            </a:r>
            <a:r>
              <a:rPr lang="en-US" sz="2800" dirty="0"/>
              <a:t> Negara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(</a:t>
            </a:r>
            <a:r>
              <a:rPr lang="en-US" sz="2800" dirty="0" err="1"/>
              <a:t>otonomi</a:t>
            </a:r>
            <a:r>
              <a:rPr lang="en-US" sz="2800" dirty="0"/>
              <a:t> </a:t>
            </a:r>
            <a:r>
              <a:rPr lang="en-US" sz="2800" dirty="0" err="1"/>
              <a:t>daerah</a:t>
            </a:r>
            <a:r>
              <a:rPr lang="en-US" sz="2800" dirty="0"/>
              <a:t>, </a:t>
            </a:r>
            <a:r>
              <a:rPr lang="en-US" sz="2800" dirty="0" err="1"/>
              <a:t>desentralisasi</a:t>
            </a:r>
            <a:r>
              <a:rPr lang="en-US" sz="2800" dirty="0"/>
              <a:t>, </a:t>
            </a:r>
            <a:r>
              <a:rPr lang="en-US" sz="2800" dirty="0" err="1"/>
              <a:t>dekonsentrasi</a:t>
            </a:r>
            <a:r>
              <a:rPr lang="en-US" sz="2800" dirty="0"/>
              <a:t>)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yang </a:t>
            </a:r>
            <a:r>
              <a:rPr lang="en-US" dirty="0" err="1"/>
              <a:t>seluas-luasnya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Daerah </a:t>
            </a:r>
            <a:r>
              <a:rPr lang="en-US" dirty="0" err="1"/>
              <a:t>diarahkan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mempercepat</a:t>
            </a:r>
            <a:r>
              <a:rPr lang="en-US" dirty="0"/>
              <a:t> </a:t>
            </a:r>
            <a:r>
              <a:rPr lang="en-US" dirty="0" err="1"/>
              <a:t>terwujudnya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, </a:t>
            </a:r>
            <a:r>
              <a:rPr lang="en-US" dirty="0" err="1"/>
              <a:t>pemberdayaan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smtClean="0"/>
              <a:t>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globalisasi</a:t>
            </a:r>
            <a:r>
              <a:rPr lang="en-US" dirty="0"/>
              <a:t>, Daerah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saing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, </a:t>
            </a:r>
            <a:r>
              <a:rPr lang="en-US" dirty="0" err="1"/>
              <a:t>pemerataan</a:t>
            </a:r>
            <a:r>
              <a:rPr lang="en-US" dirty="0"/>
              <a:t>,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keistimewaan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kekhususan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keanekaragaman</a:t>
            </a:r>
            <a:r>
              <a:rPr lang="en-US" dirty="0"/>
              <a:t> Daerah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Negara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Republik</a:t>
            </a:r>
            <a:r>
              <a:rPr lang="en-US" dirty="0"/>
              <a:t> Indonesia.</a:t>
            </a:r>
          </a:p>
        </p:txBody>
      </p:sp>
    </p:spTree>
    <p:extLst>
      <p:ext uri="{BB962C8B-B14F-4D97-AF65-F5344CB8AC3E}">
        <p14:creationId xmlns:p14="http://schemas.microsoft.com/office/powerpoint/2010/main" val="1213631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/>
              <a:t>Pemberian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yang </a:t>
            </a:r>
            <a:r>
              <a:rPr lang="en-US" dirty="0" err="1"/>
              <a:t>seluas-seluasnya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Daerah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kedaulatan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seluas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pun </a:t>
            </a:r>
            <a:r>
              <a:rPr lang="en-US" dirty="0" err="1"/>
              <a:t>otonomi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Daerah,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penyelenggaraan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Daerah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ditangan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Daerah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kesatuan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Pemerintahan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Daerah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integral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 </a:t>
            </a:r>
            <a:endParaRPr lang="id-ID" dirty="0" smtClean="0"/>
          </a:p>
          <a:p>
            <a:r>
              <a:rPr lang="en-US" dirty="0" err="1" smtClean="0"/>
              <a:t>Pembedanya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/>
              <a:t>kearifan</a:t>
            </a:r>
            <a:r>
              <a:rPr lang="en-US" dirty="0"/>
              <a:t>, </a:t>
            </a:r>
            <a:r>
              <a:rPr lang="en-US" dirty="0" err="1"/>
              <a:t>potensi</a:t>
            </a:r>
            <a:r>
              <a:rPr lang="en-US" dirty="0"/>
              <a:t>, </a:t>
            </a:r>
            <a:r>
              <a:rPr lang="en-US" dirty="0" err="1"/>
              <a:t>inovasi</a:t>
            </a:r>
            <a:r>
              <a:rPr lang="en-US" dirty="0"/>
              <a:t>,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saing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kreativitas</a:t>
            </a:r>
            <a:r>
              <a:rPr lang="en-US" dirty="0"/>
              <a:t> Daerah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di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lokal</a:t>
            </a:r>
            <a:r>
              <a:rPr lang="en-US" dirty="0"/>
              <a:t> yang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gilirannya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pencapaian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7213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710" y="1210010"/>
            <a:ext cx="10081120" cy="432048"/>
          </a:xfrm>
        </p:spPr>
        <p:txBody>
          <a:bodyPr/>
          <a:lstStyle/>
          <a:p>
            <a:r>
              <a:rPr lang="en-US" dirty="0" smtClean="0"/>
              <a:t>Wilayah NKRI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31530" y="1600201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902" dirty="0"/>
              <a:t>Negara </a:t>
            </a:r>
            <a:r>
              <a:rPr lang="en-US" sz="2902" dirty="0" err="1"/>
              <a:t>Kesatuan</a:t>
            </a:r>
            <a:r>
              <a:rPr lang="en-US" sz="2902" dirty="0"/>
              <a:t> </a:t>
            </a:r>
            <a:r>
              <a:rPr lang="en-US" sz="2902" dirty="0" err="1"/>
              <a:t>Republik</a:t>
            </a:r>
            <a:r>
              <a:rPr lang="en-US" sz="2902" dirty="0"/>
              <a:t> Indonesia </a:t>
            </a:r>
            <a:r>
              <a:rPr lang="en-US" sz="2902" dirty="0" err="1"/>
              <a:t>dibagi</a:t>
            </a:r>
            <a:r>
              <a:rPr lang="en-US" sz="2902" dirty="0"/>
              <a:t> </a:t>
            </a:r>
            <a:r>
              <a:rPr lang="en-US" sz="2902" dirty="0" err="1"/>
              <a:t>atas</a:t>
            </a:r>
            <a:r>
              <a:rPr lang="en-US" sz="2902" dirty="0"/>
              <a:t> Daerah </a:t>
            </a:r>
            <a:r>
              <a:rPr lang="en-US" sz="2902" dirty="0" err="1"/>
              <a:t>provinsi</a:t>
            </a:r>
            <a:r>
              <a:rPr lang="en-US" sz="2902" dirty="0"/>
              <a:t>; Daerah </a:t>
            </a:r>
            <a:r>
              <a:rPr lang="en-US" sz="2902" dirty="0" err="1"/>
              <a:t>provinsi</a:t>
            </a:r>
            <a:r>
              <a:rPr lang="en-US" sz="2902" dirty="0"/>
              <a:t> </a:t>
            </a:r>
            <a:r>
              <a:rPr lang="en-US" sz="2902" dirty="0" err="1"/>
              <a:t>dibagi</a:t>
            </a:r>
            <a:r>
              <a:rPr lang="en-US" sz="2902" dirty="0"/>
              <a:t> </a:t>
            </a:r>
            <a:r>
              <a:rPr lang="en-US" sz="2902" dirty="0" err="1"/>
              <a:t>atas</a:t>
            </a:r>
            <a:r>
              <a:rPr lang="en-US" sz="2902" dirty="0"/>
              <a:t> Daerah </a:t>
            </a:r>
            <a:r>
              <a:rPr lang="en-US" sz="2902" dirty="0" err="1"/>
              <a:t>kabupaten</a:t>
            </a:r>
            <a:r>
              <a:rPr lang="en-US" sz="2902" dirty="0"/>
              <a:t> </a:t>
            </a:r>
            <a:r>
              <a:rPr lang="en-US" sz="2902" dirty="0" err="1"/>
              <a:t>dan</a:t>
            </a:r>
            <a:r>
              <a:rPr lang="en-US" sz="2902" dirty="0"/>
              <a:t> </a:t>
            </a:r>
            <a:r>
              <a:rPr lang="en-US" sz="2902" dirty="0" err="1"/>
              <a:t>kota</a:t>
            </a:r>
            <a:r>
              <a:rPr lang="en-US" sz="2902" dirty="0"/>
              <a:t>. </a:t>
            </a:r>
          </a:p>
          <a:p>
            <a:r>
              <a:rPr lang="sv-SE" sz="2902" dirty="0"/>
              <a:t>Daerah kabupaten/kota dibagi atas Kecamatan dan Kecamatan dibagi atas kelurahan dan/atau Desa. </a:t>
            </a:r>
            <a:endParaRPr lang="en-US" sz="2902" dirty="0"/>
          </a:p>
        </p:txBody>
      </p:sp>
    </p:spTree>
    <p:extLst>
      <p:ext uri="{BB962C8B-B14F-4D97-AF65-F5344CB8AC3E}">
        <p14:creationId xmlns:p14="http://schemas.microsoft.com/office/powerpoint/2010/main" val="173108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680015" y="2089598"/>
            <a:ext cx="872894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sz="2902" dirty="0"/>
              <a:t>Daerah provinsi selain berstatus sebagai Daerah juga </a:t>
            </a:r>
            <a:r>
              <a:rPr lang="en-US" sz="2902" dirty="0" err="1"/>
              <a:t>merupakan</a:t>
            </a:r>
            <a:r>
              <a:rPr lang="en-US" sz="2902" dirty="0"/>
              <a:t> Wilayah </a:t>
            </a:r>
            <a:r>
              <a:rPr lang="en-US" sz="2902" dirty="0" err="1"/>
              <a:t>Administratif</a:t>
            </a:r>
            <a:r>
              <a:rPr lang="en-US" sz="2902" dirty="0"/>
              <a:t> yang </a:t>
            </a:r>
            <a:r>
              <a:rPr lang="en-US" sz="2902" dirty="0" err="1"/>
              <a:t>menjadi</a:t>
            </a:r>
            <a:r>
              <a:rPr lang="en-US" sz="2902" dirty="0"/>
              <a:t> </a:t>
            </a:r>
            <a:r>
              <a:rPr lang="en-US" sz="2902" dirty="0" err="1"/>
              <a:t>wilayah</a:t>
            </a:r>
            <a:r>
              <a:rPr lang="en-US" sz="2902" dirty="0"/>
              <a:t> </a:t>
            </a:r>
            <a:r>
              <a:rPr lang="en-US" sz="2902" dirty="0" err="1"/>
              <a:t>kerja</a:t>
            </a:r>
            <a:r>
              <a:rPr lang="en-US" sz="2902" dirty="0"/>
              <a:t> </a:t>
            </a:r>
            <a:r>
              <a:rPr lang="en-US" sz="2902" dirty="0" err="1"/>
              <a:t>bagi</a:t>
            </a:r>
            <a:r>
              <a:rPr lang="en-US" sz="2902" dirty="0"/>
              <a:t> </a:t>
            </a:r>
            <a:r>
              <a:rPr lang="en-US" sz="2902" dirty="0" err="1"/>
              <a:t>gubernur</a:t>
            </a:r>
            <a:r>
              <a:rPr lang="en-US" sz="2902" dirty="0"/>
              <a:t> </a:t>
            </a:r>
            <a:r>
              <a:rPr lang="en-US" sz="2902" dirty="0" err="1"/>
              <a:t>sebagai</a:t>
            </a:r>
            <a:r>
              <a:rPr lang="en-US" sz="2902" dirty="0"/>
              <a:t> </a:t>
            </a:r>
            <a:r>
              <a:rPr lang="en-US" sz="2902" dirty="0" err="1"/>
              <a:t>wakil</a:t>
            </a:r>
            <a:r>
              <a:rPr lang="en-US" sz="2902" dirty="0"/>
              <a:t> </a:t>
            </a:r>
            <a:r>
              <a:rPr lang="en-US" sz="2902" dirty="0" err="1"/>
              <a:t>Pemerintah</a:t>
            </a:r>
            <a:r>
              <a:rPr lang="en-US" sz="2902" dirty="0"/>
              <a:t> </a:t>
            </a:r>
            <a:r>
              <a:rPr lang="en-US" sz="2902" dirty="0" err="1"/>
              <a:t>Pusat</a:t>
            </a:r>
            <a:r>
              <a:rPr lang="en-US" sz="2902" dirty="0"/>
              <a:t> </a:t>
            </a:r>
            <a:r>
              <a:rPr lang="en-US" sz="2902" dirty="0" err="1"/>
              <a:t>dan</a:t>
            </a:r>
            <a:r>
              <a:rPr lang="en-US" sz="2902" dirty="0"/>
              <a:t> </a:t>
            </a:r>
            <a:r>
              <a:rPr lang="en-US" sz="2902" dirty="0" err="1"/>
              <a:t>wilayah</a:t>
            </a:r>
            <a:r>
              <a:rPr lang="en-US" sz="2902" dirty="0"/>
              <a:t> </a:t>
            </a:r>
            <a:r>
              <a:rPr lang="en-US" sz="2902" dirty="0" err="1"/>
              <a:t>kerja</a:t>
            </a:r>
            <a:r>
              <a:rPr lang="en-US" sz="2902" dirty="0"/>
              <a:t> </a:t>
            </a:r>
            <a:r>
              <a:rPr lang="en-US" sz="2902" dirty="0" err="1"/>
              <a:t>bagi</a:t>
            </a:r>
            <a:r>
              <a:rPr lang="en-US" sz="2902" dirty="0"/>
              <a:t> </a:t>
            </a:r>
            <a:r>
              <a:rPr lang="en-US" sz="2902" dirty="0" err="1"/>
              <a:t>gubernur</a:t>
            </a:r>
            <a:r>
              <a:rPr lang="en-US" sz="2902" dirty="0"/>
              <a:t> </a:t>
            </a:r>
            <a:r>
              <a:rPr lang="en-US" sz="2902" dirty="0" err="1"/>
              <a:t>dalam</a:t>
            </a:r>
            <a:r>
              <a:rPr lang="en-US" sz="2902" dirty="0"/>
              <a:t> </a:t>
            </a:r>
            <a:r>
              <a:rPr lang="en-US" sz="2902" dirty="0" err="1"/>
              <a:t>menyelenggarakan</a:t>
            </a:r>
            <a:r>
              <a:rPr lang="en-US" sz="2902" dirty="0"/>
              <a:t> </a:t>
            </a:r>
            <a:r>
              <a:rPr lang="en-US" sz="2902" dirty="0" err="1"/>
              <a:t>urusan</a:t>
            </a:r>
            <a:r>
              <a:rPr lang="en-US" sz="2902" dirty="0"/>
              <a:t> </a:t>
            </a:r>
            <a:r>
              <a:rPr lang="en-US" sz="2902" dirty="0" err="1"/>
              <a:t>pemerintahan</a:t>
            </a:r>
            <a:r>
              <a:rPr lang="en-US" sz="2902" dirty="0"/>
              <a:t> </a:t>
            </a:r>
            <a:r>
              <a:rPr lang="en-US" sz="2902" dirty="0" err="1"/>
              <a:t>umum</a:t>
            </a:r>
            <a:r>
              <a:rPr lang="en-US" sz="2902" dirty="0"/>
              <a:t> </a:t>
            </a:r>
            <a:r>
              <a:rPr lang="en-US" sz="2902" dirty="0" err="1"/>
              <a:t>di</a:t>
            </a:r>
            <a:r>
              <a:rPr lang="en-US" sz="2902" dirty="0"/>
              <a:t> </a:t>
            </a:r>
            <a:r>
              <a:rPr lang="en-US" sz="2902" dirty="0" err="1"/>
              <a:t>wilayah</a:t>
            </a:r>
            <a:r>
              <a:rPr lang="en-US" sz="2902" dirty="0"/>
              <a:t> Daerah </a:t>
            </a:r>
            <a:r>
              <a:rPr lang="en-US" sz="2902" dirty="0" err="1"/>
              <a:t>provinsi</a:t>
            </a:r>
            <a:r>
              <a:rPr lang="en-US" sz="2902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06609265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3060</TotalTime>
  <Words>863</Words>
  <Application>Microsoft Office PowerPoint</Application>
  <PresentationFormat>Widescreen</PresentationFormat>
  <Paragraphs>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20</vt:i4>
      </vt:variant>
    </vt:vector>
  </HeadingPairs>
  <TitlesOfParts>
    <vt:vector size="34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Pokok Bahasan UU 23 2014 dan Pembagian Wilayah Negara Pertemuan 3-4</vt:lpstr>
      <vt:lpstr>Deskripsi MK</vt:lpstr>
      <vt:lpstr>Capaian Pembelajaran</vt:lpstr>
      <vt:lpstr>Bahan Kajian</vt:lpstr>
      <vt:lpstr>PowerPoint Presentation</vt:lpstr>
      <vt:lpstr>PowerPoint Presentation</vt:lpstr>
      <vt:lpstr>Wilayah NKRI</vt:lpstr>
      <vt:lpstr>PowerPoint Presentation</vt:lpstr>
      <vt:lpstr>PowerPoint Presentation</vt:lpstr>
      <vt:lpstr>Perbedaan Desa dan Kelurahan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PERDAIS Daerah Istimewa Yogyakarta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163</cp:revision>
  <dcterms:created xsi:type="dcterms:W3CDTF">2017-11-21T07:01:38Z</dcterms:created>
  <dcterms:modified xsi:type="dcterms:W3CDTF">2021-03-01T08:30:31Z</dcterms:modified>
</cp:coreProperties>
</file>