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88" r:id="rId2"/>
    <p:sldMasterId id="2147483690" r:id="rId3"/>
    <p:sldMasterId id="2147483693" r:id="rId4"/>
  </p:sldMasterIdLst>
  <p:notesMasterIdLst>
    <p:notesMasterId r:id="rId20"/>
  </p:notesMasterIdLst>
  <p:sldIdLst>
    <p:sldId id="578" r:id="rId5"/>
    <p:sldId id="307" r:id="rId6"/>
    <p:sldId id="613" r:id="rId7"/>
    <p:sldId id="614" r:id="rId8"/>
    <p:sldId id="615" r:id="rId9"/>
    <p:sldId id="620" r:id="rId10"/>
    <p:sldId id="621" r:id="rId11"/>
    <p:sldId id="622" r:id="rId12"/>
    <p:sldId id="623" r:id="rId13"/>
    <p:sldId id="624" r:id="rId14"/>
    <p:sldId id="625" r:id="rId15"/>
    <p:sldId id="626" r:id="rId16"/>
    <p:sldId id="576" r:id="rId17"/>
    <p:sldId id="564" r:id="rId18"/>
    <p:sldId id="322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57784-342D-44BE-B767-95A842046E5E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D8EA17-E508-4A61-8A44-62AF7F5543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383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392" y="4869160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l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 smtClean="0"/>
              <a:t>The </a:t>
            </a:r>
            <a:r>
              <a:rPr lang="en-US" dirty="0" err="1" smtClean="0"/>
              <a:t>Powerpoint</a:t>
            </a:r>
            <a:r>
              <a:rPr lang="en-US" dirty="0" smtClean="0"/>
              <a:t> Title Goes Here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624417" y="5805488"/>
            <a:ext cx="10515600" cy="647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Secondary Title 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7"/>
            <a:ext cx="10058400" cy="1450757"/>
          </a:xfrm>
          <a:prstGeom prst="rect">
            <a:avLst/>
          </a:prstGeom>
        </p:spPr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5" y="6459791"/>
            <a:ext cx="2472271" cy="365125"/>
          </a:xfrm>
          <a:prstGeom prst="rect">
            <a:avLst/>
          </a:prstGeom>
        </p:spPr>
        <p:txBody>
          <a:bodyPr/>
          <a:lstStyle/>
          <a:p>
            <a:fld id="{ADCE2944-63AC-4794-98B7-F3081A371F1E}" type="datetimeFigureOut">
              <a:rPr lang="id-ID" smtClean="0"/>
              <a:pPr/>
              <a:t>22/02/2021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7" y="6459791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62" y="6459791"/>
            <a:ext cx="1312025" cy="365125"/>
          </a:xfrm>
          <a:prstGeom prst="rect">
            <a:avLst/>
          </a:prstGeom>
        </p:spPr>
        <p:txBody>
          <a:bodyPr/>
          <a:lstStyle/>
          <a:p>
            <a:fld id="{517929AE-1FB3-475D-8916-B36598A6E66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70233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 smtClean="0"/>
              <a:t>The Chapter Title Goes Here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The Secondary Chapter Title Here</a:t>
            </a:r>
          </a:p>
        </p:txBody>
      </p:sp>
    </p:spTree>
    <p:extLst>
      <p:ext uri="{BB962C8B-B14F-4D97-AF65-F5344CB8AC3E}">
        <p14:creationId xmlns:p14="http://schemas.microsoft.com/office/powerpoint/2010/main" val="2478036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435" y="26369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2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95467" y="1556792"/>
            <a:ext cx="10081120" cy="432048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id-ID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  <a:endParaRPr lang="id-ID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295403" y="2133600"/>
            <a:ext cx="10081684" cy="431958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3pPr>
            <a:lvl4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4pPr>
            <a:lvl5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 smtClean="0"/>
              <a:t>The Chapter Title Goes Here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The Secondary Chapter Title Here</a:t>
            </a:r>
          </a:p>
        </p:txBody>
      </p:sp>
    </p:spTree>
    <p:extLst>
      <p:ext uri="{BB962C8B-B14F-4D97-AF65-F5344CB8AC3E}">
        <p14:creationId xmlns:p14="http://schemas.microsoft.com/office/powerpoint/2010/main" val="2478036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ver.png"/>
          <p:cNvPicPr>
            <a:picLocks noChangeAspect="1"/>
          </p:cNvPicPr>
          <p:nvPr/>
        </p:nvPicPr>
        <p:blipFill>
          <a:blip r:embed="rId3" cstate="print"/>
          <a:srcRect t="63542"/>
          <a:stretch>
            <a:fillRect/>
          </a:stretch>
        </p:blipFill>
        <p:spPr>
          <a:xfrm>
            <a:off x="1641" y="4357694"/>
            <a:ext cx="12188729" cy="2500306"/>
          </a:xfrm>
          <a:prstGeom prst="rect">
            <a:avLst/>
          </a:prstGeom>
        </p:spPr>
      </p:pic>
      <p:pic>
        <p:nvPicPr>
          <p:cNvPr id="3" name="Picture 2" descr="Cov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4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56686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ody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42" y="920"/>
            <a:ext cx="12188729" cy="6856160"/>
          </a:xfrm>
          <a:prstGeom prst="rect">
            <a:avLst/>
          </a:prstGeom>
        </p:spPr>
      </p:pic>
      <p:pic>
        <p:nvPicPr>
          <p:cNvPr id="4" name="Picture 3" descr="Cover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5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6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D:\ARTWORK\UNISA\BRAND BOOK\CDR\__MASTER TEMPLATE\TEMPLATE PPT\JPG\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12198412" cy="6858000"/>
          </a:xfrm>
          <a:prstGeom prst="rect">
            <a:avLst/>
          </a:prstGeom>
          <a:noFill/>
        </p:spPr>
      </p:pic>
      <p:pic>
        <p:nvPicPr>
          <p:cNvPr id="4" name="Picture 4" descr="D:\ARTWORK\UNISA\BRAND BOOK\CDR\__MASTER TEMPLATE\TEMPLATE PPT\JPG\4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67240" y="2214554"/>
            <a:ext cx="2762269" cy="236364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3600" dirty="0" smtClean="0">
                <a:latin typeface="Franklin Gothic Heavy" pitchFamily="34" charset="0"/>
                <a:ea typeface="Arial Unicode MS" pitchFamily="34" charset="-128"/>
                <a:cs typeface="Tahoma" pitchFamily="34" charset="0"/>
              </a:rPr>
              <a:t>PEMBUKA BELAJAR</a:t>
            </a:r>
            <a:endParaRPr lang="id-ID" sz="3600" dirty="0" smtClean="0">
              <a:latin typeface="Franklin Gothic Heavy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74623" y="4668982"/>
            <a:ext cx="9753599" cy="1605396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“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Kami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ridho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Allah SWT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Tuhanku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Islam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agamaku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Muhammad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Rasul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Ya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Allah,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tambahkanlah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kepadaku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ilmu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berikanlah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kefahaman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”</a:t>
            </a:r>
          </a:p>
        </p:txBody>
      </p:sp>
      <p:pic>
        <p:nvPicPr>
          <p:cNvPr id="15364" name="Picture 5" descr="C:\Users\Suryani\Pictures\doa-belaj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1276" y="1390651"/>
            <a:ext cx="10432473" cy="2779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796146" y="304799"/>
            <a:ext cx="7827818" cy="581891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DOA BELAJAR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2603" y="335282"/>
            <a:ext cx="7118797" cy="528318"/>
          </a:xfrm>
        </p:spPr>
        <p:txBody>
          <a:bodyPr/>
          <a:lstStyle/>
          <a:p>
            <a:r>
              <a:rPr lang="id-ID" sz="4000" b="1" dirty="0" smtClean="0"/>
              <a:t>Pertanggungjawaban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787400" y="1371600"/>
            <a:ext cx="10589687" cy="5081588"/>
          </a:xfrm>
        </p:spPr>
        <p:txBody>
          <a:bodyPr/>
          <a:lstStyle/>
          <a:p>
            <a:r>
              <a:rPr lang="en-US" sz="2400" dirty="0" err="1"/>
              <a:t>Urusan</a:t>
            </a:r>
            <a:r>
              <a:rPr lang="en-US" sz="2400" dirty="0"/>
              <a:t> </a:t>
            </a:r>
            <a:r>
              <a:rPr lang="en-US" sz="2400" dirty="0" err="1"/>
              <a:t>Pemerintahan</a:t>
            </a:r>
            <a:r>
              <a:rPr lang="en-US" sz="2400" dirty="0"/>
              <a:t> yang </a:t>
            </a:r>
            <a:r>
              <a:rPr lang="en-US" sz="2400" dirty="0" err="1"/>
              <a:t>diserahkan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Daerah </a:t>
            </a:r>
            <a:r>
              <a:rPr lang="en-US" sz="2400" dirty="0" err="1"/>
              <a:t>berasal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kekuasaan</a:t>
            </a:r>
            <a:r>
              <a:rPr lang="en-US" sz="2400" dirty="0"/>
              <a:t> </a:t>
            </a:r>
            <a:r>
              <a:rPr lang="en-US" sz="2400" dirty="0" err="1"/>
              <a:t>pemerintahan</a:t>
            </a:r>
            <a:r>
              <a:rPr lang="en-US" sz="2400" dirty="0"/>
              <a:t> yang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ditangan</a:t>
            </a:r>
            <a:r>
              <a:rPr lang="en-US" sz="2400" dirty="0"/>
              <a:t> </a:t>
            </a:r>
            <a:r>
              <a:rPr lang="en-US" sz="2400" dirty="0" err="1"/>
              <a:t>Presiden</a:t>
            </a:r>
            <a:r>
              <a:rPr lang="en-US" sz="2400" dirty="0"/>
              <a:t>. </a:t>
            </a:r>
          </a:p>
          <a:p>
            <a:r>
              <a:rPr lang="en-US" sz="2400" dirty="0" err="1"/>
              <a:t>Konsekuensi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 </a:t>
            </a:r>
            <a:r>
              <a:rPr lang="en-US" sz="2400" dirty="0" err="1"/>
              <a:t>kesatuan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tanggung</a:t>
            </a:r>
            <a:r>
              <a:rPr lang="en-US" sz="2400" dirty="0"/>
              <a:t> </a:t>
            </a:r>
            <a:r>
              <a:rPr lang="en-US" sz="2400" dirty="0" err="1"/>
              <a:t>jawab</a:t>
            </a:r>
            <a:r>
              <a:rPr lang="en-US" sz="2400" dirty="0"/>
              <a:t> </a:t>
            </a:r>
            <a:r>
              <a:rPr lang="en-US" sz="2400" dirty="0" err="1"/>
              <a:t>akhir</a:t>
            </a:r>
            <a:r>
              <a:rPr lang="en-US" sz="2400" dirty="0"/>
              <a:t> </a:t>
            </a:r>
            <a:r>
              <a:rPr lang="en-US" sz="2400" dirty="0" err="1"/>
              <a:t>pemerintahan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ditangan</a:t>
            </a:r>
            <a:r>
              <a:rPr lang="en-US" sz="2400" dirty="0"/>
              <a:t> </a:t>
            </a:r>
            <a:r>
              <a:rPr lang="en-US" sz="2400" dirty="0" err="1"/>
              <a:t>Presiden</a:t>
            </a:r>
            <a:r>
              <a:rPr lang="en-US" sz="2400" dirty="0"/>
              <a:t>.</a:t>
            </a:r>
          </a:p>
          <a:p>
            <a:r>
              <a:rPr lang="en-US" sz="2400" dirty="0"/>
              <a:t>Agar </a:t>
            </a:r>
            <a:r>
              <a:rPr lang="en-US" sz="2400" dirty="0" err="1"/>
              <a:t>pelaksanaan</a:t>
            </a:r>
            <a:r>
              <a:rPr lang="en-US" sz="2400" dirty="0"/>
              <a:t> </a:t>
            </a:r>
            <a:r>
              <a:rPr lang="en-US" sz="2400" dirty="0" err="1"/>
              <a:t>Urusan</a:t>
            </a:r>
            <a:r>
              <a:rPr lang="en-US" sz="2400" dirty="0"/>
              <a:t> </a:t>
            </a:r>
            <a:r>
              <a:rPr lang="en-US" sz="2400" dirty="0" err="1"/>
              <a:t>Pemerintahan</a:t>
            </a:r>
            <a:r>
              <a:rPr lang="en-US" sz="2400" dirty="0"/>
              <a:t> yang </a:t>
            </a:r>
            <a:r>
              <a:rPr lang="en-US" sz="2400" dirty="0" err="1"/>
              <a:t>diserahkan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Daerah </a:t>
            </a:r>
            <a:r>
              <a:rPr lang="en-US" sz="2400" dirty="0" err="1"/>
              <a:t>berjalan</a:t>
            </a:r>
            <a:r>
              <a:rPr lang="en-US" sz="2400" dirty="0"/>
              <a:t> </a:t>
            </a:r>
            <a:r>
              <a:rPr lang="en-US" sz="2400" dirty="0" err="1"/>
              <a:t>sesuai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kebijakan</a:t>
            </a:r>
            <a:r>
              <a:rPr lang="en-US" sz="2400" dirty="0"/>
              <a:t> </a:t>
            </a:r>
            <a:r>
              <a:rPr lang="en-US" sz="2400" dirty="0" err="1"/>
              <a:t>nasional</a:t>
            </a:r>
            <a:r>
              <a:rPr lang="en-US" sz="2400" dirty="0"/>
              <a:t>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Presiden</a:t>
            </a:r>
            <a:r>
              <a:rPr lang="en-US" sz="2400" dirty="0"/>
              <a:t> </a:t>
            </a:r>
            <a:r>
              <a:rPr lang="en-US" sz="2400" dirty="0" err="1"/>
              <a:t>berkewajiban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pembinaan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pengawasan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penyelenggaraan</a:t>
            </a:r>
            <a:r>
              <a:rPr lang="en-US" sz="2400" dirty="0"/>
              <a:t> </a:t>
            </a:r>
            <a:r>
              <a:rPr lang="en-US" sz="2400" dirty="0" err="1"/>
              <a:t>Pemerintahan</a:t>
            </a:r>
            <a:r>
              <a:rPr lang="en-US" sz="2400" dirty="0"/>
              <a:t> Daerah. </a:t>
            </a:r>
          </a:p>
        </p:txBody>
      </p:sp>
    </p:spTree>
    <p:extLst>
      <p:ext uri="{BB962C8B-B14F-4D97-AF65-F5344CB8AC3E}">
        <p14:creationId xmlns:p14="http://schemas.microsoft.com/office/powerpoint/2010/main" val="3905748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2603" y="335282"/>
            <a:ext cx="7118797" cy="528318"/>
          </a:xfrm>
        </p:spPr>
        <p:txBody>
          <a:bodyPr/>
          <a:lstStyle/>
          <a:p>
            <a:r>
              <a:rPr lang="id-ID" sz="4000" b="1" dirty="0" smtClean="0"/>
              <a:t>Pembinaan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787400" y="1371600"/>
            <a:ext cx="10589687" cy="5081588"/>
          </a:xfrm>
        </p:spPr>
        <p:txBody>
          <a:bodyPr/>
          <a:lstStyle/>
          <a:p>
            <a:r>
              <a:rPr lang="en-US" sz="2400" dirty="0" err="1"/>
              <a:t>Presiden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pemegang</a:t>
            </a:r>
            <a:r>
              <a:rPr lang="en-US" sz="2400" dirty="0"/>
              <a:t> </a:t>
            </a:r>
            <a:r>
              <a:rPr lang="en-US" sz="2400" dirty="0" err="1"/>
              <a:t>kekuasaan</a:t>
            </a:r>
            <a:r>
              <a:rPr lang="en-US" sz="2400" dirty="0"/>
              <a:t> </a:t>
            </a:r>
            <a:r>
              <a:rPr lang="en-US" sz="2400" dirty="0" err="1"/>
              <a:t>pemerintahan</a:t>
            </a:r>
            <a:r>
              <a:rPr lang="en-US" sz="2400" dirty="0"/>
              <a:t> </a:t>
            </a:r>
            <a:r>
              <a:rPr lang="en-US" sz="2400" dirty="0" err="1"/>
              <a:t>dibantu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menteri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menteri</a:t>
            </a:r>
            <a:r>
              <a:rPr lang="en-US" sz="2400" dirty="0"/>
              <a:t> </a:t>
            </a:r>
            <a:r>
              <a:rPr lang="en-US" sz="2400" dirty="0" err="1"/>
              <a:t>bertanggung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Urusan</a:t>
            </a:r>
            <a:r>
              <a:rPr lang="en-US" sz="2400" dirty="0"/>
              <a:t> </a:t>
            </a:r>
            <a:r>
              <a:rPr lang="en-US" sz="2400" dirty="0" err="1"/>
              <a:t>Pemerintahan</a:t>
            </a:r>
            <a:r>
              <a:rPr lang="en-US" sz="2400" dirty="0"/>
              <a:t> </a:t>
            </a:r>
            <a:r>
              <a:rPr lang="en-US" sz="2400" dirty="0" err="1"/>
              <a:t>tertentu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pemerintahan</a:t>
            </a:r>
            <a:r>
              <a:rPr lang="en-US" sz="2400" dirty="0"/>
              <a:t>. </a:t>
            </a:r>
          </a:p>
          <a:p>
            <a:r>
              <a:rPr lang="en-US" sz="2400" dirty="0" err="1"/>
              <a:t>Sebagian</a:t>
            </a:r>
            <a:r>
              <a:rPr lang="en-US" sz="2400" dirty="0"/>
              <a:t> </a:t>
            </a:r>
            <a:r>
              <a:rPr lang="en-US" sz="2400" dirty="0" err="1"/>
              <a:t>Urusan</a:t>
            </a:r>
            <a:r>
              <a:rPr lang="en-US" sz="2400" dirty="0"/>
              <a:t> </a:t>
            </a:r>
            <a:r>
              <a:rPr lang="en-US" sz="2400" dirty="0" err="1"/>
              <a:t>Pemerintahan</a:t>
            </a:r>
            <a:r>
              <a:rPr lang="en-US" sz="2400" dirty="0"/>
              <a:t> yang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tanggung</a:t>
            </a:r>
            <a:r>
              <a:rPr lang="en-US" sz="2400" dirty="0"/>
              <a:t> </a:t>
            </a:r>
            <a:r>
              <a:rPr lang="en-US" sz="2400" dirty="0" err="1"/>
              <a:t>jawab</a:t>
            </a:r>
            <a:r>
              <a:rPr lang="en-US" sz="2400" dirty="0"/>
              <a:t> </a:t>
            </a:r>
            <a:r>
              <a:rPr lang="en-US" sz="2400" dirty="0" err="1"/>
              <a:t>menteri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yang </a:t>
            </a:r>
            <a:r>
              <a:rPr lang="en-US" sz="2400" dirty="0" err="1"/>
              <a:t>sesungguhnya</a:t>
            </a:r>
            <a:r>
              <a:rPr lang="en-US" sz="2400" dirty="0"/>
              <a:t> </a:t>
            </a:r>
            <a:r>
              <a:rPr lang="en-US" sz="2400" dirty="0" err="1"/>
              <a:t>diotonomikan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Daerah. </a:t>
            </a:r>
          </a:p>
          <a:p>
            <a:r>
              <a:rPr lang="en-US" sz="2400" dirty="0" err="1"/>
              <a:t>Konsekuensi</a:t>
            </a:r>
            <a:r>
              <a:rPr lang="en-US" sz="2400" dirty="0"/>
              <a:t> </a:t>
            </a:r>
            <a:r>
              <a:rPr lang="en-US" sz="2400" dirty="0" err="1"/>
              <a:t>menteri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pembantu</a:t>
            </a:r>
            <a:r>
              <a:rPr lang="en-US" sz="2400" dirty="0"/>
              <a:t> </a:t>
            </a:r>
            <a:r>
              <a:rPr lang="en-US" sz="2400" dirty="0" err="1"/>
              <a:t>Presiden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kewajiban</a:t>
            </a:r>
            <a:r>
              <a:rPr lang="en-US" sz="2400" dirty="0"/>
              <a:t> </a:t>
            </a:r>
            <a:r>
              <a:rPr lang="en-US" sz="2400" dirty="0" err="1"/>
              <a:t>menteri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nama</a:t>
            </a:r>
            <a:r>
              <a:rPr lang="en-US" sz="2400" dirty="0"/>
              <a:t> </a:t>
            </a:r>
            <a:r>
              <a:rPr lang="en-US" sz="2400" dirty="0" err="1"/>
              <a:t>Presiden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pembinaan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pengawasan</a:t>
            </a:r>
            <a:r>
              <a:rPr lang="en-US" sz="2400" dirty="0"/>
              <a:t> agar </a:t>
            </a:r>
            <a:r>
              <a:rPr lang="en-US" sz="2400" dirty="0" err="1"/>
              <a:t>penyelenggaraan</a:t>
            </a:r>
            <a:r>
              <a:rPr lang="en-US" sz="2400" dirty="0"/>
              <a:t> </a:t>
            </a:r>
            <a:r>
              <a:rPr lang="en-US" sz="2400" dirty="0" err="1"/>
              <a:t>Pemerintahan</a:t>
            </a:r>
            <a:r>
              <a:rPr lang="en-US" sz="2400" dirty="0"/>
              <a:t> Daerah </a:t>
            </a:r>
            <a:r>
              <a:rPr lang="en-US" sz="2400" dirty="0" err="1"/>
              <a:t>berjalan</a:t>
            </a:r>
            <a:r>
              <a:rPr lang="en-US" sz="2400" dirty="0"/>
              <a:t> </a:t>
            </a:r>
            <a:r>
              <a:rPr lang="en-US" sz="2400" dirty="0" err="1"/>
              <a:t>sesuai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ketentuan</a:t>
            </a:r>
            <a:r>
              <a:rPr lang="en-US" sz="2400" dirty="0"/>
              <a:t> </a:t>
            </a:r>
            <a:r>
              <a:rPr lang="en-US" sz="2400" dirty="0" err="1"/>
              <a:t>peraturan</a:t>
            </a:r>
            <a:r>
              <a:rPr lang="en-US" sz="2400" dirty="0"/>
              <a:t> </a:t>
            </a:r>
            <a:r>
              <a:rPr lang="en-US" sz="2400" dirty="0" err="1"/>
              <a:t>perundang-undangan</a:t>
            </a:r>
            <a:r>
              <a:rPr lang="en-US" sz="2400" dirty="0"/>
              <a:t>.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470739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2603" y="335282"/>
            <a:ext cx="7118797" cy="528318"/>
          </a:xfrm>
        </p:spPr>
        <p:txBody>
          <a:bodyPr/>
          <a:lstStyle/>
          <a:p>
            <a:r>
              <a:rPr lang="id-ID" sz="4000" b="1" dirty="0" smtClean="0"/>
              <a:t>Sinergitas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787400" y="1371600"/>
            <a:ext cx="10589687" cy="5081588"/>
          </a:xfrm>
        </p:spPr>
        <p:txBody>
          <a:bodyPr/>
          <a:lstStyle/>
          <a:p>
            <a:r>
              <a:rPr lang="en-US" sz="2400" dirty="0" err="1"/>
              <a:t>Presiden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pemegang</a:t>
            </a:r>
            <a:r>
              <a:rPr lang="en-US" sz="2400" dirty="0"/>
              <a:t> </a:t>
            </a:r>
            <a:r>
              <a:rPr lang="en-US" sz="2400" dirty="0" err="1"/>
              <a:t>kekuasaan</a:t>
            </a:r>
            <a:r>
              <a:rPr lang="en-US" sz="2400" dirty="0"/>
              <a:t> </a:t>
            </a:r>
            <a:r>
              <a:rPr lang="en-US" sz="2400" dirty="0" err="1"/>
              <a:t>pemerintahan</a:t>
            </a:r>
            <a:r>
              <a:rPr lang="en-US" sz="2400" dirty="0"/>
              <a:t> </a:t>
            </a:r>
            <a:r>
              <a:rPr lang="en-US" sz="2400" dirty="0" err="1"/>
              <a:t>dibantu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menteri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menteri</a:t>
            </a:r>
            <a:r>
              <a:rPr lang="en-US" sz="2400" dirty="0"/>
              <a:t> </a:t>
            </a:r>
            <a:r>
              <a:rPr lang="en-US" sz="2400" dirty="0" err="1"/>
              <a:t>bertanggung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Urusan</a:t>
            </a:r>
            <a:r>
              <a:rPr lang="en-US" sz="2400" dirty="0"/>
              <a:t> </a:t>
            </a:r>
            <a:r>
              <a:rPr lang="en-US" sz="2400" dirty="0" err="1"/>
              <a:t>Pemerintahan</a:t>
            </a:r>
            <a:r>
              <a:rPr lang="en-US" sz="2400" dirty="0"/>
              <a:t> </a:t>
            </a:r>
            <a:r>
              <a:rPr lang="en-US" sz="2400" dirty="0" err="1"/>
              <a:t>tertentu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pemerintahan</a:t>
            </a:r>
            <a:r>
              <a:rPr lang="en-US" sz="2400" dirty="0"/>
              <a:t>. </a:t>
            </a:r>
          </a:p>
          <a:p>
            <a:r>
              <a:rPr lang="en-US" sz="2400" dirty="0" err="1"/>
              <a:t>Sebagian</a:t>
            </a:r>
            <a:r>
              <a:rPr lang="en-US" sz="2400" dirty="0"/>
              <a:t> </a:t>
            </a:r>
            <a:r>
              <a:rPr lang="en-US" sz="2400" dirty="0" err="1"/>
              <a:t>Urusan</a:t>
            </a:r>
            <a:r>
              <a:rPr lang="en-US" sz="2400" dirty="0"/>
              <a:t> </a:t>
            </a:r>
            <a:r>
              <a:rPr lang="en-US" sz="2400" dirty="0" err="1"/>
              <a:t>Pemerintahan</a:t>
            </a:r>
            <a:r>
              <a:rPr lang="en-US" sz="2400" dirty="0"/>
              <a:t> yang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tanggung</a:t>
            </a:r>
            <a:r>
              <a:rPr lang="en-US" sz="2400" dirty="0"/>
              <a:t> </a:t>
            </a:r>
            <a:r>
              <a:rPr lang="en-US" sz="2400" dirty="0" err="1"/>
              <a:t>jawab</a:t>
            </a:r>
            <a:r>
              <a:rPr lang="en-US" sz="2400" dirty="0"/>
              <a:t> </a:t>
            </a:r>
            <a:r>
              <a:rPr lang="en-US" sz="2400" dirty="0" err="1"/>
              <a:t>menteri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yang </a:t>
            </a:r>
            <a:r>
              <a:rPr lang="en-US" sz="2400" dirty="0" err="1"/>
              <a:t>sesungguhnya</a:t>
            </a:r>
            <a:r>
              <a:rPr lang="en-US" sz="2400" dirty="0"/>
              <a:t> </a:t>
            </a:r>
            <a:r>
              <a:rPr lang="en-US" sz="2400" dirty="0" err="1"/>
              <a:t>diotonomikan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Daerah. </a:t>
            </a:r>
          </a:p>
          <a:p>
            <a:r>
              <a:rPr lang="en-US" sz="2400" dirty="0" err="1"/>
              <a:t>Konsekuensi</a:t>
            </a:r>
            <a:r>
              <a:rPr lang="en-US" sz="2400" dirty="0"/>
              <a:t> </a:t>
            </a:r>
            <a:r>
              <a:rPr lang="en-US" sz="2400" dirty="0" err="1"/>
              <a:t>menteri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pembantu</a:t>
            </a:r>
            <a:r>
              <a:rPr lang="en-US" sz="2400" dirty="0"/>
              <a:t> </a:t>
            </a:r>
            <a:r>
              <a:rPr lang="en-US" sz="2400" dirty="0" err="1"/>
              <a:t>Presiden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kewajiban</a:t>
            </a:r>
            <a:r>
              <a:rPr lang="en-US" sz="2400" dirty="0"/>
              <a:t> </a:t>
            </a:r>
            <a:r>
              <a:rPr lang="en-US" sz="2400" dirty="0" err="1"/>
              <a:t>menteri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nama</a:t>
            </a:r>
            <a:r>
              <a:rPr lang="en-US" sz="2400" dirty="0"/>
              <a:t> </a:t>
            </a:r>
            <a:r>
              <a:rPr lang="en-US" sz="2400" dirty="0" err="1"/>
              <a:t>Presiden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pembinaan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pengawasan</a:t>
            </a:r>
            <a:r>
              <a:rPr lang="en-US" sz="2400" dirty="0"/>
              <a:t> agar </a:t>
            </a:r>
            <a:r>
              <a:rPr lang="en-US" sz="2400" dirty="0" err="1"/>
              <a:t>penyelenggaraan</a:t>
            </a:r>
            <a:r>
              <a:rPr lang="en-US" sz="2400" dirty="0"/>
              <a:t> </a:t>
            </a:r>
            <a:r>
              <a:rPr lang="en-US" sz="2400" dirty="0" err="1"/>
              <a:t>Pemerintahan</a:t>
            </a:r>
            <a:r>
              <a:rPr lang="en-US" sz="2400" dirty="0"/>
              <a:t> Daerah </a:t>
            </a:r>
            <a:r>
              <a:rPr lang="en-US" sz="2400" dirty="0" err="1"/>
              <a:t>berjalan</a:t>
            </a:r>
            <a:r>
              <a:rPr lang="en-US" sz="2400" dirty="0"/>
              <a:t> </a:t>
            </a:r>
            <a:r>
              <a:rPr lang="en-US" sz="2400" dirty="0" err="1"/>
              <a:t>sesuai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ketentuan</a:t>
            </a:r>
            <a:r>
              <a:rPr lang="en-US" sz="2400" dirty="0"/>
              <a:t> </a:t>
            </a:r>
            <a:r>
              <a:rPr lang="en-US" sz="2400" dirty="0" err="1"/>
              <a:t>peraturan</a:t>
            </a:r>
            <a:r>
              <a:rPr lang="en-US" sz="2400" dirty="0"/>
              <a:t> </a:t>
            </a:r>
            <a:r>
              <a:rPr lang="en-US" sz="2400" dirty="0" err="1"/>
              <a:t>perundang-undangan</a:t>
            </a:r>
            <a:r>
              <a:rPr lang="en-US" sz="2400" dirty="0"/>
              <a:t>.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079263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0667" y="337592"/>
            <a:ext cx="5181533" cy="754608"/>
          </a:xfrm>
        </p:spPr>
        <p:txBody>
          <a:bodyPr/>
          <a:lstStyle/>
          <a:p>
            <a:r>
              <a:rPr lang="en-US" sz="3600" b="1" dirty="0" smtClean="0"/>
              <a:t>PESAN HIKMAH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 algn="ctr" fontAlgn="base">
              <a:buNone/>
            </a:pPr>
            <a:r>
              <a:rPr lang="en-US" sz="2800" i="1" dirty="0" smtClean="0"/>
              <a:t>l</a:t>
            </a:r>
            <a:r>
              <a:rPr lang="id-ID" sz="2800" i="1" dirty="0" smtClean="0"/>
              <a:t>l</a:t>
            </a:r>
            <a:r>
              <a:rPr lang="en-US" sz="2800" i="1" dirty="0" smtClean="0"/>
              <a:t>mu </a:t>
            </a:r>
            <a:r>
              <a:rPr lang="en-US" sz="2800" i="1" dirty="0" err="1"/>
              <a:t>adalah</a:t>
            </a:r>
            <a:r>
              <a:rPr lang="en-US" sz="2800" i="1" dirty="0"/>
              <a:t> </a:t>
            </a:r>
            <a:r>
              <a:rPr lang="en-US" sz="2800" i="1" dirty="0" err="1"/>
              <a:t>tanaman</a:t>
            </a:r>
            <a:r>
              <a:rPr lang="en-US" sz="2800" i="1" dirty="0"/>
              <a:t> </a:t>
            </a:r>
            <a:r>
              <a:rPr lang="en-US" sz="2800" i="1" dirty="0" err="1"/>
              <a:t>kebanggaan</a:t>
            </a:r>
            <a:r>
              <a:rPr lang="en-US" sz="2800" i="1" dirty="0"/>
              <a:t> </a:t>
            </a:r>
            <a:r>
              <a:rPr lang="en-US" sz="2800" i="1" dirty="0" err="1"/>
              <a:t>maka</a:t>
            </a:r>
            <a:r>
              <a:rPr lang="en-US" sz="2800" i="1" dirty="0"/>
              <a:t> </a:t>
            </a:r>
            <a:r>
              <a:rPr lang="en-US" sz="2800" i="1" dirty="0" err="1"/>
              <a:t>hendaklah</a:t>
            </a:r>
            <a:r>
              <a:rPr lang="en-US" sz="2800" i="1" dirty="0"/>
              <a:t> </a:t>
            </a:r>
            <a:r>
              <a:rPr lang="en-US" sz="2800" i="1" dirty="0" err="1"/>
              <a:t>Anda</a:t>
            </a:r>
            <a:r>
              <a:rPr lang="en-US" sz="2800" i="1" dirty="0"/>
              <a:t> </a:t>
            </a:r>
            <a:r>
              <a:rPr lang="en-US" sz="2800" i="1" dirty="0" err="1"/>
              <a:t>bangga</a:t>
            </a:r>
            <a:r>
              <a:rPr lang="en-US" sz="2800" i="1" dirty="0"/>
              <a:t> </a:t>
            </a:r>
            <a:r>
              <a:rPr lang="en-US" sz="2800" i="1" dirty="0" err="1"/>
              <a:t>dengannya</a:t>
            </a:r>
            <a:r>
              <a:rPr lang="en-US" sz="2800" i="1" dirty="0"/>
              <a:t>. Dan </a:t>
            </a:r>
            <a:r>
              <a:rPr lang="en-US" sz="2800" i="1" dirty="0" err="1"/>
              <a:t>berhati-hatilah</a:t>
            </a:r>
            <a:r>
              <a:rPr lang="en-US" sz="2800" i="1" dirty="0"/>
              <a:t> </a:t>
            </a:r>
            <a:r>
              <a:rPr lang="en-US" sz="2800" i="1" dirty="0" err="1"/>
              <a:t>bila</a:t>
            </a:r>
            <a:r>
              <a:rPr lang="en-US" sz="2800" i="1" dirty="0"/>
              <a:t> </a:t>
            </a:r>
            <a:r>
              <a:rPr lang="en-US" sz="2800" i="1" dirty="0" err="1"/>
              <a:t>kebanggaan</a:t>
            </a:r>
            <a:r>
              <a:rPr lang="en-US" sz="2800" i="1" dirty="0"/>
              <a:t> </a:t>
            </a:r>
            <a:r>
              <a:rPr lang="en-US" sz="2800" i="1" dirty="0" err="1"/>
              <a:t>itu</a:t>
            </a:r>
            <a:r>
              <a:rPr lang="en-US" sz="2800" i="1" dirty="0"/>
              <a:t> </a:t>
            </a:r>
            <a:r>
              <a:rPr lang="en-US" sz="2800" i="1" dirty="0" err="1"/>
              <a:t>terlewatkan</a:t>
            </a:r>
            <a:r>
              <a:rPr lang="en-US" sz="2800" i="1" dirty="0"/>
              <a:t> </a:t>
            </a:r>
            <a:r>
              <a:rPr lang="en-US" sz="2800" i="1" dirty="0" err="1"/>
              <a:t>darimu</a:t>
            </a:r>
            <a:r>
              <a:rPr lang="en-US" sz="2800" i="1" dirty="0"/>
              <a:t>.</a:t>
            </a:r>
          </a:p>
          <a:p>
            <a:pPr marL="0" indent="0" algn="ctr" fontAlgn="base">
              <a:buNone/>
            </a:pPr>
            <a:r>
              <a:rPr lang="en-US" sz="2800" i="1" dirty="0" err="1" smtClean="0"/>
              <a:t>Pengagum</a:t>
            </a:r>
            <a:r>
              <a:rPr lang="en-US" sz="2800" i="1" dirty="0" smtClean="0"/>
              <a:t> </a:t>
            </a:r>
            <a:r>
              <a:rPr lang="en-US" sz="2800" i="1" dirty="0" err="1"/>
              <a:t>ilmu</a:t>
            </a:r>
            <a:r>
              <a:rPr lang="en-US" sz="2800" i="1" dirty="0"/>
              <a:t> </a:t>
            </a:r>
            <a:r>
              <a:rPr lang="en-US" sz="2800" i="1" dirty="0" err="1"/>
              <a:t>akan</a:t>
            </a:r>
            <a:r>
              <a:rPr lang="en-US" sz="2800" i="1" dirty="0"/>
              <a:t> </a:t>
            </a:r>
            <a:r>
              <a:rPr lang="en-US" sz="2800" i="1" dirty="0" err="1"/>
              <a:t>selalu</a:t>
            </a:r>
            <a:r>
              <a:rPr lang="en-US" sz="2800" i="1" dirty="0"/>
              <a:t> </a:t>
            </a:r>
            <a:r>
              <a:rPr lang="en-US" sz="2800" i="1" dirty="0" err="1"/>
              <a:t>berusaha</a:t>
            </a:r>
            <a:r>
              <a:rPr lang="en-US" sz="2800" i="1" dirty="0"/>
              <a:t> </a:t>
            </a:r>
            <a:r>
              <a:rPr lang="en-US" sz="2800" i="1" dirty="0" err="1"/>
              <a:t>baik</a:t>
            </a:r>
            <a:r>
              <a:rPr lang="en-US" sz="2800" i="1" dirty="0"/>
              <a:t> </a:t>
            </a:r>
            <a:r>
              <a:rPr lang="en-US" sz="2800" i="1" dirty="0" err="1"/>
              <a:t>dalam</a:t>
            </a:r>
            <a:r>
              <a:rPr lang="en-US" sz="2800" i="1" dirty="0"/>
              <a:t> </a:t>
            </a:r>
            <a:r>
              <a:rPr lang="id-ID" sz="2800" i="1" dirty="0" smtClean="0"/>
              <a:t>apapun</a:t>
            </a:r>
            <a:r>
              <a:rPr lang="en-US" sz="2800" i="1" dirty="0" smtClean="0"/>
              <a:t>.</a:t>
            </a:r>
            <a:endParaRPr lang="id-ID" sz="2800" i="1" dirty="0" smtClean="0"/>
          </a:p>
          <a:p>
            <a:pPr marL="0" indent="0" algn="ctr" fontAlgn="base">
              <a:buNone/>
            </a:pPr>
            <a:r>
              <a:rPr lang="id-ID" sz="2800" b="1" i="1" dirty="0" smtClean="0"/>
              <a:t>-K</a:t>
            </a:r>
            <a:r>
              <a:rPr lang="en-US" sz="2800" b="1" i="1" dirty="0" err="1" smtClean="0"/>
              <a:t>itab</a:t>
            </a:r>
            <a:r>
              <a:rPr lang="en-US" sz="2800" b="1" i="1" dirty="0" smtClean="0"/>
              <a:t> </a:t>
            </a:r>
            <a:r>
              <a:rPr lang="en-US" sz="2800" b="1" i="1" dirty="0" err="1"/>
              <a:t>Diwan</a:t>
            </a:r>
            <a:r>
              <a:rPr lang="en-US" sz="2800" b="1" i="1" dirty="0"/>
              <a:t> Al-Imam </a:t>
            </a:r>
            <a:r>
              <a:rPr lang="en-US" sz="2800" b="1" i="1" dirty="0" err="1" smtClean="0"/>
              <a:t>Asy-Syafi’i</a:t>
            </a:r>
            <a:r>
              <a:rPr lang="id-ID" sz="2800" b="1" i="1" dirty="0" smtClean="0"/>
              <a:t>-</a:t>
            </a:r>
            <a:endParaRPr lang="en-US" sz="2800" b="1" i="1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3006437" y="1138670"/>
            <a:ext cx="5714424" cy="4318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4000" b="1" dirty="0" smtClean="0">
                <a:latin typeface="Berlin Sans FB Demi" pitchFamily="34" charset="0"/>
                <a:ea typeface="SimSun" pitchFamily="2" charset="-122"/>
                <a:cs typeface="Tahoma" pitchFamily="34" charset="0"/>
              </a:rPr>
              <a:t>PENUTUP BELAJAR</a:t>
            </a:r>
            <a:r>
              <a:rPr lang="en-US" sz="4000" b="1" dirty="0" smtClean="0">
                <a:latin typeface="Berlin Sans FB Demi" pitchFamily="34" charset="0"/>
                <a:ea typeface="Arial Unicode MS" pitchFamily="34" charset="-128"/>
                <a:cs typeface="Tahoma" pitchFamily="34" charset="0"/>
              </a:rPr>
              <a:t/>
            </a:r>
            <a:br>
              <a:rPr lang="en-US" sz="4000" b="1" dirty="0" smtClean="0">
                <a:latin typeface="Berlin Sans FB Demi" pitchFamily="34" charset="0"/>
                <a:ea typeface="Arial Unicode MS" pitchFamily="34" charset="-128"/>
                <a:cs typeface="Tahoma" pitchFamily="34" charset="0"/>
              </a:rPr>
            </a:br>
            <a:endParaRPr lang="en-US" sz="4000" b="1" dirty="0" smtClean="0">
              <a:latin typeface="Berlin Sans FB Demi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8371" name="Content Placeholder 2"/>
          <p:cNvSpPr>
            <a:spLocks noGrp="1"/>
          </p:cNvSpPr>
          <p:nvPr>
            <p:ph idx="4294967295"/>
          </p:nvPr>
        </p:nvSpPr>
        <p:spPr>
          <a:xfrm>
            <a:off x="1219199" y="2143125"/>
            <a:ext cx="9975273" cy="357187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algn="ctr" eaLnBrk="1" hangingPunct="1">
              <a:buFontTx/>
              <a:buNone/>
            </a:pPr>
            <a:r>
              <a:rPr lang="ar-AE" sz="2400" b="1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بِسْمِ اللَّهِ الرَّحْمَنِ الرَّحِيمِ</a:t>
            </a:r>
            <a:endParaRPr lang="en-US" sz="2400" b="1" dirty="0" smtClean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ar-AE" sz="2400" b="1" dirty="0" smtClean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ar-AE" sz="2400" b="1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اَللَّهُمَّ أَرِنَا الْحَقَّ حَقًّا وَارْزُقْنَا اتِّـبَاعَه ُ وَأَرِنَا الْبَاطِلَ بَاطِلاً وَارْزُقْنَا اجْتِنَابَهُ</a:t>
            </a:r>
            <a:endParaRPr lang="en-US" sz="2400" b="1" dirty="0" smtClean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en-US" sz="2400" b="1" dirty="0" smtClean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ar-AE" sz="2400" b="1" dirty="0" smtClean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Ya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Allah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Tunjukkanlah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kepada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kebenaran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sehinggga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dapat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mengikutinya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, </a:t>
            </a:r>
          </a:p>
          <a:p>
            <a:pPr algn="ctr" eaLnBrk="1" hangingPunct="1">
              <a:buFontTx/>
              <a:buNone/>
            </a:pP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Dan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tunjukkanlah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kepada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keburukan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sehingga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dapat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menjauhinya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.</a:t>
            </a:r>
          </a:p>
          <a:p>
            <a:pPr eaLnBrk="1" hangingPunct="1"/>
            <a:endParaRPr lang="en-US" sz="2400" dirty="0" smtClean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91661" y="1983517"/>
            <a:ext cx="10515600" cy="1736428"/>
          </a:xfrm>
        </p:spPr>
        <p:txBody>
          <a:bodyPr/>
          <a:lstStyle/>
          <a:p>
            <a:r>
              <a:rPr lang="id-ID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rbel" pitchFamily="34" charset="0"/>
                <a:cs typeface="Arial" charset="0"/>
              </a:rPr>
              <a:t>Kontrak Belajar dan Landasan SIADPEMDA</a:t>
            </a:r>
            <a:br>
              <a:rPr lang="id-ID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rbel" pitchFamily="34" charset="0"/>
                <a:cs typeface="Arial" charset="0"/>
              </a:rPr>
            </a:br>
            <a:r>
              <a:rPr lang="id-ID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rbel" pitchFamily="34" charset="0"/>
                <a:cs typeface="Arial" charset="0"/>
              </a:rPr>
              <a:t>Pertemuan 2</a:t>
            </a:r>
            <a:endParaRPr lang="en-US" sz="5400" dirty="0" smtClean="0">
              <a:solidFill>
                <a:schemeClr val="tx1">
                  <a:lumMod val="95000"/>
                  <a:lumOff val="5000"/>
                </a:schemeClr>
              </a:solidFill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14400" y="4973782"/>
            <a:ext cx="10515600" cy="1219200"/>
          </a:xfrm>
        </p:spPr>
        <p:txBody>
          <a:bodyPr/>
          <a:lstStyle/>
          <a:p>
            <a:r>
              <a:rPr lang="id-ID" sz="1600" dirty="0" smtClean="0">
                <a:latin typeface="Berlin Sans FB Demi" pitchFamily="34" charset="0"/>
              </a:rPr>
              <a:t>Gerry Katon Mahendra, MIP</a:t>
            </a:r>
            <a:endParaRPr lang="en-US" sz="1600" dirty="0" smtClean="0">
              <a:latin typeface="Berlin Sans FB Demi" pitchFamily="34" charset="0"/>
            </a:endParaRPr>
          </a:p>
          <a:p>
            <a:r>
              <a:rPr lang="en-US" sz="1600" dirty="0" err="1" smtClean="0">
                <a:latin typeface="Berlin Sans FB Demi" pitchFamily="34" charset="0"/>
              </a:rPr>
              <a:t>Disampaikan</a:t>
            </a:r>
            <a:r>
              <a:rPr lang="en-US" sz="1600" dirty="0" smtClean="0">
                <a:latin typeface="Berlin Sans FB Demi" pitchFamily="34" charset="0"/>
              </a:rPr>
              <a:t> </a:t>
            </a:r>
            <a:r>
              <a:rPr lang="en-US" sz="1600" dirty="0" err="1" smtClean="0">
                <a:latin typeface="Berlin Sans FB Demi" pitchFamily="34" charset="0"/>
              </a:rPr>
              <a:t>pada</a:t>
            </a:r>
            <a:r>
              <a:rPr lang="en-US" sz="1600" dirty="0" smtClean="0">
                <a:latin typeface="Berlin Sans FB Demi" pitchFamily="34" charset="0"/>
              </a:rPr>
              <a:t> </a:t>
            </a:r>
            <a:r>
              <a:rPr lang="en-US" sz="1600" dirty="0" err="1" smtClean="0">
                <a:latin typeface="Berlin Sans FB Demi" pitchFamily="34" charset="0"/>
              </a:rPr>
              <a:t>Kuliah</a:t>
            </a:r>
            <a:r>
              <a:rPr lang="id-ID" sz="1600" dirty="0">
                <a:latin typeface="Berlin Sans FB Demi" pitchFamily="34" charset="0"/>
              </a:rPr>
              <a:t> </a:t>
            </a:r>
            <a:r>
              <a:rPr lang="id-ID" sz="1600" dirty="0" smtClean="0">
                <a:latin typeface="Berlin Sans FB Demi" pitchFamily="34" charset="0"/>
              </a:rPr>
              <a:t>Sistem Administrasi Pemerintahan Daerah</a:t>
            </a:r>
            <a:endParaRPr lang="en-US" sz="1600" dirty="0" smtClean="0">
              <a:latin typeface="Berlin Sans FB Demi" pitchFamily="34" charset="0"/>
            </a:endParaRPr>
          </a:p>
          <a:p>
            <a:r>
              <a:rPr lang="id-ID" sz="1600" dirty="0" smtClean="0">
                <a:latin typeface="Berlin Sans FB Demi" pitchFamily="34" charset="0"/>
              </a:rPr>
              <a:t>202</a:t>
            </a:r>
            <a:r>
              <a:rPr lang="en-US" sz="1600" dirty="0" smtClean="0">
                <a:latin typeface="Berlin Sans FB Demi" pitchFamily="34" charset="0"/>
              </a:rPr>
              <a:t>1</a:t>
            </a:r>
            <a:endParaRPr lang="en-US" sz="1600" dirty="0" smtClean="0"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74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2603" y="335282"/>
            <a:ext cx="7118797" cy="528318"/>
          </a:xfrm>
        </p:spPr>
        <p:txBody>
          <a:bodyPr/>
          <a:lstStyle/>
          <a:p>
            <a:r>
              <a:rPr lang="id-ID" sz="4000" b="1" dirty="0" smtClean="0"/>
              <a:t>Otonomi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787400" y="1371600"/>
            <a:ext cx="10589687" cy="5081588"/>
          </a:xfrm>
        </p:spPr>
        <p:txBody>
          <a:bodyPr/>
          <a:lstStyle/>
          <a:p>
            <a:r>
              <a:rPr lang="en-US" sz="2400" dirty="0" err="1"/>
              <a:t>otonomi</a:t>
            </a:r>
            <a:r>
              <a:rPr lang="en-US" sz="2400" dirty="0"/>
              <a:t>/</a:t>
            </a:r>
            <a:r>
              <a:rPr lang="en-US" sz="2400" dirty="0" err="1"/>
              <a:t>oto·no·mi</a:t>
            </a:r>
            <a:r>
              <a:rPr lang="en-US" sz="2400" dirty="0"/>
              <a:t>/ n Pol </a:t>
            </a:r>
            <a:r>
              <a:rPr lang="en-US" sz="2400" dirty="0" err="1"/>
              <a:t>pemerintahan</a:t>
            </a:r>
            <a:r>
              <a:rPr lang="en-US" sz="2400" dirty="0"/>
              <a:t> </a:t>
            </a:r>
            <a:r>
              <a:rPr lang="en-US" sz="2400" dirty="0" err="1"/>
              <a:t>sendiri</a:t>
            </a:r>
            <a:r>
              <a:rPr lang="en-US" sz="2400" dirty="0"/>
              <a:t>;</a:t>
            </a:r>
          </a:p>
          <a:p>
            <a:r>
              <a:rPr lang="en-US" sz="2400" dirty="0"/>
              <a:t>-- </a:t>
            </a:r>
            <a:r>
              <a:rPr lang="en-US" sz="2400" dirty="0" err="1"/>
              <a:t>daerah</a:t>
            </a:r>
            <a:r>
              <a:rPr lang="en-US" sz="2400" dirty="0"/>
              <a:t> </a:t>
            </a:r>
            <a:r>
              <a:rPr lang="en-US" sz="2400" dirty="0" err="1"/>
              <a:t>hak</a:t>
            </a:r>
            <a:r>
              <a:rPr lang="en-US" sz="2400" dirty="0"/>
              <a:t>, </a:t>
            </a:r>
            <a:r>
              <a:rPr lang="en-US" sz="2400" dirty="0" err="1"/>
              <a:t>wewenang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kewajiban</a:t>
            </a:r>
            <a:r>
              <a:rPr lang="en-US" sz="2400" dirty="0"/>
              <a:t> </a:t>
            </a:r>
            <a:r>
              <a:rPr lang="en-US" sz="2400" dirty="0" err="1"/>
              <a:t>daerah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mengatur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mengurus</a:t>
            </a:r>
            <a:r>
              <a:rPr lang="en-US" sz="2400" dirty="0"/>
              <a:t> </a:t>
            </a:r>
            <a:r>
              <a:rPr lang="en-US" sz="2400" dirty="0" err="1"/>
              <a:t>rumah</a:t>
            </a:r>
            <a:r>
              <a:rPr lang="en-US" sz="2400" dirty="0"/>
              <a:t> </a:t>
            </a:r>
            <a:r>
              <a:rPr lang="en-US" sz="2400" dirty="0" err="1"/>
              <a:t>tangganya</a:t>
            </a:r>
            <a:r>
              <a:rPr lang="en-US" sz="2400" dirty="0"/>
              <a:t> </a:t>
            </a:r>
            <a:r>
              <a:rPr lang="en-US" sz="2400" dirty="0" err="1"/>
              <a:t>sendiri</a:t>
            </a:r>
            <a:r>
              <a:rPr lang="en-US" sz="2400" dirty="0"/>
              <a:t> </a:t>
            </a:r>
            <a:r>
              <a:rPr lang="en-US" sz="2400" dirty="0" err="1"/>
              <a:t>sesuai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peraturan</a:t>
            </a:r>
            <a:r>
              <a:rPr lang="en-US" sz="2400" dirty="0"/>
              <a:t> </a:t>
            </a:r>
            <a:r>
              <a:rPr lang="en-US" sz="2400" dirty="0" err="1"/>
              <a:t>perundang-undangan</a:t>
            </a:r>
            <a:r>
              <a:rPr lang="en-US" sz="2400" dirty="0"/>
              <a:t> yang </a:t>
            </a:r>
            <a:r>
              <a:rPr lang="en-US" sz="2400" dirty="0" err="1"/>
              <a:t>berlaku</a:t>
            </a:r>
            <a:r>
              <a:rPr lang="en-US" sz="2400" dirty="0"/>
              <a:t>;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43092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2603" y="335282"/>
            <a:ext cx="7118797" cy="528318"/>
          </a:xfrm>
        </p:spPr>
        <p:txBody>
          <a:bodyPr/>
          <a:lstStyle/>
          <a:p>
            <a:r>
              <a:rPr lang="id-ID" sz="4000" b="1" dirty="0" smtClean="0"/>
              <a:t>Desentralisasi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787400" y="1371600"/>
            <a:ext cx="10589687" cy="5081588"/>
          </a:xfrm>
        </p:spPr>
        <p:txBody>
          <a:bodyPr/>
          <a:lstStyle/>
          <a:p>
            <a:r>
              <a:rPr lang="en-US" sz="2400" dirty="0" err="1"/>
              <a:t>desentralisasi</a:t>
            </a:r>
            <a:r>
              <a:rPr lang="en-US" sz="2400" dirty="0"/>
              <a:t> /</a:t>
            </a:r>
            <a:r>
              <a:rPr lang="en-US" sz="2400" dirty="0" err="1"/>
              <a:t>de·sen·tra·li·sa·si</a:t>
            </a:r>
            <a:r>
              <a:rPr lang="en-US" sz="2400" dirty="0"/>
              <a:t> //</a:t>
            </a:r>
            <a:r>
              <a:rPr lang="en-US" sz="2400" dirty="0" err="1"/>
              <a:t>déséntralisasi</a:t>
            </a:r>
            <a:r>
              <a:rPr lang="en-US" sz="2400" dirty="0"/>
              <a:t>/ n 1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pemerintahan</a:t>
            </a:r>
            <a:r>
              <a:rPr lang="en-US" sz="2400" dirty="0"/>
              <a:t> yang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kekuasaan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pemerintah</a:t>
            </a:r>
            <a:r>
              <a:rPr lang="en-US" sz="2400" dirty="0"/>
              <a:t> </a:t>
            </a:r>
            <a:r>
              <a:rPr lang="en-US" sz="2400" dirty="0" err="1"/>
              <a:t>daerah</a:t>
            </a:r>
            <a:r>
              <a:rPr lang="en-US" sz="2400" dirty="0"/>
              <a:t>; 2 </a:t>
            </a:r>
            <a:r>
              <a:rPr lang="en-US" sz="2400" dirty="0" err="1"/>
              <a:t>penyerahan</a:t>
            </a:r>
            <a:r>
              <a:rPr lang="en-US" sz="2400" dirty="0"/>
              <a:t> </a:t>
            </a:r>
            <a:r>
              <a:rPr lang="en-US" sz="2400" dirty="0" err="1"/>
              <a:t>sebagian</a:t>
            </a:r>
            <a:r>
              <a:rPr lang="en-US" sz="2400" dirty="0"/>
              <a:t> </a:t>
            </a:r>
            <a:r>
              <a:rPr lang="en-US" sz="2400" dirty="0" err="1"/>
              <a:t>wewenang</a:t>
            </a:r>
            <a:r>
              <a:rPr lang="en-US" sz="2400" dirty="0"/>
              <a:t> </a:t>
            </a:r>
            <a:r>
              <a:rPr lang="en-US" sz="2400" dirty="0" err="1"/>
              <a:t>pimpinan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bawahan</a:t>
            </a:r>
            <a:r>
              <a:rPr lang="en-US" sz="2400" dirty="0"/>
              <a:t> (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pusat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cabang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sebagainya</a:t>
            </a:r>
            <a:r>
              <a:rPr lang="en-US" sz="2400" dirty="0"/>
              <a:t>);</a:t>
            </a:r>
          </a:p>
          <a:p>
            <a:r>
              <a:rPr lang="en-US" sz="2400" dirty="0"/>
              <a:t>-- </a:t>
            </a:r>
            <a:r>
              <a:rPr lang="en-US" sz="2400" dirty="0" err="1"/>
              <a:t>fungsional</a:t>
            </a:r>
            <a:r>
              <a:rPr lang="en-US" sz="2400" dirty="0"/>
              <a:t> </a:t>
            </a:r>
            <a:r>
              <a:rPr lang="en-US" sz="2400" dirty="0" err="1"/>
              <a:t>pengakuan</a:t>
            </a:r>
            <a:r>
              <a:rPr lang="en-US" sz="2400" dirty="0"/>
              <a:t> </a:t>
            </a:r>
            <a:r>
              <a:rPr lang="en-US" sz="2400" dirty="0" err="1"/>
              <a:t>adanya</a:t>
            </a:r>
            <a:r>
              <a:rPr lang="en-US" sz="2400" dirty="0"/>
              <a:t> </a:t>
            </a:r>
            <a:r>
              <a:rPr lang="en-US" sz="2400" dirty="0" err="1"/>
              <a:t>hak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seseorang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golongan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mengurus</a:t>
            </a:r>
            <a:r>
              <a:rPr lang="en-US" sz="2400" dirty="0"/>
              <a:t> </a:t>
            </a:r>
            <a:r>
              <a:rPr lang="en-US" sz="2400" dirty="0" err="1"/>
              <a:t>hal-hal</a:t>
            </a:r>
            <a:r>
              <a:rPr lang="en-US" sz="2400" dirty="0"/>
              <a:t> </a:t>
            </a:r>
            <a:r>
              <a:rPr lang="en-US" sz="2400" dirty="0" err="1"/>
              <a:t>tertentu</a:t>
            </a:r>
            <a:r>
              <a:rPr lang="en-US" sz="2400" dirty="0"/>
              <a:t> di </a:t>
            </a:r>
            <a:r>
              <a:rPr lang="en-US" sz="2400" dirty="0" err="1"/>
              <a:t>daerah</a:t>
            </a:r>
            <a:r>
              <a:rPr lang="en-US" sz="2400" dirty="0"/>
              <a:t>;</a:t>
            </a:r>
          </a:p>
          <a:p>
            <a:r>
              <a:rPr lang="en-US" sz="2400" dirty="0"/>
              <a:t>-- </a:t>
            </a:r>
            <a:r>
              <a:rPr lang="en-US" sz="2400" dirty="0" err="1"/>
              <a:t>kebudayaan</a:t>
            </a:r>
            <a:r>
              <a:rPr lang="en-US" sz="2400" dirty="0"/>
              <a:t> </a:t>
            </a:r>
            <a:r>
              <a:rPr lang="en-US" sz="2400" dirty="0" err="1"/>
              <a:t>pengakuan</a:t>
            </a:r>
            <a:r>
              <a:rPr lang="en-US" sz="2400" dirty="0"/>
              <a:t> </a:t>
            </a:r>
            <a:r>
              <a:rPr lang="en-US" sz="2400" dirty="0" err="1"/>
              <a:t>adanya</a:t>
            </a:r>
            <a:r>
              <a:rPr lang="en-US" sz="2400" dirty="0"/>
              <a:t> </a:t>
            </a:r>
            <a:r>
              <a:rPr lang="en-US" sz="2400" dirty="0" err="1"/>
              <a:t>hak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golongan</a:t>
            </a:r>
            <a:r>
              <a:rPr lang="en-US" sz="2400" dirty="0"/>
              <a:t> </a:t>
            </a:r>
            <a:r>
              <a:rPr lang="en-US" sz="2400" dirty="0" err="1"/>
              <a:t>kecil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menyelenggarakan</a:t>
            </a:r>
            <a:r>
              <a:rPr lang="en-US" sz="2400" dirty="0"/>
              <a:t> </a:t>
            </a:r>
            <a:r>
              <a:rPr lang="en-US" sz="2400" dirty="0" err="1"/>
              <a:t>kebudayaan</a:t>
            </a:r>
            <a:r>
              <a:rPr lang="en-US" sz="2400" dirty="0"/>
              <a:t> </a:t>
            </a:r>
            <a:r>
              <a:rPr lang="en-US" sz="2400" dirty="0" err="1"/>
              <a:t>sendiri</a:t>
            </a:r>
            <a:r>
              <a:rPr lang="en-US" sz="2400" dirty="0"/>
              <a:t> di </a:t>
            </a:r>
            <a:r>
              <a:rPr lang="en-US" sz="2400" dirty="0" err="1"/>
              <a:t>daerah</a:t>
            </a:r>
            <a:r>
              <a:rPr lang="en-US" sz="2400" dirty="0"/>
              <a:t>;</a:t>
            </a:r>
          </a:p>
          <a:p>
            <a:r>
              <a:rPr lang="en-US" sz="2400" dirty="0"/>
              <a:t>-- </a:t>
            </a:r>
            <a:r>
              <a:rPr lang="en-US" sz="2400" dirty="0" err="1"/>
              <a:t>politik</a:t>
            </a:r>
            <a:r>
              <a:rPr lang="en-US" sz="2400" dirty="0"/>
              <a:t> </a:t>
            </a:r>
            <a:r>
              <a:rPr lang="en-US" sz="2400" dirty="0" err="1"/>
              <a:t>pengakuan</a:t>
            </a:r>
            <a:r>
              <a:rPr lang="en-US" sz="2400" dirty="0"/>
              <a:t> </a:t>
            </a:r>
            <a:r>
              <a:rPr lang="en-US" sz="2400" dirty="0" err="1"/>
              <a:t>adanya</a:t>
            </a:r>
            <a:r>
              <a:rPr lang="en-US" sz="2400" dirty="0"/>
              <a:t> </a:t>
            </a:r>
            <a:r>
              <a:rPr lang="en-US" sz="2400" dirty="0" err="1"/>
              <a:t>hak</a:t>
            </a:r>
            <a:r>
              <a:rPr lang="en-US" sz="2400" dirty="0"/>
              <a:t> </a:t>
            </a:r>
            <a:r>
              <a:rPr lang="en-US" sz="2400" dirty="0" err="1"/>
              <a:t>mengurus</a:t>
            </a:r>
            <a:r>
              <a:rPr lang="en-US" sz="2400" dirty="0"/>
              <a:t> </a:t>
            </a:r>
            <a:r>
              <a:rPr lang="en-US" sz="2400" dirty="0" err="1"/>
              <a:t>kepentingan</a:t>
            </a:r>
            <a:r>
              <a:rPr lang="en-US" sz="2400" dirty="0"/>
              <a:t> </a:t>
            </a:r>
            <a:r>
              <a:rPr lang="en-US" sz="2400" dirty="0" err="1"/>
              <a:t>rumah</a:t>
            </a:r>
            <a:r>
              <a:rPr lang="en-US" sz="2400" dirty="0"/>
              <a:t> </a:t>
            </a:r>
            <a:r>
              <a:rPr lang="en-US" sz="2400" dirty="0" err="1"/>
              <a:t>tangga</a:t>
            </a:r>
            <a:r>
              <a:rPr lang="en-US" sz="2400" dirty="0"/>
              <a:t> </a:t>
            </a:r>
            <a:r>
              <a:rPr lang="en-US" sz="2400" dirty="0" err="1"/>
              <a:t>sendiri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badan</a:t>
            </a:r>
            <a:r>
              <a:rPr lang="en-US" sz="2400" dirty="0"/>
              <a:t> </a:t>
            </a:r>
            <a:r>
              <a:rPr lang="en-US" sz="2400" dirty="0" err="1"/>
              <a:t>politik</a:t>
            </a:r>
            <a:r>
              <a:rPr lang="en-US" sz="2400" dirty="0"/>
              <a:t> di </a:t>
            </a:r>
            <a:r>
              <a:rPr lang="en-US" sz="2400" dirty="0" err="1"/>
              <a:t>daerah</a:t>
            </a:r>
            <a:r>
              <a:rPr lang="en-US" sz="2400" dirty="0"/>
              <a:t> yang </a:t>
            </a:r>
            <a:r>
              <a:rPr lang="en-US" sz="2400" dirty="0" err="1"/>
              <a:t>dipilih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rakyat</a:t>
            </a:r>
            <a:r>
              <a:rPr lang="en-US" sz="2400" dirty="0"/>
              <a:t> di </a:t>
            </a:r>
            <a:r>
              <a:rPr lang="en-US" sz="2400" dirty="0" err="1"/>
              <a:t>daerah</a:t>
            </a:r>
            <a:r>
              <a:rPr lang="en-US" sz="2400" dirty="0"/>
              <a:t> </a:t>
            </a:r>
            <a:r>
              <a:rPr lang="en-US" sz="2400" dirty="0" err="1"/>
              <a:t>tertentu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18486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2603" y="335282"/>
            <a:ext cx="7118797" cy="528318"/>
          </a:xfrm>
        </p:spPr>
        <p:txBody>
          <a:bodyPr/>
          <a:lstStyle/>
          <a:p>
            <a:r>
              <a:rPr lang="id-ID" sz="4000" b="1" dirty="0" smtClean="0"/>
              <a:t>Perbedaannya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787400" y="1371600"/>
            <a:ext cx="10589687" cy="5081588"/>
          </a:xfrm>
        </p:spPr>
        <p:txBody>
          <a:bodyPr/>
          <a:lstStyle/>
          <a:p>
            <a:r>
              <a:rPr lang="en-US" sz="2400" dirty="0" err="1"/>
              <a:t>Otonomi</a:t>
            </a:r>
            <a:r>
              <a:rPr lang="en-US" sz="2400" dirty="0"/>
              <a:t> </a:t>
            </a:r>
            <a:r>
              <a:rPr lang="en-US" sz="2400" dirty="0" err="1"/>
              <a:t>kewenangan</a:t>
            </a:r>
            <a:r>
              <a:rPr lang="en-US" sz="2400" dirty="0"/>
              <a:t> </a:t>
            </a:r>
            <a:r>
              <a:rPr lang="en-US" sz="2400" dirty="0" err="1"/>
              <a:t>daerah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menyusun</a:t>
            </a:r>
            <a:r>
              <a:rPr lang="en-US" sz="2400" dirty="0"/>
              <a:t>, </a:t>
            </a:r>
            <a:r>
              <a:rPr lang="en-US" sz="2400" dirty="0" err="1"/>
              <a:t>mengatur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mengurus</a:t>
            </a:r>
            <a:r>
              <a:rPr lang="en-US" sz="2400" dirty="0"/>
              <a:t> </a:t>
            </a:r>
            <a:r>
              <a:rPr lang="en-US" sz="2400" dirty="0" err="1"/>
              <a:t>daerahnya</a:t>
            </a:r>
            <a:r>
              <a:rPr lang="en-US" sz="2400" dirty="0"/>
              <a:t> </a:t>
            </a:r>
            <a:r>
              <a:rPr lang="en-US" sz="2400" dirty="0" err="1"/>
              <a:t>sendiri</a:t>
            </a:r>
            <a:r>
              <a:rPr lang="en-US" sz="2400" dirty="0"/>
              <a:t> </a:t>
            </a:r>
            <a:r>
              <a:rPr lang="en-US" sz="2400" dirty="0" err="1"/>
              <a:t>tanpa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campur</a:t>
            </a:r>
            <a:r>
              <a:rPr lang="en-US" sz="2400" dirty="0"/>
              <a:t> </a:t>
            </a:r>
            <a:r>
              <a:rPr lang="en-US" sz="2400" dirty="0" err="1"/>
              <a:t>tangan</a:t>
            </a:r>
            <a:r>
              <a:rPr lang="en-US" sz="2400" dirty="0"/>
              <a:t>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bantuan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pemerintah</a:t>
            </a:r>
            <a:r>
              <a:rPr lang="en-US" sz="2400" dirty="0"/>
              <a:t> </a:t>
            </a:r>
            <a:r>
              <a:rPr lang="en-US" sz="2400" dirty="0" err="1"/>
              <a:t>pusat</a:t>
            </a:r>
            <a:r>
              <a:rPr lang="en-US" sz="2400" dirty="0"/>
              <a:t>. </a:t>
            </a:r>
          </a:p>
          <a:p>
            <a:r>
              <a:rPr lang="en-US" sz="2400" dirty="0" err="1"/>
              <a:t>Desentralisasi</a:t>
            </a:r>
            <a:r>
              <a:rPr lang="en-US" sz="2400" dirty="0"/>
              <a:t> </a:t>
            </a:r>
            <a:r>
              <a:rPr lang="en-US" sz="2400" dirty="0" err="1"/>
              <a:t>penyerahan</a:t>
            </a:r>
            <a:r>
              <a:rPr lang="en-US" sz="2400" dirty="0"/>
              <a:t> </a:t>
            </a:r>
            <a:r>
              <a:rPr lang="en-US" sz="2400" dirty="0" err="1"/>
              <a:t>kewenangan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pemerintah</a:t>
            </a:r>
            <a:r>
              <a:rPr lang="en-US" sz="2400" dirty="0"/>
              <a:t> </a:t>
            </a:r>
            <a:r>
              <a:rPr lang="en-US" sz="2400" dirty="0" err="1"/>
              <a:t>pusat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pemerintah</a:t>
            </a:r>
            <a:r>
              <a:rPr lang="en-US" sz="2400" dirty="0"/>
              <a:t> </a:t>
            </a:r>
            <a:r>
              <a:rPr lang="en-US" sz="2400" dirty="0" err="1"/>
              <a:t>daerah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mengurus</a:t>
            </a:r>
            <a:r>
              <a:rPr lang="en-US" sz="2400" dirty="0"/>
              <a:t> </a:t>
            </a:r>
            <a:r>
              <a:rPr lang="en-US" sz="2400" dirty="0" err="1"/>
              <a:t>urusan</a:t>
            </a:r>
            <a:r>
              <a:rPr lang="en-US" sz="2400" dirty="0"/>
              <a:t> </a:t>
            </a:r>
            <a:r>
              <a:rPr lang="en-US" sz="2400" dirty="0" err="1"/>
              <a:t>rumah</a:t>
            </a:r>
            <a:r>
              <a:rPr lang="en-US" sz="2400" dirty="0"/>
              <a:t> </a:t>
            </a:r>
            <a:r>
              <a:rPr lang="en-US" sz="2400" dirty="0" err="1"/>
              <a:t>tangga</a:t>
            </a:r>
            <a:r>
              <a:rPr lang="en-US" sz="2400" dirty="0"/>
              <a:t> </a:t>
            </a:r>
            <a:r>
              <a:rPr lang="en-US" sz="2400" dirty="0" err="1"/>
              <a:t>sendiri</a:t>
            </a:r>
            <a:r>
              <a:rPr lang="en-US" sz="2400" dirty="0"/>
              <a:t>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aspirasi</a:t>
            </a:r>
            <a:r>
              <a:rPr lang="en-US" sz="2400" dirty="0"/>
              <a:t> </a:t>
            </a:r>
            <a:r>
              <a:rPr lang="en-US" sz="2400" dirty="0" err="1"/>
              <a:t>rakyat</a:t>
            </a:r>
            <a:r>
              <a:rPr lang="en-US" sz="2400" dirty="0"/>
              <a:t> </a:t>
            </a:r>
            <a:r>
              <a:rPr lang="en-US" sz="2400" dirty="0" err="1"/>
              <a:t>sesuai</a:t>
            </a:r>
            <a:r>
              <a:rPr lang="en-US" sz="2400" dirty="0"/>
              <a:t> </a:t>
            </a:r>
            <a:r>
              <a:rPr lang="en-US" sz="2400" dirty="0" err="1"/>
              <a:t>aturan</a:t>
            </a:r>
            <a:r>
              <a:rPr lang="en-US" sz="2400" dirty="0"/>
              <a:t>.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83506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2603" y="335282"/>
            <a:ext cx="7118797" cy="528318"/>
          </a:xfrm>
        </p:spPr>
        <p:txBody>
          <a:bodyPr/>
          <a:lstStyle/>
          <a:p>
            <a:r>
              <a:rPr lang="id-ID" sz="4000" b="1" dirty="0" smtClean="0"/>
              <a:t>Otonomi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787400" y="1371600"/>
            <a:ext cx="10589687" cy="5081588"/>
          </a:xfrm>
        </p:spPr>
        <p:txBody>
          <a:bodyPr/>
          <a:lstStyle/>
          <a:p>
            <a:r>
              <a:rPr lang="en-US" sz="2400" dirty="0" err="1"/>
              <a:t>Pemberian</a:t>
            </a:r>
            <a:r>
              <a:rPr lang="en-US" sz="2400" dirty="0"/>
              <a:t> </a:t>
            </a:r>
            <a:r>
              <a:rPr lang="en-US" sz="2400" dirty="0" err="1"/>
              <a:t>otonomi</a:t>
            </a:r>
            <a:r>
              <a:rPr lang="en-US" sz="2400" dirty="0"/>
              <a:t> yang </a:t>
            </a:r>
            <a:r>
              <a:rPr lang="en-US" sz="2400" dirty="0" err="1"/>
              <a:t>seluas-luasnya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Daerah </a:t>
            </a:r>
            <a:r>
              <a:rPr lang="en-US" sz="2400" dirty="0" err="1"/>
              <a:t>diarahkan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mempercepat</a:t>
            </a:r>
            <a:r>
              <a:rPr lang="en-US" sz="2400" dirty="0"/>
              <a:t> </a:t>
            </a:r>
            <a:r>
              <a:rPr lang="en-US" sz="2400" dirty="0" err="1"/>
              <a:t>terwujudnya</a:t>
            </a:r>
            <a:r>
              <a:rPr lang="en-US" sz="2400" dirty="0"/>
              <a:t> </a:t>
            </a:r>
            <a:r>
              <a:rPr lang="en-US" sz="2400" dirty="0" err="1"/>
              <a:t>kesejahteraan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peningkatan</a:t>
            </a:r>
            <a:r>
              <a:rPr lang="en-US" sz="2400" dirty="0"/>
              <a:t> </a:t>
            </a:r>
            <a:r>
              <a:rPr lang="en-US" sz="2400" dirty="0" err="1"/>
              <a:t>pelayanan</a:t>
            </a:r>
            <a:r>
              <a:rPr lang="en-US" sz="2400" dirty="0"/>
              <a:t>, </a:t>
            </a:r>
            <a:r>
              <a:rPr lang="en-US" sz="2400" dirty="0" err="1"/>
              <a:t>pemberdayaan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peran</a:t>
            </a:r>
            <a:r>
              <a:rPr lang="en-US" sz="2400" dirty="0"/>
              <a:t>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otonomi</a:t>
            </a:r>
            <a:r>
              <a:rPr lang="en-US" sz="2400" dirty="0"/>
              <a:t> </a:t>
            </a:r>
            <a:r>
              <a:rPr lang="en-US" sz="2400" dirty="0" err="1"/>
              <a:t>luas</a:t>
            </a:r>
            <a:r>
              <a:rPr lang="en-US" sz="2400" dirty="0"/>
              <a:t> </a:t>
            </a:r>
            <a:r>
              <a:rPr lang="en-US" sz="2400" dirty="0" err="1"/>
              <a:t>diharapkan</a:t>
            </a:r>
            <a:r>
              <a:rPr lang="en-US" sz="2400" dirty="0"/>
              <a:t> </a:t>
            </a:r>
            <a:r>
              <a:rPr lang="en-US" sz="2400" dirty="0" err="1"/>
              <a:t>daerah</a:t>
            </a:r>
            <a:r>
              <a:rPr lang="en-US" sz="2400" dirty="0"/>
              <a:t> </a:t>
            </a:r>
            <a:r>
              <a:rPr lang="en-US" sz="2400" dirty="0" err="1"/>
              <a:t>mampu</a:t>
            </a:r>
            <a:r>
              <a:rPr lang="en-US" sz="2400" dirty="0"/>
              <a:t> </a:t>
            </a:r>
            <a:r>
              <a:rPr lang="en-US" sz="2400" dirty="0" err="1"/>
              <a:t>meningkatkan</a:t>
            </a:r>
            <a:r>
              <a:rPr lang="en-US" sz="2400" dirty="0"/>
              <a:t> </a:t>
            </a:r>
            <a:r>
              <a:rPr lang="en-US" sz="2400" dirty="0" err="1"/>
              <a:t>daya</a:t>
            </a:r>
            <a:r>
              <a:rPr lang="en-US" sz="2400" dirty="0"/>
              <a:t> </a:t>
            </a:r>
            <a:r>
              <a:rPr lang="en-US" sz="2400" dirty="0" err="1"/>
              <a:t>saing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memperhatikan</a:t>
            </a:r>
            <a:r>
              <a:rPr lang="en-US" sz="2400" dirty="0"/>
              <a:t> </a:t>
            </a:r>
            <a:r>
              <a:rPr lang="en-US" sz="2400" dirty="0" err="1"/>
              <a:t>prinsip</a:t>
            </a:r>
            <a:r>
              <a:rPr lang="en-US" sz="2400" dirty="0"/>
              <a:t> </a:t>
            </a:r>
            <a:r>
              <a:rPr lang="en-US" sz="2400" dirty="0" err="1"/>
              <a:t>demokrasi</a:t>
            </a:r>
            <a:r>
              <a:rPr lang="en-US" sz="2400" dirty="0"/>
              <a:t>, </a:t>
            </a:r>
            <a:r>
              <a:rPr lang="en-US" sz="2400" dirty="0" err="1"/>
              <a:t>pemerataan</a:t>
            </a:r>
            <a:r>
              <a:rPr lang="en-US" sz="2400" dirty="0"/>
              <a:t>, </a:t>
            </a:r>
            <a:r>
              <a:rPr lang="en-US" sz="2400" dirty="0" err="1"/>
              <a:t>keadilan</a:t>
            </a:r>
            <a:r>
              <a:rPr lang="en-US" sz="2400" dirty="0"/>
              <a:t>, </a:t>
            </a:r>
            <a:r>
              <a:rPr lang="en-US" sz="2400" dirty="0" err="1"/>
              <a:t>keistimewaan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kekhususan</a:t>
            </a:r>
            <a:r>
              <a:rPr lang="en-US" sz="2400" dirty="0"/>
              <a:t>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potensi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keanekaragaman</a:t>
            </a:r>
            <a:r>
              <a:rPr lang="en-US" sz="2400" dirty="0"/>
              <a:t> Daerah.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01232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2603" y="335282"/>
            <a:ext cx="7118797" cy="528318"/>
          </a:xfrm>
        </p:spPr>
        <p:txBody>
          <a:bodyPr/>
          <a:lstStyle/>
          <a:p>
            <a:r>
              <a:rPr lang="id-ID" sz="4000" b="1" dirty="0" smtClean="0"/>
              <a:t>Prinsip Otonomi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787400" y="1371600"/>
            <a:ext cx="10589687" cy="5081588"/>
          </a:xfrm>
        </p:spPr>
        <p:txBody>
          <a:bodyPr/>
          <a:lstStyle/>
          <a:p>
            <a:r>
              <a:rPr lang="en-US" sz="2400" dirty="0" err="1"/>
              <a:t>Otonomi</a:t>
            </a:r>
            <a:r>
              <a:rPr lang="en-US" sz="2400" dirty="0"/>
              <a:t> Daerah </a:t>
            </a:r>
            <a:r>
              <a:rPr lang="en-US" sz="2400" dirty="0" err="1"/>
              <a:t>dilaksanakan</a:t>
            </a:r>
            <a:r>
              <a:rPr lang="en-US" sz="2400" dirty="0"/>
              <a:t>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prinsip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 </a:t>
            </a:r>
            <a:r>
              <a:rPr lang="en-US" sz="2400" dirty="0" err="1"/>
              <a:t>kesatuan</a:t>
            </a:r>
            <a:r>
              <a:rPr lang="en-US" sz="2400" dirty="0"/>
              <a:t>. </a:t>
            </a:r>
          </a:p>
          <a:p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 </a:t>
            </a:r>
            <a:r>
              <a:rPr lang="en-US" sz="2400" dirty="0" err="1"/>
              <a:t>kesatuan</a:t>
            </a:r>
            <a:r>
              <a:rPr lang="en-US" sz="2400" dirty="0"/>
              <a:t> </a:t>
            </a:r>
            <a:r>
              <a:rPr lang="en-US" sz="2400" dirty="0" err="1"/>
              <a:t>kedaulatan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pemerintahan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pemerintahan</a:t>
            </a:r>
            <a:r>
              <a:rPr lang="en-US" sz="2400" dirty="0"/>
              <a:t> </a:t>
            </a:r>
            <a:r>
              <a:rPr lang="en-US" sz="2400" dirty="0" err="1"/>
              <a:t>nasional</a:t>
            </a:r>
            <a:r>
              <a:rPr lang="en-US" sz="2400" dirty="0"/>
              <a:t>. </a:t>
            </a:r>
          </a:p>
          <a:p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, </a:t>
            </a:r>
            <a:r>
              <a:rPr lang="en-US" sz="2400" dirty="0" err="1"/>
              <a:t>seluas</a:t>
            </a:r>
            <a:r>
              <a:rPr lang="en-US" sz="2400" dirty="0"/>
              <a:t> </a:t>
            </a:r>
            <a:r>
              <a:rPr lang="en-US" sz="2400" dirty="0" err="1"/>
              <a:t>apapun</a:t>
            </a:r>
            <a:r>
              <a:rPr lang="en-US" sz="2400" dirty="0"/>
              <a:t> </a:t>
            </a:r>
            <a:r>
              <a:rPr lang="en-US" sz="2400" dirty="0" err="1"/>
              <a:t>otonomi</a:t>
            </a:r>
            <a:r>
              <a:rPr lang="en-US" sz="2400" dirty="0"/>
              <a:t> yang </a:t>
            </a:r>
            <a:r>
              <a:rPr lang="en-US" sz="2400" dirty="0" err="1"/>
              <a:t>diberikan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Daerah, </a:t>
            </a:r>
            <a:r>
              <a:rPr lang="en-US" sz="2400" dirty="0" err="1"/>
              <a:t>tanggung</a:t>
            </a:r>
            <a:r>
              <a:rPr lang="en-US" sz="2400" dirty="0"/>
              <a:t> </a:t>
            </a:r>
            <a:r>
              <a:rPr lang="en-US" sz="2400" dirty="0" err="1"/>
              <a:t>jawab</a:t>
            </a:r>
            <a:r>
              <a:rPr lang="en-US" sz="2400" dirty="0"/>
              <a:t> </a:t>
            </a:r>
            <a:r>
              <a:rPr lang="en-US" sz="2400" dirty="0" err="1"/>
              <a:t>akhir</a:t>
            </a:r>
            <a:r>
              <a:rPr lang="en-US" sz="2400" dirty="0"/>
              <a:t> </a:t>
            </a:r>
            <a:r>
              <a:rPr lang="en-US" sz="2400" dirty="0" err="1"/>
              <a:t>penyelenggaraan</a:t>
            </a:r>
            <a:r>
              <a:rPr lang="en-US" sz="2400" dirty="0"/>
              <a:t> </a:t>
            </a:r>
            <a:r>
              <a:rPr lang="en-US" sz="2400" dirty="0" err="1"/>
              <a:t>Pemerintahan</a:t>
            </a:r>
            <a:r>
              <a:rPr lang="en-US" sz="2400" dirty="0"/>
              <a:t> Daerah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tetap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Pemerintah</a:t>
            </a:r>
            <a:r>
              <a:rPr lang="en-US" sz="2400" dirty="0"/>
              <a:t> </a:t>
            </a:r>
            <a:r>
              <a:rPr lang="en-US" sz="2400" dirty="0" err="1"/>
              <a:t>Pusat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37877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8507" y="335282"/>
            <a:ext cx="7852893" cy="528318"/>
          </a:xfrm>
        </p:spPr>
        <p:txBody>
          <a:bodyPr/>
          <a:lstStyle/>
          <a:p>
            <a:r>
              <a:rPr lang="id-ID" sz="4000" b="1" dirty="0" smtClean="0"/>
              <a:t>Pembeda Otonomi dan Kedaulatan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787400" y="1371600"/>
            <a:ext cx="10589687" cy="5081588"/>
          </a:xfrm>
        </p:spPr>
        <p:txBody>
          <a:bodyPr/>
          <a:lstStyle/>
          <a:p>
            <a:r>
              <a:rPr lang="en-US" sz="2400" dirty="0" err="1"/>
              <a:t>Pembeda</a:t>
            </a:r>
            <a:r>
              <a:rPr lang="en-US" sz="2400" dirty="0"/>
              <a:t> </a:t>
            </a:r>
            <a:r>
              <a:rPr lang="en-US" sz="2400" dirty="0" err="1"/>
              <a:t>terletak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bagaimana</a:t>
            </a:r>
            <a:r>
              <a:rPr lang="en-US" sz="2400" dirty="0"/>
              <a:t> </a:t>
            </a:r>
            <a:r>
              <a:rPr lang="en-US" sz="2400" dirty="0" err="1"/>
              <a:t>memanfaatkan</a:t>
            </a:r>
            <a:r>
              <a:rPr lang="en-US" sz="2400" dirty="0"/>
              <a:t> </a:t>
            </a:r>
            <a:r>
              <a:rPr lang="en-US" sz="2400" dirty="0" err="1"/>
              <a:t>kearifan</a:t>
            </a:r>
            <a:r>
              <a:rPr lang="en-US" sz="2400" dirty="0"/>
              <a:t>, </a:t>
            </a:r>
            <a:r>
              <a:rPr lang="en-US" sz="2400" dirty="0" err="1"/>
              <a:t>potensi</a:t>
            </a:r>
            <a:r>
              <a:rPr lang="en-US" sz="2400" dirty="0"/>
              <a:t>, </a:t>
            </a:r>
            <a:r>
              <a:rPr lang="en-US" sz="2400" dirty="0" err="1"/>
              <a:t>inovasi</a:t>
            </a:r>
            <a:r>
              <a:rPr lang="en-US" sz="2400" dirty="0"/>
              <a:t>, </a:t>
            </a:r>
            <a:r>
              <a:rPr lang="en-US" sz="2400" dirty="0" err="1"/>
              <a:t>daya</a:t>
            </a:r>
            <a:r>
              <a:rPr lang="en-US" sz="2400" dirty="0"/>
              <a:t> </a:t>
            </a:r>
            <a:r>
              <a:rPr lang="en-US" sz="2400" dirty="0" err="1"/>
              <a:t>saing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kreativitas</a:t>
            </a:r>
            <a:r>
              <a:rPr lang="en-US" sz="2400" dirty="0"/>
              <a:t> Daerah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mencapai</a:t>
            </a:r>
            <a:r>
              <a:rPr lang="en-US" sz="2400" dirty="0"/>
              <a:t> </a:t>
            </a:r>
            <a:r>
              <a:rPr lang="en-US" sz="2400" dirty="0" err="1"/>
              <a:t>tujuan</a:t>
            </a:r>
            <a:r>
              <a:rPr lang="en-US" sz="2400" dirty="0"/>
              <a:t> </a:t>
            </a:r>
            <a:r>
              <a:rPr lang="en-US" sz="2400" dirty="0" err="1"/>
              <a:t>nasional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di </a:t>
            </a:r>
            <a:r>
              <a:rPr lang="en-US" sz="2400" dirty="0" err="1"/>
              <a:t>tingkat</a:t>
            </a:r>
            <a:r>
              <a:rPr lang="en-US" sz="2400" dirty="0"/>
              <a:t> </a:t>
            </a:r>
            <a:r>
              <a:rPr lang="en-US" sz="2400" dirty="0" err="1"/>
              <a:t>lokal</a:t>
            </a:r>
            <a:r>
              <a:rPr lang="en-US" sz="2400" dirty="0"/>
              <a:t> yang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gilirannya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mendukung</a:t>
            </a:r>
            <a:r>
              <a:rPr lang="en-US" sz="2400" dirty="0"/>
              <a:t> </a:t>
            </a:r>
            <a:r>
              <a:rPr lang="en-US" sz="2400" dirty="0" err="1"/>
              <a:t>pencapaian</a:t>
            </a:r>
            <a:r>
              <a:rPr lang="en-US" sz="2400" dirty="0"/>
              <a:t> </a:t>
            </a:r>
            <a:r>
              <a:rPr lang="en-US" sz="2400" dirty="0" err="1"/>
              <a:t>tujuan</a:t>
            </a:r>
            <a:r>
              <a:rPr lang="en-US" sz="2400" dirty="0"/>
              <a:t> </a:t>
            </a:r>
            <a:r>
              <a:rPr lang="en-US" sz="2400" dirty="0" err="1"/>
              <a:t>nasional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keseluruhan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Masyarakat</a:t>
            </a:r>
            <a:r>
              <a:rPr lang="en-US" sz="2400" dirty="0"/>
              <a:t> </a:t>
            </a:r>
            <a:r>
              <a:rPr lang="en-US" sz="2400" dirty="0" err="1"/>
              <a:t>otonomi</a:t>
            </a:r>
            <a:r>
              <a:rPr lang="en-US" sz="2400" dirty="0"/>
              <a:t> </a:t>
            </a:r>
            <a:r>
              <a:rPr lang="en-US" sz="2400" dirty="0" err="1"/>
              <a:t>berwenang</a:t>
            </a:r>
            <a:r>
              <a:rPr lang="en-US" sz="2400" dirty="0"/>
              <a:t> </a:t>
            </a:r>
            <a:r>
              <a:rPr lang="en-US" sz="2400" dirty="0" err="1"/>
              <a:t>mengatur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mengurus</a:t>
            </a:r>
            <a:r>
              <a:rPr lang="en-US" sz="2400" dirty="0"/>
              <a:t> </a:t>
            </a:r>
            <a:r>
              <a:rPr lang="en-US" sz="2400" dirty="0" err="1"/>
              <a:t>Daerahnya</a:t>
            </a:r>
            <a:r>
              <a:rPr lang="en-US" sz="2400" dirty="0"/>
              <a:t> </a:t>
            </a:r>
            <a:r>
              <a:rPr lang="en-US" sz="2400" dirty="0" err="1"/>
              <a:t>sesuai</a:t>
            </a:r>
            <a:r>
              <a:rPr lang="en-US" sz="2400" dirty="0"/>
              <a:t> </a:t>
            </a:r>
            <a:r>
              <a:rPr lang="en-US" sz="2400" dirty="0" err="1"/>
              <a:t>aspirasi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kepentingan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 </a:t>
            </a:r>
            <a:r>
              <a:rPr lang="en-US" sz="2400" dirty="0" err="1"/>
              <a:t>sepanjang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bertentangan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tatanan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r>
              <a:rPr lang="en-US" sz="2400" dirty="0"/>
              <a:t> </a:t>
            </a:r>
            <a:r>
              <a:rPr lang="en-US" sz="2400" dirty="0" err="1"/>
              <a:t>nasional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2045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2603" y="335282"/>
            <a:ext cx="7118797" cy="528318"/>
          </a:xfrm>
        </p:spPr>
        <p:txBody>
          <a:bodyPr/>
          <a:lstStyle/>
          <a:p>
            <a:r>
              <a:rPr lang="id-ID" sz="4000" b="1" dirty="0" smtClean="0"/>
              <a:t>Ruang Gerak Pusat-Daerah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787400" y="1371600"/>
            <a:ext cx="10589687" cy="5081588"/>
          </a:xfrm>
        </p:spPr>
        <p:txBody>
          <a:bodyPr/>
          <a:lstStyle/>
          <a:p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rangka</a:t>
            </a:r>
            <a:r>
              <a:rPr lang="en-US" sz="2400" dirty="0"/>
              <a:t> 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ruang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Daerah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mengatur</a:t>
            </a:r>
            <a:r>
              <a:rPr lang="en-US" sz="2400" dirty="0"/>
              <a:t>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kebijakan</a:t>
            </a:r>
            <a:r>
              <a:rPr lang="en-US" sz="2400" dirty="0"/>
              <a:t> yang </a:t>
            </a:r>
            <a:r>
              <a:rPr lang="en-US" sz="2400" dirty="0" err="1"/>
              <a:t>memperhatikan</a:t>
            </a:r>
            <a:r>
              <a:rPr lang="en-US" sz="2400" dirty="0"/>
              <a:t> </a:t>
            </a:r>
            <a:r>
              <a:rPr lang="en-US" sz="2400" dirty="0" err="1"/>
              <a:t>kearifan</a:t>
            </a:r>
            <a:r>
              <a:rPr lang="en-US" sz="2400" dirty="0"/>
              <a:t> </a:t>
            </a:r>
            <a:r>
              <a:rPr lang="en-US" sz="2400" dirty="0" err="1"/>
              <a:t>lokal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sebaliknya</a:t>
            </a:r>
            <a:r>
              <a:rPr lang="en-US" sz="2400" dirty="0"/>
              <a:t> Daerah </a:t>
            </a:r>
            <a:r>
              <a:rPr lang="en-US" sz="2400" dirty="0" err="1"/>
              <a:t>ketika</a:t>
            </a:r>
            <a:r>
              <a:rPr lang="en-US" sz="2400" dirty="0"/>
              <a:t> </a:t>
            </a:r>
            <a:r>
              <a:rPr lang="en-US" sz="2400" dirty="0" err="1"/>
              <a:t>membentuk</a:t>
            </a:r>
            <a:r>
              <a:rPr lang="en-US" sz="2400" dirty="0"/>
              <a:t> </a:t>
            </a:r>
            <a:r>
              <a:rPr lang="en-US" sz="2400" dirty="0" err="1"/>
              <a:t>kebijakan</a:t>
            </a:r>
            <a:r>
              <a:rPr lang="en-US" sz="2400" dirty="0"/>
              <a:t> Daerah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Perda</a:t>
            </a:r>
            <a:r>
              <a:rPr lang="en-US" sz="2400" dirty="0"/>
              <a:t> </a:t>
            </a:r>
            <a:r>
              <a:rPr lang="en-US" sz="2400" dirty="0" err="1"/>
              <a:t>maupun</a:t>
            </a:r>
            <a:r>
              <a:rPr lang="en-US" sz="2400" dirty="0"/>
              <a:t> </a:t>
            </a:r>
            <a:r>
              <a:rPr lang="en-US" sz="2400" dirty="0" err="1"/>
              <a:t>kebijakan</a:t>
            </a:r>
            <a:r>
              <a:rPr lang="en-US" sz="2400" dirty="0"/>
              <a:t> </a:t>
            </a:r>
            <a:r>
              <a:rPr lang="en-US" sz="2400" dirty="0" err="1"/>
              <a:t>lainnya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demikian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tercipta</a:t>
            </a:r>
            <a:r>
              <a:rPr lang="en-US" sz="2400" dirty="0"/>
              <a:t> </a:t>
            </a:r>
            <a:r>
              <a:rPr lang="en-US" sz="2400" dirty="0" err="1"/>
              <a:t>keseimbangan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kepentingan</a:t>
            </a:r>
            <a:r>
              <a:rPr lang="en-US" sz="2400" dirty="0"/>
              <a:t> </a:t>
            </a:r>
            <a:r>
              <a:rPr lang="en-US" sz="2400" dirty="0" err="1"/>
              <a:t>nasional</a:t>
            </a:r>
            <a:r>
              <a:rPr lang="en-US" sz="2400" dirty="0"/>
              <a:t> yang </a:t>
            </a:r>
            <a:r>
              <a:rPr lang="en-US" sz="2400" dirty="0" err="1"/>
              <a:t>sinergis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tetap</a:t>
            </a:r>
            <a:r>
              <a:rPr lang="en-US" sz="2400" dirty="0"/>
              <a:t> </a:t>
            </a:r>
            <a:r>
              <a:rPr lang="en-US" sz="2400" dirty="0" err="1"/>
              <a:t>memperhatikan</a:t>
            </a:r>
            <a:r>
              <a:rPr lang="en-US" sz="2400" dirty="0"/>
              <a:t> </a:t>
            </a:r>
            <a:r>
              <a:rPr lang="en-US" sz="2400" dirty="0" err="1"/>
              <a:t>kondisi</a:t>
            </a:r>
            <a:r>
              <a:rPr lang="en-US" sz="2400" dirty="0"/>
              <a:t>, </a:t>
            </a:r>
            <a:r>
              <a:rPr lang="en-US" sz="2400" dirty="0" err="1"/>
              <a:t>kekhasan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kearifan</a:t>
            </a:r>
            <a:r>
              <a:rPr lang="en-US" sz="2400" dirty="0"/>
              <a:t> </a:t>
            </a:r>
            <a:r>
              <a:rPr lang="en-US" sz="2400" dirty="0" err="1"/>
              <a:t>lokal</a:t>
            </a:r>
            <a:r>
              <a:rPr lang="en-US" sz="2400" dirty="0"/>
              <a:t>.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79637819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PPT VER. 1_template</Template>
  <TotalTime>2870</TotalTime>
  <Words>690</Words>
  <Application>Microsoft Office PowerPoint</Application>
  <PresentationFormat>Widescreen</PresentationFormat>
  <Paragraphs>55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15</vt:i4>
      </vt:variant>
    </vt:vector>
  </HeadingPairs>
  <TitlesOfParts>
    <vt:vector size="28" baseType="lpstr">
      <vt:lpstr>Arial Unicode MS</vt:lpstr>
      <vt:lpstr>SimSun</vt:lpstr>
      <vt:lpstr>Arial</vt:lpstr>
      <vt:lpstr>Berlin Sans FB Demi</vt:lpstr>
      <vt:lpstr>Calibri</vt:lpstr>
      <vt:lpstr>Corbel</vt:lpstr>
      <vt:lpstr>Franklin Gothic Heavy</vt:lpstr>
      <vt:lpstr>Gill Sans MT Condensed</vt:lpstr>
      <vt:lpstr>Tahoma</vt:lpstr>
      <vt:lpstr>Presentation UNISA_01</vt:lpstr>
      <vt:lpstr>1_Presentation UNISA_01</vt:lpstr>
      <vt:lpstr>1_Office Theme</vt:lpstr>
      <vt:lpstr>2_Office Theme</vt:lpstr>
      <vt:lpstr>PEMBUKA BELAJAR</vt:lpstr>
      <vt:lpstr>Kontrak Belajar dan Landasan SIADPEMDA Pertemuan 2</vt:lpstr>
      <vt:lpstr>Otonomi</vt:lpstr>
      <vt:lpstr>Desentralisasi</vt:lpstr>
      <vt:lpstr>Perbedaannya</vt:lpstr>
      <vt:lpstr>Otonomi</vt:lpstr>
      <vt:lpstr>Prinsip Otonomi</vt:lpstr>
      <vt:lpstr>Pembeda Otonomi dan Kedaulatan</vt:lpstr>
      <vt:lpstr>Ruang Gerak Pusat-Daerah</vt:lpstr>
      <vt:lpstr>Pertanggungjawaban</vt:lpstr>
      <vt:lpstr>Pembinaan</vt:lpstr>
      <vt:lpstr>Sinergitas</vt:lpstr>
      <vt:lpstr>PESAN HIKMAH</vt:lpstr>
      <vt:lpstr>PENUTUP BELAJAR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BUZZ GROUP (Kelompok Studi Kecil)</dc:title>
  <dc:creator>Windows User</dc:creator>
  <cp:lastModifiedBy>user</cp:lastModifiedBy>
  <cp:revision>155</cp:revision>
  <dcterms:created xsi:type="dcterms:W3CDTF">2017-11-21T07:01:38Z</dcterms:created>
  <dcterms:modified xsi:type="dcterms:W3CDTF">2021-02-22T03:52:13Z</dcterms:modified>
</cp:coreProperties>
</file>