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0" r:id="rId3"/>
    <p:sldMasterId id="2147483693" r:id="rId4"/>
  </p:sldMasterIdLst>
  <p:notesMasterIdLst>
    <p:notesMasterId r:id="rId37"/>
  </p:notesMasterIdLst>
  <p:sldIdLst>
    <p:sldId id="578" r:id="rId5"/>
    <p:sldId id="307" r:id="rId6"/>
    <p:sldId id="573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7" r:id="rId15"/>
    <p:sldId id="588" r:id="rId16"/>
    <p:sldId id="592" r:id="rId17"/>
    <p:sldId id="593" r:id="rId18"/>
    <p:sldId id="594" r:id="rId19"/>
    <p:sldId id="589" r:id="rId20"/>
    <p:sldId id="590" r:id="rId21"/>
    <p:sldId id="591" r:id="rId22"/>
    <p:sldId id="586" r:id="rId23"/>
    <p:sldId id="595" r:id="rId24"/>
    <p:sldId id="600" r:id="rId25"/>
    <p:sldId id="596" r:id="rId26"/>
    <p:sldId id="601" r:id="rId27"/>
    <p:sldId id="597" r:id="rId28"/>
    <p:sldId id="598" r:id="rId29"/>
    <p:sldId id="599" r:id="rId30"/>
    <p:sldId id="602" r:id="rId31"/>
    <p:sldId id="603" r:id="rId32"/>
    <p:sldId id="604" r:id="rId33"/>
    <p:sldId id="605" r:id="rId34"/>
    <p:sldId id="564" r:id="rId35"/>
    <p:sldId id="32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D7E7A-2EE2-457B-808E-F8B64D669F4C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</dgm:pt>
    <dgm:pt modelId="{3B55CC71-2311-488D-99B3-5C507E9A64EE}">
      <dgm:prSet phldrT="[Text]"/>
      <dgm:spPr/>
      <dgm:t>
        <a:bodyPr/>
        <a:lstStyle/>
        <a:p>
          <a:r>
            <a:rPr lang="en-US" dirty="0"/>
            <a:t>A giver</a:t>
          </a:r>
          <a:endParaRPr lang="id-ID" dirty="0"/>
        </a:p>
      </dgm:t>
    </dgm:pt>
    <dgm:pt modelId="{B75C6176-D749-47C7-8D57-E3321987205F}" type="parTrans" cxnId="{8DA1CB8A-DE56-463F-875B-0F43D9B6648D}">
      <dgm:prSet/>
      <dgm:spPr/>
      <dgm:t>
        <a:bodyPr/>
        <a:lstStyle/>
        <a:p>
          <a:endParaRPr lang="id-ID"/>
        </a:p>
      </dgm:t>
    </dgm:pt>
    <dgm:pt modelId="{80AD5488-D7B5-4BD3-BA81-954A35912F86}" type="sibTrans" cxnId="{8DA1CB8A-DE56-463F-875B-0F43D9B6648D}">
      <dgm:prSet/>
      <dgm:spPr/>
      <dgm:t>
        <a:bodyPr/>
        <a:lstStyle/>
        <a:p>
          <a:endParaRPr lang="id-ID"/>
        </a:p>
      </dgm:t>
    </dgm:pt>
    <dgm:pt modelId="{2FFBC14D-8DC0-4B03-B055-1F91EB95E726}">
      <dgm:prSet phldrT="[Text]"/>
      <dgm:spPr/>
      <dgm:t>
        <a:bodyPr/>
        <a:lstStyle/>
        <a:p>
          <a:r>
            <a:rPr lang="en-US" dirty="0"/>
            <a:t>A message</a:t>
          </a:r>
          <a:endParaRPr lang="id-ID" dirty="0"/>
        </a:p>
      </dgm:t>
    </dgm:pt>
    <dgm:pt modelId="{214AF5D7-ABB0-4C2D-824B-14B910E8FD9D}" type="parTrans" cxnId="{557FDFA9-BA77-41EF-A8F7-A7DF1B73B72F}">
      <dgm:prSet/>
      <dgm:spPr/>
      <dgm:t>
        <a:bodyPr/>
        <a:lstStyle/>
        <a:p>
          <a:endParaRPr lang="id-ID"/>
        </a:p>
      </dgm:t>
    </dgm:pt>
    <dgm:pt modelId="{1813056D-6AA9-4B23-B630-5D584FBC9DB7}" type="sibTrans" cxnId="{557FDFA9-BA77-41EF-A8F7-A7DF1B73B72F}">
      <dgm:prSet/>
      <dgm:spPr/>
      <dgm:t>
        <a:bodyPr/>
        <a:lstStyle/>
        <a:p>
          <a:endParaRPr lang="id-ID"/>
        </a:p>
      </dgm:t>
    </dgm:pt>
    <dgm:pt modelId="{E774C09C-BF9C-47EF-B356-30888FFFB441}">
      <dgm:prSet phldrT="[Text]"/>
      <dgm:spPr/>
      <dgm:t>
        <a:bodyPr/>
        <a:lstStyle/>
        <a:p>
          <a:r>
            <a:rPr lang="en-US" dirty="0"/>
            <a:t>A receiver</a:t>
          </a:r>
          <a:endParaRPr lang="id-ID" dirty="0"/>
        </a:p>
      </dgm:t>
    </dgm:pt>
    <dgm:pt modelId="{EAA5D12A-D26F-4568-BF69-3435EAE6C44C}" type="parTrans" cxnId="{6337B484-04B3-4D61-B91E-FDD9EF4A7CAB}">
      <dgm:prSet/>
      <dgm:spPr/>
      <dgm:t>
        <a:bodyPr/>
        <a:lstStyle/>
        <a:p>
          <a:endParaRPr lang="id-ID"/>
        </a:p>
      </dgm:t>
    </dgm:pt>
    <dgm:pt modelId="{B1592403-E960-4D12-A87C-9EF767117B2B}" type="sibTrans" cxnId="{6337B484-04B3-4D61-B91E-FDD9EF4A7CAB}">
      <dgm:prSet/>
      <dgm:spPr/>
      <dgm:t>
        <a:bodyPr/>
        <a:lstStyle/>
        <a:p>
          <a:endParaRPr lang="id-ID"/>
        </a:p>
      </dgm:t>
    </dgm:pt>
    <dgm:pt modelId="{C520D2D8-433C-4F71-9906-C33E4719470B}" type="pres">
      <dgm:prSet presAssocID="{421D7E7A-2EE2-457B-808E-F8B64D669F4C}" presName="Name0" presStyleCnt="0">
        <dgm:presLayoutVars>
          <dgm:dir/>
          <dgm:resizeHandles val="exact"/>
        </dgm:presLayoutVars>
      </dgm:prSet>
      <dgm:spPr/>
    </dgm:pt>
    <dgm:pt modelId="{4AC8A6C2-3405-44C5-88F2-1BE1D92B133C}" type="pres">
      <dgm:prSet presAssocID="{3B55CC71-2311-488D-99B3-5C507E9A64EE}" presName="node" presStyleLbl="node1" presStyleIdx="0" presStyleCnt="3">
        <dgm:presLayoutVars>
          <dgm:bulletEnabled val="1"/>
        </dgm:presLayoutVars>
      </dgm:prSet>
      <dgm:spPr/>
    </dgm:pt>
    <dgm:pt modelId="{38BC79BD-7D6C-4C2B-AE4B-3F88D422C033}" type="pres">
      <dgm:prSet presAssocID="{80AD5488-D7B5-4BD3-BA81-954A35912F86}" presName="sibTrans" presStyleLbl="sibTrans2D1" presStyleIdx="0" presStyleCnt="2"/>
      <dgm:spPr/>
    </dgm:pt>
    <dgm:pt modelId="{9F0ACA41-3FBC-4F2D-8E15-20BBD7C85BA9}" type="pres">
      <dgm:prSet presAssocID="{80AD5488-D7B5-4BD3-BA81-954A35912F86}" presName="connectorText" presStyleLbl="sibTrans2D1" presStyleIdx="0" presStyleCnt="2"/>
      <dgm:spPr/>
    </dgm:pt>
    <dgm:pt modelId="{8488FDEF-1E3E-4711-876D-44847A45124C}" type="pres">
      <dgm:prSet presAssocID="{2FFBC14D-8DC0-4B03-B055-1F91EB95E726}" presName="node" presStyleLbl="node1" presStyleIdx="1" presStyleCnt="3" custScaleX="111538">
        <dgm:presLayoutVars>
          <dgm:bulletEnabled val="1"/>
        </dgm:presLayoutVars>
      </dgm:prSet>
      <dgm:spPr/>
    </dgm:pt>
    <dgm:pt modelId="{5452C702-048F-4341-A6A2-26C5DD17AEF6}" type="pres">
      <dgm:prSet presAssocID="{1813056D-6AA9-4B23-B630-5D584FBC9DB7}" presName="sibTrans" presStyleLbl="sibTrans2D1" presStyleIdx="1" presStyleCnt="2"/>
      <dgm:spPr/>
    </dgm:pt>
    <dgm:pt modelId="{6ACA3F6C-A7D1-4D7D-8B95-2FD5DC557CB7}" type="pres">
      <dgm:prSet presAssocID="{1813056D-6AA9-4B23-B630-5D584FBC9DB7}" presName="connectorText" presStyleLbl="sibTrans2D1" presStyleIdx="1" presStyleCnt="2"/>
      <dgm:spPr/>
    </dgm:pt>
    <dgm:pt modelId="{C6595431-30D4-4C6C-AF77-389A0B776BE7}" type="pres">
      <dgm:prSet presAssocID="{E774C09C-BF9C-47EF-B356-30888FFFB441}" presName="node" presStyleLbl="node1" presStyleIdx="2" presStyleCnt="3">
        <dgm:presLayoutVars>
          <dgm:bulletEnabled val="1"/>
        </dgm:presLayoutVars>
      </dgm:prSet>
      <dgm:spPr/>
    </dgm:pt>
  </dgm:ptLst>
  <dgm:cxnLst>
    <dgm:cxn modelId="{9ACD2510-2787-4A02-B529-E92AF3706A45}" type="presOf" srcId="{421D7E7A-2EE2-457B-808E-F8B64D669F4C}" destId="{C520D2D8-433C-4F71-9906-C33E4719470B}" srcOrd="0" destOrd="0" presId="urn:microsoft.com/office/officeart/2005/8/layout/process1"/>
    <dgm:cxn modelId="{21722913-A4A4-410D-9B2C-A949DF0BADE1}" type="presOf" srcId="{2FFBC14D-8DC0-4B03-B055-1F91EB95E726}" destId="{8488FDEF-1E3E-4711-876D-44847A45124C}" srcOrd="0" destOrd="0" presId="urn:microsoft.com/office/officeart/2005/8/layout/process1"/>
    <dgm:cxn modelId="{AD186F1B-CEFF-4D7D-8E9C-6FD311E9B3FA}" type="presOf" srcId="{80AD5488-D7B5-4BD3-BA81-954A35912F86}" destId="{38BC79BD-7D6C-4C2B-AE4B-3F88D422C033}" srcOrd="0" destOrd="0" presId="urn:microsoft.com/office/officeart/2005/8/layout/process1"/>
    <dgm:cxn modelId="{43482F3D-686F-4464-8636-0F12A805F5DF}" type="presOf" srcId="{3B55CC71-2311-488D-99B3-5C507E9A64EE}" destId="{4AC8A6C2-3405-44C5-88F2-1BE1D92B133C}" srcOrd="0" destOrd="0" presId="urn:microsoft.com/office/officeart/2005/8/layout/process1"/>
    <dgm:cxn modelId="{6337B484-04B3-4D61-B91E-FDD9EF4A7CAB}" srcId="{421D7E7A-2EE2-457B-808E-F8B64D669F4C}" destId="{E774C09C-BF9C-47EF-B356-30888FFFB441}" srcOrd="2" destOrd="0" parTransId="{EAA5D12A-D26F-4568-BF69-3435EAE6C44C}" sibTransId="{B1592403-E960-4D12-A87C-9EF767117B2B}"/>
    <dgm:cxn modelId="{8DA1CB8A-DE56-463F-875B-0F43D9B6648D}" srcId="{421D7E7A-2EE2-457B-808E-F8B64D669F4C}" destId="{3B55CC71-2311-488D-99B3-5C507E9A64EE}" srcOrd="0" destOrd="0" parTransId="{B75C6176-D749-47C7-8D57-E3321987205F}" sibTransId="{80AD5488-D7B5-4BD3-BA81-954A35912F86}"/>
    <dgm:cxn modelId="{14318F9F-930F-4752-B8C4-3C73F80ABF29}" type="presOf" srcId="{E774C09C-BF9C-47EF-B356-30888FFFB441}" destId="{C6595431-30D4-4C6C-AF77-389A0B776BE7}" srcOrd="0" destOrd="0" presId="urn:microsoft.com/office/officeart/2005/8/layout/process1"/>
    <dgm:cxn modelId="{D0C04CA8-0343-4C4F-BCA6-8EEDA2A80FF8}" type="presOf" srcId="{1813056D-6AA9-4B23-B630-5D584FBC9DB7}" destId="{6ACA3F6C-A7D1-4D7D-8B95-2FD5DC557CB7}" srcOrd="1" destOrd="0" presId="urn:microsoft.com/office/officeart/2005/8/layout/process1"/>
    <dgm:cxn modelId="{557FDFA9-BA77-41EF-A8F7-A7DF1B73B72F}" srcId="{421D7E7A-2EE2-457B-808E-F8B64D669F4C}" destId="{2FFBC14D-8DC0-4B03-B055-1F91EB95E726}" srcOrd="1" destOrd="0" parTransId="{214AF5D7-ABB0-4C2D-824B-14B910E8FD9D}" sibTransId="{1813056D-6AA9-4B23-B630-5D584FBC9DB7}"/>
    <dgm:cxn modelId="{E28C73EC-F648-4A1A-BC04-650EA6518350}" type="presOf" srcId="{80AD5488-D7B5-4BD3-BA81-954A35912F86}" destId="{9F0ACA41-3FBC-4F2D-8E15-20BBD7C85BA9}" srcOrd="1" destOrd="0" presId="urn:microsoft.com/office/officeart/2005/8/layout/process1"/>
    <dgm:cxn modelId="{46A2D9FA-5637-4A73-9D91-5C7C384DFD8B}" type="presOf" srcId="{1813056D-6AA9-4B23-B630-5D584FBC9DB7}" destId="{5452C702-048F-4341-A6A2-26C5DD17AEF6}" srcOrd="0" destOrd="0" presId="urn:microsoft.com/office/officeart/2005/8/layout/process1"/>
    <dgm:cxn modelId="{10A3F640-2CF9-42CE-BC53-AEB2FF357C7E}" type="presParOf" srcId="{C520D2D8-433C-4F71-9906-C33E4719470B}" destId="{4AC8A6C2-3405-44C5-88F2-1BE1D92B133C}" srcOrd="0" destOrd="0" presId="urn:microsoft.com/office/officeart/2005/8/layout/process1"/>
    <dgm:cxn modelId="{D36A72F3-DC00-4328-8A7F-DD9DD79AF229}" type="presParOf" srcId="{C520D2D8-433C-4F71-9906-C33E4719470B}" destId="{38BC79BD-7D6C-4C2B-AE4B-3F88D422C033}" srcOrd="1" destOrd="0" presId="urn:microsoft.com/office/officeart/2005/8/layout/process1"/>
    <dgm:cxn modelId="{4C423871-D6CF-4889-9FCF-203FCBDD3934}" type="presParOf" srcId="{38BC79BD-7D6C-4C2B-AE4B-3F88D422C033}" destId="{9F0ACA41-3FBC-4F2D-8E15-20BBD7C85BA9}" srcOrd="0" destOrd="0" presId="urn:microsoft.com/office/officeart/2005/8/layout/process1"/>
    <dgm:cxn modelId="{70ACE7B1-BAE3-450A-817F-885006E220B1}" type="presParOf" srcId="{C520D2D8-433C-4F71-9906-C33E4719470B}" destId="{8488FDEF-1E3E-4711-876D-44847A45124C}" srcOrd="2" destOrd="0" presId="urn:microsoft.com/office/officeart/2005/8/layout/process1"/>
    <dgm:cxn modelId="{FF6B550F-AFA3-4EA0-8F4B-79C62C4D2396}" type="presParOf" srcId="{C520D2D8-433C-4F71-9906-C33E4719470B}" destId="{5452C702-048F-4341-A6A2-26C5DD17AEF6}" srcOrd="3" destOrd="0" presId="urn:microsoft.com/office/officeart/2005/8/layout/process1"/>
    <dgm:cxn modelId="{676BCB62-66B4-49FC-AD1C-020706B021FD}" type="presParOf" srcId="{5452C702-048F-4341-A6A2-26C5DD17AEF6}" destId="{6ACA3F6C-A7D1-4D7D-8B95-2FD5DC557CB7}" srcOrd="0" destOrd="0" presId="urn:microsoft.com/office/officeart/2005/8/layout/process1"/>
    <dgm:cxn modelId="{04A0C3E7-D6E4-4443-9908-C38C6A1550DF}" type="presParOf" srcId="{C520D2D8-433C-4F71-9906-C33E4719470B}" destId="{C6595431-30D4-4C6C-AF77-389A0B776BE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C1F22-5201-40A6-9FA0-891B8CFBE9C5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0EC2D6D6-7C1A-4D52-9F21-7244FC8D349D}">
      <dgm:prSet phldrT="[Text]"/>
      <dgm:spPr/>
      <dgm:t>
        <a:bodyPr/>
        <a:lstStyle/>
        <a:p>
          <a:r>
            <a:rPr lang="en-US" dirty="0"/>
            <a:t>FUNGSI KOMUNIKASI </a:t>
          </a:r>
          <a:endParaRPr lang="id-ID" dirty="0"/>
        </a:p>
      </dgm:t>
    </dgm:pt>
    <dgm:pt modelId="{B44DE855-EB96-4013-AFF2-245EFF163428}" type="parTrans" cxnId="{34654C13-B750-474D-8778-2C759C01B58D}">
      <dgm:prSet/>
      <dgm:spPr/>
      <dgm:t>
        <a:bodyPr/>
        <a:lstStyle/>
        <a:p>
          <a:endParaRPr lang="id-ID"/>
        </a:p>
      </dgm:t>
    </dgm:pt>
    <dgm:pt modelId="{82834F66-DEFB-45A9-A67B-52B977341B0A}" type="sibTrans" cxnId="{34654C13-B750-474D-8778-2C759C01B58D}">
      <dgm:prSet/>
      <dgm:spPr/>
      <dgm:t>
        <a:bodyPr/>
        <a:lstStyle/>
        <a:p>
          <a:endParaRPr lang="id-ID"/>
        </a:p>
      </dgm:t>
    </dgm:pt>
    <dgm:pt modelId="{9F2D2D90-1594-4BF4-AF2F-11ECF3AE5D2A}">
      <dgm:prSet phldrT="[Text]"/>
      <dgm:spPr/>
      <dgm:t>
        <a:bodyPr/>
        <a:lstStyle/>
        <a:p>
          <a:r>
            <a:rPr lang="en-US" dirty="0"/>
            <a:t>FUNGSI KONTROL </a:t>
          </a:r>
          <a:endParaRPr lang="id-ID" dirty="0"/>
        </a:p>
      </dgm:t>
    </dgm:pt>
    <dgm:pt modelId="{BD20DCD1-1042-4AE6-94EE-D4D9D1ABEAA7}" type="parTrans" cxnId="{6635DD36-8FA6-41A1-BE8B-D337A0DB1EBA}">
      <dgm:prSet/>
      <dgm:spPr/>
      <dgm:t>
        <a:bodyPr/>
        <a:lstStyle/>
        <a:p>
          <a:endParaRPr lang="id-ID"/>
        </a:p>
      </dgm:t>
    </dgm:pt>
    <dgm:pt modelId="{1AE4A116-E272-4AD2-AC29-453C64E370A7}" type="sibTrans" cxnId="{6635DD36-8FA6-41A1-BE8B-D337A0DB1EBA}">
      <dgm:prSet/>
      <dgm:spPr/>
      <dgm:t>
        <a:bodyPr/>
        <a:lstStyle/>
        <a:p>
          <a:endParaRPr lang="id-ID"/>
        </a:p>
      </dgm:t>
    </dgm:pt>
    <dgm:pt modelId="{B5EFF248-F288-47B8-B069-B102D9B83031}">
      <dgm:prSet phldrT="[Text]"/>
      <dgm:spPr/>
      <dgm:t>
        <a:bodyPr/>
        <a:lstStyle/>
        <a:p>
          <a:r>
            <a:rPr lang="en-US" dirty="0"/>
            <a:t>FUNGSI MOTIVASI </a:t>
          </a:r>
          <a:endParaRPr lang="id-ID" dirty="0"/>
        </a:p>
      </dgm:t>
    </dgm:pt>
    <dgm:pt modelId="{7673369E-A4C9-48B7-A986-FA4D10C68811}" type="parTrans" cxnId="{6631AA93-1825-4F01-9FD8-2E1A201C2983}">
      <dgm:prSet/>
      <dgm:spPr/>
      <dgm:t>
        <a:bodyPr/>
        <a:lstStyle/>
        <a:p>
          <a:endParaRPr lang="id-ID"/>
        </a:p>
      </dgm:t>
    </dgm:pt>
    <dgm:pt modelId="{90115247-B148-4D13-9628-6FD5E55994CC}" type="sibTrans" cxnId="{6631AA93-1825-4F01-9FD8-2E1A201C2983}">
      <dgm:prSet/>
      <dgm:spPr/>
      <dgm:t>
        <a:bodyPr/>
        <a:lstStyle/>
        <a:p>
          <a:endParaRPr lang="id-ID"/>
        </a:p>
      </dgm:t>
    </dgm:pt>
    <dgm:pt modelId="{464A6141-80F7-4D98-9DFE-98B9CE9335B0}">
      <dgm:prSet phldrT="[Text]"/>
      <dgm:spPr/>
      <dgm:t>
        <a:bodyPr/>
        <a:lstStyle/>
        <a:p>
          <a:r>
            <a:rPr lang="en-US" dirty="0"/>
            <a:t>FUNGSI EKSPRESI EMOSI</a:t>
          </a:r>
          <a:endParaRPr lang="id-ID" dirty="0"/>
        </a:p>
      </dgm:t>
    </dgm:pt>
    <dgm:pt modelId="{7673A53C-8FE5-4E8D-B9F4-B0A156F8B257}" type="parTrans" cxnId="{C349244C-AE2D-4463-8938-E84B67C8A392}">
      <dgm:prSet/>
      <dgm:spPr/>
      <dgm:t>
        <a:bodyPr/>
        <a:lstStyle/>
        <a:p>
          <a:endParaRPr lang="id-ID"/>
        </a:p>
      </dgm:t>
    </dgm:pt>
    <dgm:pt modelId="{21D4AC52-93D4-4BF5-82E1-76B46F2073FF}" type="sibTrans" cxnId="{C349244C-AE2D-4463-8938-E84B67C8A392}">
      <dgm:prSet/>
      <dgm:spPr/>
      <dgm:t>
        <a:bodyPr/>
        <a:lstStyle/>
        <a:p>
          <a:endParaRPr lang="id-ID"/>
        </a:p>
      </dgm:t>
    </dgm:pt>
    <dgm:pt modelId="{883A1DF9-7146-47B4-9193-9E56DF4BDA13}">
      <dgm:prSet phldrT="[Text]"/>
      <dgm:spPr/>
      <dgm:t>
        <a:bodyPr/>
        <a:lstStyle/>
        <a:p>
          <a:r>
            <a:rPr lang="en-US" dirty="0"/>
            <a:t>FUNGSI INFORMASI</a:t>
          </a:r>
          <a:endParaRPr lang="id-ID" dirty="0"/>
        </a:p>
      </dgm:t>
    </dgm:pt>
    <dgm:pt modelId="{D80D4611-2C1A-4050-B4D1-E207FD60FFE3}" type="parTrans" cxnId="{DB6015AA-9FDF-4FF9-B959-55A2EC41E560}">
      <dgm:prSet/>
      <dgm:spPr/>
      <dgm:t>
        <a:bodyPr/>
        <a:lstStyle/>
        <a:p>
          <a:endParaRPr lang="id-ID"/>
        </a:p>
      </dgm:t>
    </dgm:pt>
    <dgm:pt modelId="{F0131E5E-46A7-4DC0-8DA4-611EB4FB74AC}" type="sibTrans" cxnId="{DB6015AA-9FDF-4FF9-B959-55A2EC41E560}">
      <dgm:prSet/>
      <dgm:spPr/>
      <dgm:t>
        <a:bodyPr/>
        <a:lstStyle/>
        <a:p>
          <a:endParaRPr lang="id-ID"/>
        </a:p>
      </dgm:t>
    </dgm:pt>
    <dgm:pt modelId="{049EEE87-4F0A-4D3E-8954-8E56407EA850}">
      <dgm:prSet phldrT="[Text]"/>
      <dgm:spPr/>
      <dgm:t>
        <a:bodyPr/>
        <a:lstStyle/>
        <a:p>
          <a:r>
            <a:rPr lang="en-US" dirty="0"/>
            <a:t>FUNGSI KOMANDO </a:t>
          </a:r>
          <a:endParaRPr lang="id-ID" dirty="0"/>
        </a:p>
      </dgm:t>
    </dgm:pt>
    <dgm:pt modelId="{EF056D99-1D86-46F4-82B5-8F7D6901906C}" type="parTrans" cxnId="{E57445FA-D96E-4137-A03E-0C29A4F5E07B}">
      <dgm:prSet/>
      <dgm:spPr/>
      <dgm:t>
        <a:bodyPr/>
        <a:lstStyle/>
        <a:p>
          <a:endParaRPr lang="id-ID"/>
        </a:p>
      </dgm:t>
    </dgm:pt>
    <dgm:pt modelId="{57C01F9B-8D6D-46E7-A1F7-AC71A69890A3}" type="sibTrans" cxnId="{E57445FA-D96E-4137-A03E-0C29A4F5E07B}">
      <dgm:prSet/>
      <dgm:spPr/>
      <dgm:t>
        <a:bodyPr/>
        <a:lstStyle/>
        <a:p>
          <a:endParaRPr lang="id-ID"/>
        </a:p>
      </dgm:t>
    </dgm:pt>
    <dgm:pt modelId="{B40DF1AB-5559-4CF4-8A0C-396E52B945E9}">
      <dgm:prSet phldrT="[Text]"/>
      <dgm:spPr/>
      <dgm:t>
        <a:bodyPr/>
        <a:lstStyle/>
        <a:p>
          <a:r>
            <a:rPr lang="en-US" dirty="0"/>
            <a:t>FUNGSI INTEGRATIF </a:t>
          </a:r>
          <a:endParaRPr lang="id-ID" dirty="0"/>
        </a:p>
      </dgm:t>
    </dgm:pt>
    <dgm:pt modelId="{A9C0F681-C483-49DB-BCFC-A4CA47198461}" type="parTrans" cxnId="{9CF71F04-DCA3-4E50-909F-E35B3A8CB63D}">
      <dgm:prSet/>
      <dgm:spPr/>
      <dgm:t>
        <a:bodyPr/>
        <a:lstStyle/>
        <a:p>
          <a:endParaRPr lang="id-ID"/>
        </a:p>
      </dgm:t>
    </dgm:pt>
    <dgm:pt modelId="{7A3CA7ED-2A2A-4E8F-9FE3-5DC8F5BF12D5}" type="sibTrans" cxnId="{9CF71F04-DCA3-4E50-909F-E35B3A8CB63D}">
      <dgm:prSet/>
      <dgm:spPr/>
      <dgm:t>
        <a:bodyPr/>
        <a:lstStyle/>
        <a:p>
          <a:endParaRPr lang="id-ID"/>
        </a:p>
      </dgm:t>
    </dgm:pt>
    <dgm:pt modelId="{BFF149BE-4844-4362-AC2F-708CB5338FD1}" type="pres">
      <dgm:prSet presAssocID="{6AAC1F22-5201-40A6-9FA0-891B8CFBE9C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532E25-DF84-46F4-9EFE-02B854028455}" type="pres">
      <dgm:prSet presAssocID="{0EC2D6D6-7C1A-4D52-9F21-7244FC8D349D}" presName="root1" presStyleCnt="0"/>
      <dgm:spPr/>
    </dgm:pt>
    <dgm:pt modelId="{6D0EDABA-4BFE-4643-91BC-75539FE98F99}" type="pres">
      <dgm:prSet presAssocID="{0EC2D6D6-7C1A-4D52-9F21-7244FC8D349D}" presName="LevelOneTextNode" presStyleLbl="node0" presStyleIdx="0" presStyleCnt="1">
        <dgm:presLayoutVars>
          <dgm:chPref val="3"/>
        </dgm:presLayoutVars>
      </dgm:prSet>
      <dgm:spPr/>
    </dgm:pt>
    <dgm:pt modelId="{D996C26E-A0E0-48F8-B7DE-9096D913E522}" type="pres">
      <dgm:prSet presAssocID="{0EC2D6D6-7C1A-4D52-9F21-7244FC8D349D}" presName="level2hierChild" presStyleCnt="0"/>
      <dgm:spPr/>
    </dgm:pt>
    <dgm:pt modelId="{AF246BC5-8706-4FE4-B4BC-24B9249DFC5B}" type="pres">
      <dgm:prSet presAssocID="{BD20DCD1-1042-4AE6-94EE-D4D9D1ABEAA7}" presName="conn2-1" presStyleLbl="parChTrans1D2" presStyleIdx="0" presStyleCnt="6"/>
      <dgm:spPr/>
    </dgm:pt>
    <dgm:pt modelId="{BB5BED5D-66DF-4E09-ABEF-296107B45DB5}" type="pres">
      <dgm:prSet presAssocID="{BD20DCD1-1042-4AE6-94EE-D4D9D1ABEAA7}" presName="connTx" presStyleLbl="parChTrans1D2" presStyleIdx="0" presStyleCnt="6"/>
      <dgm:spPr/>
    </dgm:pt>
    <dgm:pt modelId="{60E05F65-3D61-44B4-A55B-2036A4C9C835}" type="pres">
      <dgm:prSet presAssocID="{9F2D2D90-1594-4BF4-AF2F-11ECF3AE5D2A}" presName="root2" presStyleCnt="0"/>
      <dgm:spPr/>
    </dgm:pt>
    <dgm:pt modelId="{2DA8F420-6C82-4454-B06A-37DEB70DBC25}" type="pres">
      <dgm:prSet presAssocID="{9F2D2D90-1594-4BF4-AF2F-11ECF3AE5D2A}" presName="LevelTwoTextNode" presStyleLbl="node2" presStyleIdx="0" presStyleCnt="6">
        <dgm:presLayoutVars>
          <dgm:chPref val="3"/>
        </dgm:presLayoutVars>
      </dgm:prSet>
      <dgm:spPr/>
    </dgm:pt>
    <dgm:pt modelId="{CEB96444-8643-4D52-8C59-B423C37D9BB5}" type="pres">
      <dgm:prSet presAssocID="{9F2D2D90-1594-4BF4-AF2F-11ECF3AE5D2A}" presName="level3hierChild" presStyleCnt="0"/>
      <dgm:spPr/>
    </dgm:pt>
    <dgm:pt modelId="{46673CEB-E434-41A6-8B92-A96EFCAB993D}" type="pres">
      <dgm:prSet presAssocID="{7673369E-A4C9-48B7-A986-FA4D10C68811}" presName="conn2-1" presStyleLbl="parChTrans1D2" presStyleIdx="1" presStyleCnt="6"/>
      <dgm:spPr/>
    </dgm:pt>
    <dgm:pt modelId="{78905E17-6ABB-4E54-BBAF-DC8C9D986B95}" type="pres">
      <dgm:prSet presAssocID="{7673369E-A4C9-48B7-A986-FA4D10C68811}" presName="connTx" presStyleLbl="parChTrans1D2" presStyleIdx="1" presStyleCnt="6"/>
      <dgm:spPr/>
    </dgm:pt>
    <dgm:pt modelId="{ACFDB6C3-799E-4365-9D07-88FD35CDCB5B}" type="pres">
      <dgm:prSet presAssocID="{B5EFF248-F288-47B8-B069-B102D9B83031}" presName="root2" presStyleCnt="0"/>
      <dgm:spPr/>
    </dgm:pt>
    <dgm:pt modelId="{DCABE9DA-5643-4C2E-AFA0-E1981BEAE962}" type="pres">
      <dgm:prSet presAssocID="{B5EFF248-F288-47B8-B069-B102D9B83031}" presName="LevelTwoTextNode" presStyleLbl="node2" presStyleIdx="1" presStyleCnt="6">
        <dgm:presLayoutVars>
          <dgm:chPref val="3"/>
        </dgm:presLayoutVars>
      </dgm:prSet>
      <dgm:spPr/>
    </dgm:pt>
    <dgm:pt modelId="{96ED0253-C432-44DC-A367-927569D82939}" type="pres">
      <dgm:prSet presAssocID="{B5EFF248-F288-47B8-B069-B102D9B83031}" presName="level3hierChild" presStyleCnt="0"/>
      <dgm:spPr/>
    </dgm:pt>
    <dgm:pt modelId="{23EB63B7-0565-4799-A09D-287611EE3D4A}" type="pres">
      <dgm:prSet presAssocID="{7673A53C-8FE5-4E8D-B9F4-B0A156F8B257}" presName="conn2-1" presStyleLbl="parChTrans1D2" presStyleIdx="2" presStyleCnt="6"/>
      <dgm:spPr/>
    </dgm:pt>
    <dgm:pt modelId="{F76A7FFD-7FE0-4EEC-98A5-7E2781D59CE2}" type="pres">
      <dgm:prSet presAssocID="{7673A53C-8FE5-4E8D-B9F4-B0A156F8B257}" presName="connTx" presStyleLbl="parChTrans1D2" presStyleIdx="2" presStyleCnt="6"/>
      <dgm:spPr/>
    </dgm:pt>
    <dgm:pt modelId="{C3FAF814-21E0-4F4F-90A9-E81D5FAA2F7F}" type="pres">
      <dgm:prSet presAssocID="{464A6141-80F7-4D98-9DFE-98B9CE9335B0}" presName="root2" presStyleCnt="0"/>
      <dgm:spPr/>
    </dgm:pt>
    <dgm:pt modelId="{ED5CBDC4-896E-4F4B-87EC-40F801B19AFD}" type="pres">
      <dgm:prSet presAssocID="{464A6141-80F7-4D98-9DFE-98B9CE9335B0}" presName="LevelTwoTextNode" presStyleLbl="node2" presStyleIdx="2" presStyleCnt="6">
        <dgm:presLayoutVars>
          <dgm:chPref val="3"/>
        </dgm:presLayoutVars>
      </dgm:prSet>
      <dgm:spPr/>
    </dgm:pt>
    <dgm:pt modelId="{0F1FA87C-9841-439F-B35D-B7C21F10FDE5}" type="pres">
      <dgm:prSet presAssocID="{464A6141-80F7-4D98-9DFE-98B9CE9335B0}" presName="level3hierChild" presStyleCnt="0"/>
      <dgm:spPr/>
    </dgm:pt>
    <dgm:pt modelId="{B6638B2F-D45D-44E1-B3BF-48CFE8B85147}" type="pres">
      <dgm:prSet presAssocID="{D80D4611-2C1A-4050-B4D1-E207FD60FFE3}" presName="conn2-1" presStyleLbl="parChTrans1D2" presStyleIdx="3" presStyleCnt="6"/>
      <dgm:spPr/>
    </dgm:pt>
    <dgm:pt modelId="{DBA7160B-22F7-4C95-8066-31FC8CBB9E56}" type="pres">
      <dgm:prSet presAssocID="{D80D4611-2C1A-4050-B4D1-E207FD60FFE3}" presName="connTx" presStyleLbl="parChTrans1D2" presStyleIdx="3" presStyleCnt="6"/>
      <dgm:spPr/>
    </dgm:pt>
    <dgm:pt modelId="{5B62548C-AFF9-4661-A0DD-3ABE109CA9DB}" type="pres">
      <dgm:prSet presAssocID="{883A1DF9-7146-47B4-9193-9E56DF4BDA13}" presName="root2" presStyleCnt="0"/>
      <dgm:spPr/>
    </dgm:pt>
    <dgm:pt modelId="{F40A71F9-E9FB-4222-B3E5-23E85FB6D723}" type="pres">
      <dgm:prSet presAssocID="{883A1DF9-7146-47B4-9193-9E56DF4BDA13}" presName="LevelTwoTextNode" presStyleLbl="node2" presStyleIdx="3" presStyleCnt="6">
        <dgm:presLayoutVars>
          <dgm:chPref val="3"/>
        </dgm:presLayoutVars>
      </dgm:prSet>
      <dgm:spPr/>
    </dgm:pt>
    <dgm:pt modelId="{2D786F67-0415-42E0-99BC-540AD5AF8443}" type="pres">
      <dgm:prSet presAssocID="{883A1DF9-7146-47B4-9193-9E56DF4BDA13}" presName="level3hierChild" presStyleCnt="0"/>
      <dgm:spPr/>
    </dgm:pt>
    <dgm:pt modelId="{40224A99-8665-4026-AA04-3EC5483BD338}" type="pres">
      <dgm:prSet presAssocID="{EF056D99-1D86-46F4-82B5-8F7D6901906C}" presName="conn2-1" presStyleLbl="parChTrans1D2" presStyleIdx="4" presStyleCnt="6"/>
      <dgm:spPr/>
    </dgm:pt>
    <dgm:pt modelId="{12DA1393-6AC8-4145-9732-2568EE53941C}" type="pres">
      <dgm:prSet presAssocID="{EF056D99-1D86-46F4-82B5-8F7D6901906C}" presName="connTx" presStyleLbl="parChTrans1D2" presStyleIdx="4" presStyleCnt="6"/>
      <dgm:spPr/>
    </dgm:pt>
    <dgm:pt modelId="{5E658B21-AD86-4048-A470-842633687426}" type="pres">
      <dgm:prSet presAssocID="{049EEE87-4F0A-4D3E-8954-8E56407EA850}" presName="root2" presStyleCnt="0"/>
      <dgm:spPr/>
    </dgm:pt>
    <dgm:pt modelId="{BF3D616B-CCF1-4C7C-B160-8C5D7A43C55D}" type="pres">
      <dgm:prSet presAssocID="{049EEE87-4F0A-4D3E-8954-8E56407EA850}" presName="LevelTwoTextNode" presStyleLbl="node2" presStyleIdx="4" presStyleCnt="6">
        <dgm:presLayoutVars>
          <dgm:chPref val="3"/>
        </dgm:presLayoutVars>
      </dgm:prSet>
      <dgm:spPr/>
    </dgm:pt>
    <dgm:pt modelId="{165BFED1-BE36-4222-B80B-F6EE8F15D364}" type="pres">
      <dgm:prSet presAssocID="{049EEE87-4F0A-4D3E-8954-8E56407EA850}" presName="level3hierChild" presStyleCnt="0"/>
      <dgm:spPr/>
    </dgm:pt>
    <dgm:pt modelId="{0A6497C0-DE09-4FAC-B136-BFD17FAE83B5}" type="pres">
      <dgm:prSet presAssocID="{A9C0F681-C483-49DB-BCFC-A4CA47198461}" presName="conn2-1" presStyleLbl="parChTrans1D2" presStyleIdx="5" presStyleCnt="6"/>
      <dgm:spPr/>
    </dgm:pt>
    <dgm:pt modelId="{530F389E-2F7D-485C-A11C-B095B16622AC}" type="pres">
      <dgm:prSet presAssocID="{A9C0F681-C483-49DB-BCFC-A4CA47198461}" presName="connTx" presStyleLbl="parChTrans1D2" presStyleIdx="5" presStyleCnt="6"/>
      <dgm:spPr/>
    </dgm:pt>
    <dgm:pt modelId="{227466F4-B14F-4A68-B20C-705F362A4C18}" type="pres">
      <dgm:prSet presAssocID="{B40DF1AB-5559-4CF4-8A0C-396E52B945E9}" presName="root2" presStyleCnt="0"/>
      <dgm:spPr/>
    </dgm:pt>
    <dgm:pt modelId="{B82A2933-6317-4D6C-9A2C-48BCB35F60D6}" type="pres">
      <dgm:prSet presAssocID="{B40DF1AB-5559-4CF4-8A0C-396E52B945E9}" presName="LevelTwoTextNode" presStyleLbl="node2" presStyleIdx="5" presStyleCnt="6">
        <dgm:presLayoutVars>
          <dgm:chPref val="3"/>
        </dgm:presLayoutVars>
      </dgm:prSet>
      <dgm:spPr/>
    </dgm:pt>
    <dgm:pt modelId="{E804B6F0-0DC7-4489-9963-EE4E2AB33C45}" type="pres">
      <dgm:prSet presAssocID="{B40DF1AB-5559-4CF4-8A0C-396E52B945E9}" presName="level3hierChild" presStyleCnt="0"/>
      <dgm:spPr/>
    </dgm:pt>
  </dgm:ptLst>
  <dgm:cxnLst>
    <dgm:cxn modelId="{67544A01-772B-4D82-9C62-B4B418135DE2}" type="presOf" srcId="{9F2D2D90-1594-4BF4-AF2F-11ECF3AE5D2A}" destId="{2DA8F420-6C82-4454-B06A-37DEB70DBC25}" srcOrd="0" destOrd="0" presId="urn:microsoft.com/office/officeart/2008/layout/HorizontalMultiLevelHierarchy"/>
    <dgm:cxn modelId="{9CF71F04-DCA3-4E50-909F-E35B3A8CB63D}" srcId="{0EC2D6D6-7C1A-4D52-9F21-7244FC8D349D}" destId="{B40DF1AB-5559-4CF4-8A0C-396E52B945E9}" srcOrd="5" destOrd="0" parTransId="{A9C0F681-C483-49DB-BCFC-A4CA47198461}" sibTransId="{7A3CA7ED-2A2A-4E8F-9FE3-5DC8F5BF12D5}"/>
    <dgm:cxn modelId="{00D85F08-73AB-40C5-96B1-79EEC8A6C764}" type="presOf" srcId="{B40DF1AB-5559-4CF4-8A0C-396E52B945E9}" destId="{B82A2933-6317-4D6C-9A2C-48BCB35F60D6}" srcOrd="0" destOrd="0" presId="urn:microsoft.com/office/officeart/2008/layout/HorizontalMultiLevelHierarchy"/>
    <dgm:cxn modelId="{34654C13-B750-474D-8778-2C759C01B58D}" srcId="{6AAC1F22-5201-40A6-9FA0-891B8CFBE9C5}" destId="{0EC2D6D6-7C1A-4D52-9F21-7244FC8D349D}" srcOrd="0" destOrd="0" parTransId="{B44DE855-EB96-4013-AFF2-245EFF163428}" sibTransId="{82834F66-DEFB-45A9-A67B-52B977341B0A}"/>
    <dgm:cxn modelId="{FCC8E814-80B7-45F2-BCCF-1B7D7C280D6B}" type="presOf" srcId="{883A1DF9-7146-47B4-9193-9E56DF4BDA13}" destId="{F40A71F9-E9FB-4222-B3E5-23E85FB6D723}" srcOrd="0" destOrd="0" presId="urn:microsoft.com/office/officeart/2008/layout/HorizontalMultiLevelHierarchy"/>
    <dgm:cxn modelId="{3D147D1E-C6BD-4BFB-8411-0C57C9407AB5}" type="presOf" srcId="{A9C0F681-C483-49DB-BCFC-A4CA47198461}" destId="{530F389E-2F7D-485C-A11C-B095B16622AC}" srcOrd="1" destOrd="0" presId="urn:microsoft.com/office/officeart/2008/layout/HorizontalMultiLevelHierarchy"/>
    <dgm:cxn modelId="{3A1CFF25-A5F3-478D-A135-75CA205A0F74}" type="presOf" srcId="{D80D4611-2C1A-4050-B4D1-E207FD60FFE3}" destId="{B6638B2F-D45D-44E1-B3BF-48CFE8B85147}" srcOrd="0" destOrd="0" presId="urn:microsoft.com/office/officeart/2008/layout/HorizontalMultiLevelHierarchy"/>
    <dgm:cxn modelId="{00306632-2833-4F33-8DF5-5979F91EC38E}" type="presOf" srcId="{464A6141-80F7-4D98-9DFE-98B9CE9335B0}" destId="{ED5CBDC4-896E-4F4B-87EC-40F801B19AFD}" srcOrd="0" destOrd="0" presId="urn:microsoft.com/office/officeart/2008/layout/HorizontalMultiLevelHierarchy"/>
    <dgm:cxn modelId="{6635DD36-8FA6-41A1-BE8B-D337A0DB1EBA}" srcId="{0EC2D6D6-7C1A-4D52-9F21-7244FC8D349D}" destId="{9F2D2D90-1594-4BF4-AF2F-11ECF3AE5D2A}" srcOrd="0" destOrd="0" parTransId="{BD20DCD1-1042-4AE6-94EE-D4D9D1ABEAA7}" sibTransId="{1AE4A116-E272-4AD2-AC29-453C64E370A7}"/>
    <dgm:cxn modelId="{7CB70365-D2C8-4602-95BE-A3FE7EC33960}" type="presOf" srcId="{D80D4611-2C1A-4050-B4D1-E207FD60FFE3}" destId="{DBA7160B-22F7-4C95-8066-31FC8CBB9E56}" srcOrd="1" destOrd="0" presId="urn:microsoft.com/office/officeart/2008/layout/HorizontalMultiLevelHierarchy"/>
    <dgm:cxn modelId="{C349244C-AE2D-4463-8938-E84B67C8A392}" srcId="{0EC2D6D6-7C1A-4D52-9F21-7244FC8D349D}" destId="{464A6141-80F7-4D98-9DFE-98B9CE9335B0}" srcOrd="2" destOrd="0" parTransId="{7673A53C-8FE5-4E8D-B9F4-B0A156F8B257}" sibTransId="{21D4AC52-93D4-4BF5-82E1-76B46F2073FF}"/>
    <dgm:cxn modelId="{3413C174-9CC5-4884-932E-9AC3ECCF2C68}" type="presOf" srcId="{BD20DCD1-1042-4AE6-94EE-D4D9D1ABEAA7}" destId="{AF246BC5-8706-4FE4-B4BC-24B9249DFC5B}" srcOrd="0" destOrd="0" presId="urn:microsoft.com/office/officeart/2008/layout/HorizontalMultiLevelHierarchy"/>
    <dgm:cxn modelId="{AEFEB686-DFFE-40B7-A9AF-5DF2704FB1E4}" type="presOf" srcId="{0EC2D6D6-7C1A-4D52-9F21-7244FC8D349D}" destId="{6D0EDABA-4BFE-4643-91BC-75539FE98F99}" srcOrd="0" destOrd="0" presId="urn:microsoft.com/office/officeart/2008/layout/HorizontalMultiLevelHierarchy"/>
    <dgm:cxn modelId="{6F921D8D-C5B3-41FC-AC57-D1FB86B2F9EC}" type="presOf" srcId="{049EEE87-4F0A-4D3E-8954-8E56407EA850}" destId="{BF3D616B-CCF1-4C7C-B160-8C5D7A43C55D}" srcOrd="0" destOrd="0" presId="urn:microsoft.com/office/officeart/2008/layout/HorizontalMultiLevelHierarchy"/>
    <dgm:cxn modelId="{6631AA93-1825-4F01-9FD8-2E1A201C2983}" srcId="{0EC2D6D6-7C1A-4D52-9F21-7244FC8D349D}" destId="{B5EFF248-F288-47B8-B069-B102D9B83031}" srcOrd="1" destOrd="0" parTransId="{7673369E-A4C9-48B7-A986-FA4D10C68811}" sibTransId="{90115247-B148-4D13-9628-6FD5E55994CC}"/>
    <dgm:cxn modelId="{99DC2399-5C73-4680-AAE9-813A9AC25D97}" type="presOf" srcId="{EF056D99-1D86-46F4-82B5-8F7D6901906C}" destId="{40224A99-8665-4026-AA04-3EC5483BD338}" srcOrd="0" destOrd="0" presId="urn:microsoft.com/office/officeart/2008/layout/HorizontalMultiLevelHierarchy"/>
    <dgm:cxn modelId="{79F4ACA1-C192-40CA-B319-C1611D0CB72A}" type="presOf" srcId="{BD20DCD1-1042-4AE6-94EE-D4D9D1ABEAA7}" destId="{BB5BED5D-66DF-4E09-ABEF-296107B45DB5}" srcOrd="1" destOrd="0" presId="urn:microsoft.com/office/officeart/2008/layout/HorizontalMultiLevelHierarchy"/>
    <dgm:cxn modelId="{93FE61A7-86AC-4F45-A4BB-BADD70856F01}" type="presOf" srcId="{7673A53C-8FE5-4E8D-B9F4-B0A156F8B257}" destId="{F76A7FFD-7FE0-4EEC-98A5-7E2781D59CE2}" srcOrd="1" destOrd="0" presId="urn:microsoft.com/office/officeart/2008/layout/HorizontalMultiLevelHierarchy"/>
    <dgm:cxn modelId="{DB6015AA-9FDF-4FF9-B959-55A2EC41E560}" srcId="{0EC2D6D6-7C1A-4D52-9F21-7244FC8D349D}" destId="{883A1DF9-7146-47B4-9193-9E56DF4BDA13}" srcOrd="3" destOrd="0" parTransId="{D80D4611-2C1A-4050-B4D1-E207FD60FFE3}" sibTransId="{F0131E5E-46A7-4DC0-8DA4-611EB4FB74AC}"/>
    <dgm:cxn modelId="{EF683AAA-6C89-476F-9E77-73198C59384A}" type="presOf" srcId="{6AAC1F22-5201-40A6-9FA0-891B8CFBE9C5}" destId="{BFF149BE-4844-4362-AC2F-708CB5338FD1}" srcOrd="0" destOrd="0" presId="urn:microsoft.com/office/officeart/2008/layout/HorizontalMultiLevelHierarchy"/>
    <dgm:cxn modelId="{6DB1C7C4-B013-4012-91B4-5B168CBAE2B5}" type="presOf" srcId="{7673A53C-8FE5-4E8D-B9F4-B0A156F8B257}" destId="{23EB63B7-0565-4799-A09D-287611EE3D4A}" srcOrd="0" destOrd="0" presId="urn:microsoft.com/office/officeart/2008/layout/HorizontalMultiLevelHierarchy"/>
    <dgm:cxn modelId="{8EB40ACA-16D2-4176-9527-1886449000C5}" type="presOf" srcId="{EF056D99-1D86-46F4-82B5-8F7D6901906C}" destId="{12DA1393-6AC8-4145-9732-2568EE53941C}" srcOrd="1" destOrd="0" presId="urn:microsoft.com/office/officeart/2008/layout/HorizontalMultiLevelHierarchy"/>
    <dgm:cxn modelId="{1052ECD8-2035-4C0A-BB4D-F8214BEE4CE8}" type="presOf" srcId="{7673369E-A4C9-48B7-A986-FA4D10C68811}" destId="{46673CEB-E434-41A6-8B92-A96EFCAB993D}" srcOrd="0" destOrd="0" presId="urn:microsoft.com/office/officeart/2008/layout/HorizontalMultiLevelHierarchy"/>
    <dgm:cxn modelId="{BF5F25DB-E29C-42B3-AF79-E6BA75DB86F5}" type="presOf" srcId="{7673369E-A4C9-48B7-A986-FA4D10C68811}" destId="{78905E17-6ABB-4E54-BBAF-DC8C9D986B95}" srcOrd="1" destOrd="0" presId="urn:microsoft.com/office/officeart/2008/layout/HorizontalMultiLevelHierarchy"/>
    <dgm:cxn modelId="{435228EE-0430-41EF-9CC1-689AD6AAFD68}" type="presOf" srcId="{B5EFF248-F288-47B8-B069-B102D9B83031}" destId="{DCABE9DA-5643-4C2E-AFA0-E1981BEAE962}" srcOrd="0" destOrd="0" presId="urn:microsoft.com/office/officeart/2008/layout/HorizontalMultiLevelHierarchy"/>
    <dgm:cxn modelId="{C124F0F1-0ED3-4695-88EB-3A286B8E4EA2}" type="presOf" srcId="{A9C0F681-C483-49DB-BCFC-A4CA47198461}" destId="{0A6497C0-DE09-4FAC-B136-BFD17FAE83B5}" srcOrd="0" destOrd="0" presId="urn:microsoft.com/office/officeart/2008/layout/HorizontalMultiLevelHierarchy"/>
    <dgm:cxn modelId="{E57445FA-D96E-4137-A03E-0C29A4F5E07B}" srcId="{0EC2D6D6-7C1A-4D52-9F21-7244FC8D349D}" destId="{049EEE87-4F0A-4D3E-8954-8E56407EA850}" srcOrd="4" destOrd="0" parTransId="{EF056D99-1D86-46F4-82B5-8F7D6901906C}" sibTransId="{57C01F9B-8D6D-46E7-A1F7-AC71A69890A3}"/>
    <dgm:cxn modelId="{5EB5C52F-823E-4FB9-91C4-A947801C5421}" type="presParOf" srcId="{BFF149BE-4844-4362-AC2F-708CB5338FD1}" destId="{49532E25-DF84-46F4-9EFE-02B854028455}" srcOrd="0" destOrd="0" presId="urn:microsoft.com/office/officeart/2008/layout/HorizontalMultiLevelHierarchy"/>
    <dgm:cxn modelId="{84037C47-D9C0-4F16-B2CD-4472E56410A5}" type="presParOf" srcId="{49532E25-DF84-46F4-9EFE-02B854028455}" destId="{6D0EDABA-4BFE-4643-91BC-75539FE98F99}" srcOrd="0" destOrd="0" presId="urn:microsoft.com/office/officeart/2008/layout/HorizontalMultiLevelHierarchy"/>
    <dgm:cxn modelId="{D2C8ABFE-FA28-4488-9105-A3A7572DDA00}" type="presParOf" srcId="{49532E25-DF84-46F4-9EFE-02B854028455}" destId="{D996C26E-A0E0-48F8-B7DE-9096D913E522}" srcOrd="1" destOrd="0" presId="urn:microsoft.com/office/officeart/2008/layout/HorizontalMultiLevelHierarchy"/>
    <dgm:cxn modelId="{FE8A9BE8-7700-4E31-8BD9-1929F8233094}" type="presParOf" srcId="{D996C26E-A0E0-48F8-B7DE-9096D913E522}" destId="{AF246BC5-8706-4FE4-B4BC-24B9249DFC5B}" srcOrd="0" destOrd="0" presId="urn:microsoft.com/office/officeart/2008/layout/HorizontalMultiLevelHierarchy"/>
    <dgm:cxn modelId="{9217377F-4361-4CA1-8154-12D2B67FA6DB}" type="presParOf" srcId="{AF246BC5-8706-4FE4-B4BC-24B9249DFC5B}" destId="{BB5BED5D-66DF-4E09-ABEF-296107B45DB5}" srcOrd="0" destOrd="0" presId="urn:microsoft.com/office/officeart/2008/layout/HorizontalMultiLevelHierarchy"/>
    <dgm:cxn modelId="{3A66F640-6542-44B0-B6B1-9106A631D62C}" type="presParOf" srcId="{D996C26E-A0E0-48F8-B7DE-9096D913E522}" destId="{60E05F65-3D61-44B4-A55B-2036A4C9C835}" srcOrd="1" destOrd="0" presId="urn:microsoft.com/office/officeart/2008/layout/HorizontalMultiLevelHierarchy"/>
    <dgm:cxn modelId="{FB182B58-F303-4D87-A2F7-C5B5DC7BCA40}" type="presParOf" srcId="{60E05F65-3D61-44B4-A55B-2036A4C9C835}" destId="{2DA8F420-6C82-4454-B06A-37DEB70DBC25}" srcOrd="0" destOrd="0" presId="urn:microsoft.com/office/officeart/2008/layout/HorizontalMultiLevelHierarchy"/>
    <dgm:cxn modelId="{C8F5638D-A4DB-4525-87B5-42126BB04F13}" type="presParOf" srcId="{60E05F65-3D61-44B4-A55B-2036A4C9C835}" destId="{CEB96444-8643-4D52-8C59-B423C37D9BB5}" srcOrd="1" destOrd="0" presId="urn:microsoft.com/office/officeart/2008/layout/HorizontalMultiLevelHierarchy"/>
    <dgm:cxn modelId="{D231B746-A271-43A4-BE7B-D7F6CBD0E283}" type="presParOf" srcId="{D996C26E-A0E0-48F8-B7DE-9096D913E522}" destId="{46673CEB-E434-41A6-8B92-A96EFCAB993D}" srcOrd="2" destOrd="0" presId="urn:microsoft.com/office/officeart/2008/layout/HorizontalMultiLevelHierarchy"/>
    <dgm:cxn modelId="{4DB2DD4F-E567-4C95-8582-100F4DF3E88A}" type="presParOf" srcId="{46673CEB-E434-41A6-8B92-A96EFCAB993D}" destId="{78905E17-6ABB-4E54-BBAF-DC8C9D986B95}" srcOrd="0" destOrd="0" presId="urn:microsoft.com/office/officeart/2008/layout/HorizontalMultiLevelHierarchy"/>
    <dgm:cxn modelId="{6FA1D270-64B2-42FA-9197-A56D52E3051E}" type="presParOf" srcId="{D996C26E-A0E0-48F8-B7DE-9096D913E522}" destId="{ACFDB6C3-799E-4365-9D07-88FD35CDCB5B}" srcOrd="3" destOrd="0" presId="urn:microsoft.com/office/officeart/2008/layout/HorizontalMultiLevelHierarchy"/>
    <dgm:cxn modelId="{FD09D4DF-2EF8-4F40-861F-A618FE9D2A44}" type="presParOf" srcId="{ACFDB6C3-799E-4365-9D07-88FD35CDCB5B}" destId="{DCABE9DA-5643-4C2E-AFA0-E1981BEAE962}" srcOrd="0" destOrd="0" presId="urn:microsoft.com/office/officeart/2008/layout/HorizontalMultiLevelHierarchy"/>
    <dgm:cxn modelId="{00B77A55-B890-455A-8F78-511108F5B1BB}" type="presParOf" srcId="{ACFDB6C3-799E-4365-9D07-88FD35CDCB5B}" destId="{96ED0253-C432-44DC-A367-927569D82939}" srcOrd="1" destOrd="0" presId="urn:microsoft.com/office/officeart/2008/layout/HorizontalMultiLevelHierarchy"/>
    <dgm:cxn modelId="{5CF54920-F5DE-46EF-9C4C-3FA21A6F90A4}" type="presParOf" srcId="{D996C26E-A0E0-48F8-B7DE-9096D913E522}" destId="{23EB63B7-0565-4799-A09D-287611EE3D4A}" srcOrd="4" destOrd="0" presId="urn:microsoft.com/office/officeart/2008/layout/HorizontalMultiLevelHierarchy"/>
    <dgm:cxn modelId="{ADE45EB3-4A3A-4CCF-84E7-436291975B92}" type="presParOf" srcId="{23EB63B7-0565-4799-A09D-287611EE3D4A}" destId="{F76A7FFD-7FE0-4EEC-98A5-7E2781D59CE2}" srcOrd="0" destOrd="0" presId="urn:microsoft.com/office/officeart/2008/layout/HorizontalMultiLevelHierarchy"/>
    <dgm:cxn modelId="{83DFBC4E-7EC1-4AAA-BE65-68B35CA28F16}" type="presParOf" srcId="{D996C26E-A0E0-48F8-B7DE-9096D913E522}" destId="{C3FAF814-21E0-4F4F-90A9-E81D5FAA2F7F}" srcOrd="5" destOrd="0" presId="urn:microsoft.com/office/officeart/2008/layout/HorizontalMultiLevelHierarchy"/>
    <dgm:cxn modelId="{6682C049-0435-4EA4-817E-4D721B7D3A74}" type="presParOf" srcId="{C3FAF814-21E0-4F4F-90A9-E81D5FAA2F7F}" destId="{ED5CBDC4-896E-4F4B-87EC-40F801B19AFD}" srcOrd="0" destOrd="0" presId="urn:microsoft.com/office/officeart/2008/layout/HorizontalMultiLevelHierarchy"/>
    <dgm:cxn modelId="{959A1DEC-F5E7-4D24-8535-789E7267DB23}" type="presParOf" srcId="{C3FAF814-21E0-4F4F-90A9-E81D5FAA2F7F}" destId="{0F1FA87C-9841-439F-B35D-B7C21F10FDE5}" srcOrd="1" destOrd="0" presId="urn:microsoft.com/office/officeart/2008/layout/HorizontalMultiLevelHierarchy"/>
    <dgm:cxn modelId="{7D17DF77-3606-4C43-8F4D-5D1C61216790}" type="presParOf" srcId="{D996C26E-A0E0-48F8-B7DE-9096D913E522}" destId="{B6638B2F-D45D-44E1-B3BF-48CFE8B85147}" srcOrd="6" destOrd="0" presId="urn:microsoft.com/office/officeart/2008/layout/HorizontalMultiLevelHierarchy"/>
    <dgm:cxn modelId="{0B28BD22-5A7A-4C5A-93FC-ECB13434AA87}" type="presParOf" srcId="{B6638B2F-D45D-44E1-B3BF-48CFE8B85147}" destId="{DBA7160B-22F7-4C95-8066-31FC8CBB9E56}" srcOrd="0" destOrd="0" presId="urn:microsoft.com/office/officeart/2008/layout/HorizontalMultiLevelHierarchy"/>
    <dgm:cxn modelId="{5F9FA409-C196-449C-B3D8-31AA49A02531}" type="presParOf" srcId="{D996C26E-A0E0-48F8-B7DE-9096D913E522}" destId="{5B62548C-AFF9-4661-A0DD-3ABE109CA9DB}" srcOrd="7" destOrd="0" presId="urn:microsoft.com/office/officeart/2008/layout/HorizontalMultiLevelHierarchy"/>
    <dgm:cxn modelId="{3A57BCE8-279C-4982-8967-B09854B27023}" type="presParOf" srcId="{5B62548C-AFF9-4661-A0DD-3ABE109CA9DB}" destId="{F40A71F9-E9FB-4222-B3E5-23E85FB6D723}" srcOrd="0" destOrd="0" presId="urn:microsoft.com/office/officeart/2008/layout/HorizontalMultiLevelHierarchy"/>
    <dgm:cxn modelId="{37810F80-1F7F-4FE6-B9C8-6637F2EAF9D4}" type="presParOf" srcId="{5B62548C-AFF9-4661-A0DD-3ABE109CA9DB}" destId="{2D786F67-0415-42E0-99BC-540AD5AF8443}" srcOrd="1" destOrd="0" presId="urn:microsoft.com/office/officeart/2008/layout/HorizontalMultiLevelHierarchy"/>
    <dgm:cxn modelId="{8E1206A3-3736-4225-9B13-419A897065D2}" type="presParOf" srcId="{D996C26E-A0E0-48F8-B7DE-9096D913E522}" destId="{40224A99-8665-4026-AA04-3EC5483BD338}" srcOrd="8" destOrd="0" presId="urn:microsoft.com/office/officeart/2008/layout/HorizontalMultiLevelHierarchy"/>
    <dgm:cxn modelId="{340A7081-26FF-4320-93B9-FED46927794D}" type="presParOf" srcId="{40224A99-8665-4026-AA04-3EC5483BD338}" destId="{12DA1393-6AC8-4145-9732-2568EE53941C}" srcOrd="0" destOrd="0" presId="urn:microsoft.com/office/officeart/2008/layout/HorizontalMultiLevelHierarchy"/>
    <dgm:cxn modelId="{B16F3991-4628-4B3D-B8E3-BCF9553D582B}" type="presParOf" srcId="{D996C26E-A0E0-48F8-B7DE-9096D913E522}" destId="{5E658B21-AD86-4048-A470-842633687426}" srcOrd="9" destOrd="0" presId="urn:microsoft.com/office/officeart/2008/layout/HorizontalMultiLevelHierarchy"/>
    <dgm:cxn modelId="{382E7A91-6C39-4531-AA95-0E3B3F871328}" type="presParOf" srcId="{5E658B21-AD86-4048-A470-842633687426}" destId="{BF3D616B-CCF1-4C7C-B160-8C5D7A43C55D}" srcOrd="0" destOrd="0" presId="urn:microsoft.com/office/officeart/2008/layout/HorizontalMultiLevelHierarchy"/>
    <dgm:cxn modelId="{20EA3974-B355-4EB7-8B0D-AD0D321B9B7D}" type="presParOf" srcId="{5E658B21-AD86-4048-A470-842633687426}" destId="{165BFED1-BE36-4222-B80B-F6EE8F15D364}" srcOrd="1" destOrd="0" presId="urn:microsoft.com/office/officeart/2008/layout/HorizontalMultiLevelHierarchy"/>
    <dgm:cxn modelId="{0D5E9BAC-D098-4378-B51A-CE1A336DDD7F}" type="presParOf" srcId="{D996C26E-A0E0-48F8-B7DE-9096D913E522}" destId="{0A6497C0-DE09-4FAC-B136-BFD17FAE83B5}" srcOrd="10" destOrd="0" presId="urn:microsoft.com/office/officeart/2008/layout/HorizontalMultiLevelHierarchy"/>
    <dgm:cxn modelId="{4396BB0F-E644-4CB9-BE5C-AC273CD73BF9}" type="presParOf" srcId="{0A6497C0-DE09-4FAC-B136-BFD17FAE83B5}" destId="{530F389E-2F7D-485C-A11C-B095B16622AC}" srcOrd="0" destOrd="0" presId="urn:microsoft.com/office/officeart/2008/layout/HorizontalMultiLevelHierarchy"/>
    <dgm:cxn modelId="{C7281D35-7C81-4314-8DCB-5FB7A47023AF}" type="presParOf" srcId="{D996C26E-A0E0-48F8-B7DE-9096D913E522}" destId="{227466F4-B14F-4A68-B20C-705F362A4C18}" srcOrd="11" destOrd="0" presId="urn:microsoft.com/office/officeart/2008/layout/HorizontalMultiLevelHierarchy"/>
    <dgm:cxn modelId="{9971EF2A-DD78-4B84-9604-E5638CA75C8C}" type="presParOf" srcId="{227466F4-B14F-4A68-B20C-705F362A4C18}" destId="{B82A2933-6317-4D6C-9A2C-48BCB35F60D6}" srcOrd="0" destOrd="0" presId="urn:microsoft.com/office/officeart/2008/layout/HorizontalMultiLevelHierarchy"/>
    <dgm:cxn modelId="{267E756A-5DDB-45FD-8E2D-8CCF0C2AEFFD}" type="presParOf" srcId="{227466F4-B14F-4A68-B20C-705F362A4C18}" destId="{E804B6F0-0DC7-4489-9963-EE4E2AB33C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0F3D13-9E52-4D45-8F54-35307338965D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3DDDBB3-3D12-41E4-895D-EA638BC84ADF}">
      <dgm:prSet phldrT="[Text]"/>
      <dgm:spPr/>
      <dgm:t>
        <a:bodyPr/>
        <a:lstStyle/>
        <a:p>
          <a:r>
            <a:rPr lang="en-US" dirty="0"/>
            <a:t>PROSES</a:t>
          </a:r>
          <a:endParaRPr lang="id-ID" dirty="0"/>
        </a:p>
      </dgm:t>
    </dgm:pt>
    <dgm:pt modelId="{CCB7E4F4-5068-465B-B23E-45C004C9546F}" type="parTrans" cxnId="{28B0F10A-B08C-4204-AC95-FE04587E9B36}">
      <dgm:prSet/>
      <dgm:spPr/>
      <dgm:t>
        <a:bodyPr/>
        <a:lstStyle/>
        <a:p>
          <a:endParaRPr lang="id-ID"/>
        </a:p>
      </dgm:t>
    </dgm:pt>
    <dgm:pt modelId="{D16B2601-176C-47FE-8D22-12A567694D3B}" type="sibTrans" cxnId="{28B0F10A-B08C-4204-AC95-FE04587E9B36}">
      <dgm:prSet/>
      <dgm:spPr/>
      <dgm:t>
        <a:bodyPr/>
        <a:lstStyle/>
        <a:p>
          <a:endParaRPr lang="id-ID"/>
        </a:p>
      </dgm:t>
    </dgm:pt>
    <dgm:pt modelId="{51E5B18F-9A28-4126-945B-8D74E16D9791}">
      <dgm:prSet phldrT="[Text]"/>
      <dgm:spPr/>
      <dgm:t>
        <a:bodyPr/>
        <a:lstStyle/>
        <a:p>
          <a:r>
            <a:rPr lang="en-US" dirty="0"/>
            <a:t>PENGIRIMAN</a:t>
          </a:r>
          <a:endParaRPr lang="id-ID" dirty="0"/>
        </a:p>
      </dgm:t>
    </dgm:pt>
    <dgm:pt modelId="{AF8A7E43-B0C7-4DB0-A6AD-963F7229F842}" type="parTrans" cxnId="{7319558A-1C8C-4154-9C58-2A686E114DE6}">
      <dgm:prSet/>
      <dgm:spPr/>
      <dgm:t>
        <a:bodyPr/>
        <a:lstStyle/>
        <a:p>
          <a:endParaRPr lang="id-ID"/>
        </a:p>
      </dgm:t>
    </dgm:pt>
    <dgm:pt modelId="{5AFAC375-BD7A-4956-8283-E3B85B8BBB5A}" type="sibTrans" cxnId="{7319558A-1C8C-4154-9C58-2A686E114DE6}">
      <dgm:prSet/>
      <dgm:spPr/>
      <dgm:t>
        <a:bodyPr/>
        <a:lstStyle/>
        <a:p>
          <a:endParaRPr lang="id-ID"/>
        </a:p>
      </dgm:t>
    </dgm:pt>
    <dgm:pt modelId="{E4CEE9DF-73D6-43B6-88C9-8DFB0C4B5F84}">
      <dgm:prSet phldrT="[Text]"/>
      <dgm:spPr/>
      <dgm:t>
        <a:bodyPr/>
        <a:lstStyle/>
        <a:p>
          <a:r>
            <a:rPr lang="en-US" dirty="0"/>
            <a:t>MEDIA</a:t>
          </a:r>
          <a:endParaRPr lang="id-ID" dirty="0"/>
        </a:p>
      </dgm:t>
    </dgm:pt>
    <dgm:pt modelId="{E62A9622-114B-487F-AAE0-CFDA76BBDCCF}" type="parTrans" cxnId="{1BD2F2B0-4516-430D-8710-8DDECB0B18BA}">
      <dgm:prSet/>
      <dgm:spPr/>
      <dgm:t>
        <a:bodyPr/>
        <a:lstStyle/>
        <a:p>
          <a:endParaRPr lang="id-ID"/>
        </a:p>
      </dgm:t>
    </dgm:pt>
    <dgm:pt modelId="{C017B846-50D6-43AE-8A47-430178DAEB0B}" type="sibTrans" cxnId="{1BD2F2B0-4516-430D-8710-8DDECB0B18BA}">
      <dgm:prSet/>
      <dgm:spPr/>
      <dgm:t>
        <a:bodyPr/>
        <a:lstStyle/>
        <a:p>
          <a:endParaRPr lang="id-ID"/>
        </a:p>
      </dgm:t>
    </dgm:pt>
    <dgm:pt modelId="{4EC234D2-E812-4A4F-8528-B56086513FBC}">
      <dgm:prSet phldrT="[Text]"/>
      <dgm:spPr/>
      <dgm:t>
        <a:bodyPr/>
        <a:lstStyle/>
        <a:p>
          <a:r>
            <a:rPr lang="en-US" dirty="0"/>
            <a:t>PENERIM</a:t>
          </a:r>
          <a:endParaRPr lang="id-ID" dirty="0"/>
        </a:p>
      </dgm:t>
    </dgm:pt>
    <dgm:pt modelId="{A03BE15D-86CB-4F04-A1E2-37F84C513C10}" type="parTrans" cxnId="{A17AB0A7-BB17-4987-A4CD-E216E60D77E3}">
      <dgm:prSet/>
      <dgm:spPr/>
      <dgm:t>
        <a:bodyPr/>
        <a:lstStyle/>
        <a:p>
          <a:endParaRPr lang="id-ID"/>
        </a:p>
      </dgm:t>
    </dgm:pt>
    <dgm:pt modelId="{51E42E5B-09D3-491F-BAD7-AADEB7BDDBB0}" type="sibTrans" cxnId="{A17AB0A7-BB17-4987-A4CD-E216E60D77E3}">
      <dgm:prSet/>
      <dgm:spPr/>
      <dgm:t>
        <a:bodyPr/>
        <a:lstStyle/>
        <a:p>
          <a:endParaRPr lang="id-ID"/>
        </a:p>
      </dgm:t>
    </dgm:pt>
    <dgm:pt modelId="{4A0B45E1-7813-49EE-BB25-C8455A351C20}">
      <dgm:prSet phldrT="[Text]"/>
      <dgm:spPr/>
      <dgm:t>
        <a:bodyPr/>
        <a:lstStyle/>
        <a:p>
          <a:r>
            <a:rPr lang="en-US" dirty="0"/>
            <a:t>UMPAN BALIK</a:t>
          </a:r>
          <a:endParaRPr lang="id-ID" dirty="0"/>
        </a:p>
      </dgm:t>
    </dgm:pt>
    <dgm:pt modelId="{4A128F85-A367-4EB8-8D6C-2729AB540FD8}" type="parTrans" cxnId="{1A8B5249-574E-4FE6-B57A-72549F78F563}">
      <dgm:prSet/>
      <dgm:spPr/>
      <dgm:t>
        <a:bodyPr/>
        <a:lstStyle/>
        <a:p>
          <a:endParaRPr lang="id-ID"/>
        </a:p>
      </dgm:t>
    </dgm:pt>
    <dgm:pt modelId="{92464848-15D3-45F0-9E31-38B0311800D1}" type="sibTrans" cxnId="{1A8B5249-574E-4FE6-B57A-72549F78F563}">
      <dgm:prSet/>
      <dgm:spPr/>
      <dgm:t>
        <a:bodyPr/>
        <a:lstStyle/>
        <a:p>
          <a:endParaRPr lang="id-ID"/>
        </a:p>
      </dgm:t>
    </dgm:pt>
    <dgm:pt modelId="{CFE8DBE8-C0B8-48C2-B189-0513C3D33BDF}">
      <dgm:prSet phldrT="[Text]"/>
      <dgm:spPr/>
      <dgm:t>
        <a:bodyPr/>
        <a:lstStyle/>
        <a:p>
          <a:r>
            <a:rPr lang="en-US" dirty="0"/>
            <a:t>FISIK</a:t>
          </a:r>
          <a:endParaRPr lang="id-ID" dirty="0"/>
        </a:p>
      </dgm:t>
    </dgm:pt>
    <dgm:pt modelId="{C729C9C3-4272-4408-B28C-1953948FBAD4}" type="parTrans" cxnId="{A0143508-542E-4702-869F-EC13DED72FA3}">
      <dgm:prSet/>
      <dgm:spPr/>
      <dgm:t>
        <a:bodyPr/>
        <a:lstStyle/>
        <a:p>
          <a:endParaRPr lang="id-ID"/>
        </a:p>
      </dgm:t>
    </dgm:pt>
    <dgm:pt modelId="{8CA45FDD-93DC-4B39-9A0C-B30173C84963}" type="sibTrans" cxnId="{A0143508-542E-4702-869F-EC13DED72FA3}">
      <dgm:prSet/>
      <dgm:spPr/>
      <dgm:t>
        <a:bodyPr/>
        <a:lstStyle/>
        <a:p>
          <a:endParaRPr lang="id-ID"/>
        </a:p>
      </dgm:t>
    </dgm:pt>
    <dgm:pt modelId="{2ADAD6D8-54A5-4E6E-B26B-8F2C0412A168}">
      <dgm:prSet phldrT="[Text]"/>
      <dgm:spPr/>
      <dgm:t>
        <a:bodyPr/>
        <a:lstStyle/>
        <a:p>
          <a:r>
            <a:rPr lang="en-US" dirty="0"/>
            <a:t>SEMANTIK</a:t>
          </a:r>
          <a:endParaRPr lang="id-ID" dirty="0"/>
        </a:p>
      </dgm:t>
    </dgm:pt>
    <dgm:pt modelId="{0F0F0F6E-E44F-4132-9BF7-BFC6843C476A}" type="parTrans" cxnId="{135A0E8D-FECD-4263-9559-CBBC908C6DC5}">
      <dgm:prSet/>
      <dgm:spPr/>
      <dgm:t>
        <a:bodyPr/>
        <a:lstStyle/>
        <a:p>
          <a:endParaRPr lang="id-ID"/>
        </a:p>
      </dgm:t>
    </dgm:pt>
    <dgm:pt modelId="{AEC1D823-37D2-4CEF-8E7D-15989A872060}" type="sibTrans" cxnId="{135A0E8D-FECD-4263-9559-CBBC908C6DC5}">
      <dgm:prSet/>
      <dgm:spPr/>
      <dgm:t>
        <a:bodyPr/>
        <a:lstStyle/>
        <a:p>
          <a:endParaRPr lang="id-ID"/>
        </a:p>
      </dgm:t>
    </dgm:pt>
    <dgm:pt modelId="{F1A1C3AC-A6E9-4A52-8499-28F2697AE3C0}">
      <dgm:prSet phldrT="[Text]"/>
      <dgm:spPr/>
      <dgm:t>
        <a:bodyPr/>
        <a:lstStyle/>
        <a:p>
          <a:r>
            <a:rPr lang="en-US" dirty="0"/>
            <a:t>PSIKOSIAL</a:t>
          </a:r>
          <a:endParaRPr lang="id-ID" dirty="0"/>
        </a:p>
      </dgm:t>
    </dgm:pt>
    <dgm:pt modelId="{BCC8437C-1860-4C7B-A86D-5EECF7A16CB5}" type="parTrans" cxnId="{562D16C1-C7E6-4085-A5B5-9CB1B08F44ED}">
      <dgm:prSet/>
      <dgm:spPr/>
      <dgm:t>
        <a:bodyPr/>
        <a:lstStyle/>
        <a:p>
          <a:endParaRPr lang="id-ID"/>
        </a:p>
      </dgm:t>
    </dgm:pt>
    <dgm:pt modelId="{A8FDF5B1-E28B-4FDB-8D6A-41720D0AAFB2}" type="sibTrans" cxnId="{562D16C1-C7E6-4085-A5B5-9CB1B08F44ED}">
      <dgm:prSet/>
      <dgm:spPr/>
      <dgm:t>
        <a:bodyPr/>
        <a:lstStyle/>
        <a:p>
          <a:endParaRPr lang="id-ID"/>
        </a:p>
      </dgm:t>
    </dgm:pt>
    <dgm:pt modelId="{6B1BEEB2-96CF-4BDE-8A16-86474FA62B2C}">
      <dgm:prSet phldrT="[Text]"/>
      <dgm:spPr/>
      <dgm:t>
        <a:bodyPr/>
        <a:lstStyle/>
        <a:p>
          <a:r>
            <a:rPr lang="en-US" dirty="0"/>
            <a:t>ORGANISASIONAL</a:t>
          </a:r>
          <a:endParaRPr lang="id-ID" dirty="0"/>
        </a:p>
      </dgm:t>
    </dgm:pt>
    <dgm:pt modelId="{B1B8FE7E-F886-4134-B078-DF004E240A13}" type="parTrans" cxnId="{218DCAE4-C95E-4E3A-8371-87EA9E6E363E}">
      <dgm:prSet/>
      <dgm:spPr/>
      <dgm:t>
        <a:bodyPr/>
        <a:lstStyle/>
        <a:p>
          <a:endParaRPr lang="id-ID"/>
        </a:p>
      </dgm:t>
    </dgm:pt>
    <dgm:pt modelId="{4063B60A-6A19-48B3-AD5A-14452EE65B0C}" type="sibTrans" cxnId="{218DCAE4-C95E-4E3A-8371-87EA9E6E363E}">
      <dgm:prSet/>
      <dgm:spPr/>
      <dgm:t>
        <a:bodyPr/>
        <a:lstStyle/>
        <a:p>
          <a:endParaRPr lang="id-ID"/>
        </a:p>
      </dgm:t>
    </dgm:pt>
    <dgm:pt modelId="{69F6584F-C8C6-49E4-9251-334AE39759A5}" type="pres">
      <dgm:prSet presAssocID="{870F3D13-9E52-4D45-8F54-35307338965D}" presName="linear" presStyleCnt="0">
        <dgm:presLayoutVars>
          <dgm:dir/>
          <dgm:animLvl val="lvl"/>
          <dgm:resizeHandles val="exact"/>
        </dgm:presLayoutVars>
      </dgm:prSet>
      <dgm:spPr/>
    </dgm:pt>
    <dgm:pt modelId="{F6ACD3DC-E756-4962-B77F-3598ABFE53F6}" type="pres">
      <dgm:prSet presAssocID="{E3DDDBB3-3D12-41E4-895D-EA638BC84ADF}" presName="parentLin" presStyleCnt="0"/>
      <dgm:spPr/>
    </dgm:pt>
    <dgm:pt modelId="{B9D46777-71DA-4196-B7F8-3B0767475073}" type="pres">
      <dgm:prSet presAssocID="{E3DDDBB3-3D12-41E4-895D-EA638BC84ADF}" presName="parentLeftMargin" presStyleLbl="node1" presStyleIdx="0" presStyleCnt="9"/>
      <dgm:spPr/>
    </dgm:pt>
    <dgm:pt modelId="{7BBE44A4-1AD1-4C68-BB8B-A3F6C7980801}" type="pres">
      <dgm:prSet presAssocID="{E3DDDBB3-3D12-41E4-895D-EA638BC84ADF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E3FF55EE-1B88-4CF4-A254-1AA799C6D48D}" type="pres">
      <dgm:prSet presAssocID="{E3DDDBB3-3D12-41E4-895D-EA638BC84ADF}" presName="negativeSpace" presStyleCnt="0"/>
      <dgm:spPr/>
    </dgm:pt>
    <dgm:pt modelId="{A40049C1-6DC6-4CDD-894A-1A30C6F19868}" type="pres">
      <dgm:prSet presAssocID="{E3DDDBB3-3D12-41E4-895D-EA638BC84ADF}" presName="childText" presStyleLbl="conFgAcc1" presStyleIdx="0" presStyleCnt="9">
        <dgm:presLayoutVars>
          <dgm:bulletEnabled val="1"/>
        </dgm:presLayoutVars>
      </dgm:prSet>
      <dgm:spPr/>
    </dgm:pt>
    <dgm:pt modelId="{DB28B986-9CA3-4511-A3A3-339A7099DF60}" type="pres">
      <dgm:prSet presAssocID="{D16B2601-176C-47FE-8D22-12A567694D3B}" presName="spaceBetweenRectangles" presStyleCnt="0"/>
      <dgm:spPr/>
    </dgm:pt>
    <dgm:pt modelId="{18BF4AF3-FDAF-4F32-A13E-9ECF3DE1ACBA}" type="pres">
      <dgm:prSet presAssocID="{51E5B18F-9A28-4126-945B-8D74E16D9791}" presName="parentLin" presStyleCnt="0"/>
      <dgm:spPr/>
    </dgm:pt>
    <dgm:pt modelId="{846B6F6A-35AC-49F0-8E8E-678793DCB28E}" type="pres">
      <dgm:prSet presAssocID="{51E5B18F-9A28-4126-945B-8D74E16D9791}" presName="parentLeftMargin" presStyleLbl="node1" presStyleIdx="0" presStyleCnt="9"/>
      <dgm:spPr/>
    </dgm:pt>
    <dgm:pt modelId="{19967D5C-3FF2-408A-8C00-89D8B00CC621}" type="pres">
      <dgm:prSet presAssocID="{51E5B18F-9A28-4126-945B-8D74E16D9791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5F096BE7-22FE-40EC-863E-43B508947F79}" type="pres">
      <dgm:prSet presAssocID="{51E5B18F-9A28-4126-945B-8D74E16D9791}" presName="negativeSpace" presStyleCnt="0"/>
      <dgm:spPr/>
    </dgm:pt>
    <dgm:pt modelId="{409056C6-368C-45BB-AA98-5F3B3E7DE630}" type="pres">
      <dgm:prSet presAssocID="{51E5B18F-9A28-4126-945B-8D74E16D9791}" presName="childText" presStyleLbl="conFgAcc1" presStyleIdx="1" presStyleCnt="9">
        <dgm:presLayoutVars>
          <dgm:bulletEnabled val="1"/>
        </dgm:presLayoutVars>
      </dgm:prSet>
      <dgm:spPr/>
    </dgm:pt>
    <dgm:pt modelId="{343BCCA2-0AFC-4645-ACF5-0B767A968514}" type="pres">
      <dgm:prSet presAssocID="{5AFAC375-BD7A-4956-8283-E3B85B8BBB5A}" presName="spaceBetweenRectangles" presStyleCnt="0"/>
      <dgm:spPr/>
    </dgm:pt>
    <dgm:pt modelId="{9D83B87E-0F44-442B-817A-00810A63CEC5}" type="pres">
      <dgm:prSet presAssocID="{E4CEE9DF-73D6-43B6-88C9-8DFB0C4B5F84}" presName="parentLin" presStyleCnt="0"/>
      <dgm:spPr/>
    </dgm:pt>
    <dgm:pt modelId="{15AC9DE7-51D6-4B62-BCDC-324C88F8A6F6}" type="pres">
      <dgm:prSet presAssocID="{E4CEE9DF-73D6-43B6-88C9-8DFB0C4B5F84}" presName="parentLeftMargin" presStyleLbl="node1" presStyleIdx="1" presStyleCnt="9"/>
      <dgm:spPr/>
    </dgm:pt>
    <dgm:pt modelId="{FBF7F83F-ADA2-4551-B080-5B76D4A401A4}" type="pres">
      <dgm:prSet presAssocID="{E4CEE9DF-73D6-43B6-88C9-8DFB0C4B5F84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FBEAFF73-E14B-4159-AEA8-8A2DEE067F00}" type="pres">
      <dgm:prSet presAssocID="{E4CEE9DF-73D6-43B6-88C9-8DFB0C4B5F84}" presName="negativeSpace" presStyleCnt="0"/>
      <dgm:spPr/>
    </dgm:pt>
    <dgm:pt modelId="{AD2FE9A1-B51B-40FA-8172-DEC95CAA3C48}" type="pres">
      <dgm:prSet presAssocID="{E4CEE9DF-73D6-43B6-88C9-8DFB0C4B5F84}" presName="childText" presStyleLbl="conFgAcc1" presStyleIdx="2" presStyleCnt="9">
        <dgm:presLayoutVars>
          <dgm:bulletEnabled val="1"/>
        </dgm:presLayoutVars>
      </dgm:prSet>
      <dgm:spPr/>
    </dgm:pt>
    <dgm:pt modelId="{0BF596ED-063A-42A8-B8DD-73524DB96B8C}" type="pres">
      <dgm:prSet presAssocID="{C017B846-50D6-43AE-8A47-430178DAEB0B}" presName="spaceBetweenRectangles" presStyleCnt="0"/>
      <dgm:spPr/>
    </dgm:pt>
    <dgm:pt modelId="{633337B8-E3B8-435B-B8C3-80B951180067}" type="pres">
      <dgm:prSet presAssocID="{4EC234D2-E812-4A4F-8528-B56086513FBC}" presName="parentLin" presStyleCnt="0"/>
      <dgm:spPr/>
    </dgm:pt>
    <dgm:pt modelId="{B3D4329F-62D7-4411-B6CA-BB5907B9667B}" type="pres">
      <dgm:prSet presAssocID="{4EC234D2-E812-4A4F-8528-B56086513FBC}" presName="parentLeftMargin" presStyleLbl="node1" presStyleIdx="2" presStyleCnt="9"/>
      <dgm:spPr/>
    </dgm:pt>
    <dgm:pt modelId="{D2A92529-4877-4D26-AA25-8E05A7E47EE9}" type="pres">
      <dgm:prSet presAssocID="{4EC234D2-E812-4A4F-8528-B56086513FBC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5712281B-7CE0-4293-9719-29B9F7E24509}" type="pres">
      <dgm:prSet presAssocID="{4EC234D2-E812-4A4F-8528-B56086513FBC}" presName="negativeSpace" presStyleCnt="0"/>
      <dgm:spPr/>
    </dgm:pt>
    <dgm:pt modelId="{E742C9F4-8F9E-4C2F-BACB-3A272F9D1BB5}" type="pres">
      <dgm:prSet presAssocID="{4EC234D2-E812-4A4F-8528-B56086513FBC}" presName="childText" presStyleLbl="conFgAcc1" presStyleIdx="3" presStyleCnt="9">
        <dgm:presLayoutVars>
          <dgm:bulletEnabled val="1"/>
        </dgm:presLayoutVars>
      </dgm:prSet>
      <dgm:spPr/>
    </dgm:pt>
    <dgm:pt modelId="{0DD81060-D5C3-4ACE-AE6B-337C9617C1C1}" type="pres">
      <dgm:prSet presAssocID="{51E42E5B-09D3-491F-BAD7-AADEB7BDDBB0}" presName="spaceBetweenRectangles" presStyleCnt="0"/>
      <dgm:spPr/>
    </dgm:pt>
    <dgm:pt modelId="{F32D3753-D3EB-4429-9175-E4E9CAFF0E39}" type="pres">
      <dgm:prSet presAssocID="{4A0B45E1-7813-49EE-BB25-C8455A351C20}" presName="parentLin" presStyleCnt="0"/>
      <dgm:spPr/>
    </dgm:pt>
    <dgm:pt modelId="{9ECFF9FD-92F5-486B-B199-6F9EB4C7B693}" type="pres">
      <dgm:prSet presAssocID="{4A0B45E1-7813-49EE-BB25-C8455A351C20}" presName="parentLeftMargin" presStyleLbl="node1" presStyleIdx="3" presStyleCnt="9"/>
      <dgm:spPr/>
    </dgm:pt>
    <dgm:pt modelId="{824E7DB8-786A-4EAA-B1A6-3CD5B5845518}" type="pres">
      <dgm:prSet presAssocID="{4A0B45E1-7813-49EE-BB25-C8455A351C2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1B325F2-471B-4D6B-AD5B-0565F2192499}" type="pres">
      <dgm:prSet presAssocID="{4A0B45E1-7813-49EE-BB25-C8455A351C20}" presName="negativeSpace" presStyleCnt="0"/>
      <dgm:spPr/>
    </dgm:pt>
    <dgm:pt modelId="{60DBC352-7C24-4F23-BA89-07DC49816DFC}" type="pres">
      <dgm:prSet presAssocID="{4A0B45E1-7813-49EE-BB25-C8455A351C20}" presName="childText" presStyleLbl="conFgAcc1" presStyleIdx="4" presStyleCnt="9">
        <dgm:presLayoutVars>
          <dgm:bulletEnabled val="1"/>
        </dgm:presLayoutVars>
      </dgm:prSet>
      <dgm:spPr/>
    </dgm:pt>
    <dgm:pt modelId="{FBC0CADB-4F85-43E7-AB2A-83BCB83E760A}" type="pres">
      <dgm:prSet presAssocID="{92464848-15D3-45F0-9E31-38B0311800D1}" presName="spaceBetweenRectangles" presStyleCnt="0"/>
      <dgm:spPr/>
    </dgm:pt>
    <dgm:pt modelId="{6CC90BF8-A25F-4EC1-8D05-3E01DB4584C4}" type="pres">
      <dgm:prSet presAssocID="{CFE8DBE8-C0B8-48C2-B189-0513C3D33BDF}" presName="parentLin" presStyleCnt="0"/>
      <dgm:spPr/>
    </dgm:pt>
    <dgm:pt modelId="{483FD45D-C027-47E9-83DE-47D67E074E83}" type="pres">
      <dgm:prSet presAssocID="{CFE8DBE8-C0B8-48C2-B189-0513C3D33BDF}" presName="parentLeftMargin" presStyleLbl="node1" presStyleIdx="4" presStyleCnt="9"/>
      <dgm:spPr/>
    </dgm:pt>
    <dgm:pt modelId="{714330E4-29F1-41B7-9B7E-A88BDE9E9181}" type="pres">
      <dgm:prSet presAssocID="{CFE8DBE8-C0B8-48C2-B189-0513C3D33BD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C2ABC1FB-EFAB-4338-B472-89A8C25504C9}" type="pres">
      <dgm:prSet presAssocID="{CFE8DBE8-C0B8-48C2-B189-0513C3D33BDF}" presName="negativeSpace" presStyleCnt="0"/>
      <dgm:spPr/>
    </dgm:pt>
    <dgm:pt modelId="{540E2C52-AF42-45A7-9CAA-28CDF865BCA2}" type="pres">
      <dgm:prSet presAssocID="{CFE8DBE8-C0B8-48C2-B189-0513C3D33BDF}" presName="childText" presStyleLbl="conFgAcc1" presStyleIdx="5" presStyleCnt="9">
        <dgm:presLayoutVars>
          <dgm:bulletEnabled val="1"/>
        </dgm:presLayoutVars>
      </dgm:prSet>
      <dgm:spPr/>
    </dgm:pt>
    <dgm:pt modelId="{C1684C46-E3C0-4D30-8E4F-BD6C350F2903}" type="pres">
      <dgm:prSet presAssocID="{8CA45FDD-93DC-4B39-9A0C-B30173C84963}" presName="spaceBetweenRectangles" presStyleCnt="0"/>
      <dgm:spPr/>
    </dgm:pt>
    <dgm:pt modelId="{43B06FEE-F70F-45C4-BD70-3DA67CCBA9B5}" type="pres">
      <dgm:prSet presAssocID="{2ADAD6D8-54A5-4E6E-B26B-8F2C0412A168}" presName="parentLin" presStyleCnt="0"/>
      <dgm:spPr/>
    </dgm:pt>
    <dgm:pt modelId="{1F75DEF5-2540-4EED-A7E4-6BAA9B77E938}" type="pres">
      <dgm:prSet presAssocID="{2ADAD6D8-54A5-4E6E-B26B-8F2C0412A168}" presName="parentLeftMargin" presStyleLbl="node1" presStyleIdx="5" presStyleCnt="9"/>
      <dgm:spPr/>
    </dgm:pt>
    <dgm:pt modelId="{B5B1E591-BF72-4AB4-9FD7-51A358A245B6}" type="pres">
      <dgm:prSet presAssocID="{2ADAD6D8-54A5-4E6E-B26B-8F2C0412A168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950D1D65-8E2E-4938-8D28-1CB018A70F91}" type="pres">
      <dgm:prSet presAssocID="{2ADAD6D8-54A5-4E6E-B26B-8F2C0412A168}" presName="negativeSpace" presStyleCnt="0"/>
      <dgm:spPr/>
    </dgm:pt>
    <dgm:pt modelId="{3F91C55A-3EE6-4809-BC15-6155541A0C7E}" type="pres">
      <dgm:prSet presAssocID="{2ADAD6D8-54A5-4E6E-B26B-8F2C0412A168}" presName="childText" presStyleLbl="conFgAcc1" presStyleIdx="6" presStyleCnt="9">
        <dgm:presLayoutVars>
          <dgm:bulletEnabled val="1"/>
        </dgm:presLayoutVars>
      </dgm:prSet>
      <dgm:spPr/>
    </dgm:pt>
    <dgm:pt modelId="{C6943CDD-A06E-4F27-A9ED-A88A4CCAF1B0}" type="pres">
      <dgm:prSet presAssocID="{AEC1D823-37D2-4CEF-8E7D-15989A872060}" presName="spaceBetweenRectangles" presStyleCnt="0"/>
      <dgm:spPr/>
    </dgm:pt>
    <dgm:pt modelId="{D351C796-8B9A-4717-B191-EB131FD380C1}" type="pres">
      <dgm:prSet presAssocID="{F1A1C3AC-A6E9-4A52-8499-28F2697AE3C0}" presName="parentLin" presStyleCnt="0"/>
      <dgm:spPr/>
    </dgm:pt>
    <dgm:pt modelId="{3D2AFFAC-6403-4477-B278-D9BB618E4470}" type="pres">
      <dgm:prSet presAssocID="{F1A1C3AC-A6E9-4A52-8499-28F2697AE3C0}" presName="parentLeftMargin" presStyleLbl="node1" presStyleIdx="6" presStyleCnt="9"/>
      <dgm:spPr/>
    </dgm:pt>
    <dgm:pt modelId="{0426C3EB-03A3-4048-B19D-9402165B5EB5}" type="pres">
      <dgm:prSet presAssocID="{F1A1C3AC-A6E9-4A52-8499-28F2697AE3C0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EAA9332E-D2C8-4E26-8D9A-7E1330A40E19}" type="pres">
      <dgm:prSet presAssocID="{F1A1C3AC-A6E9-4A52-8499-28F2697AE3C0}" presName="negativeSpace" presStyleCnt="0"/>
      <dgm:spPr/>
    </dgm:pt>
    <dgm:pt modelId="{E4D0CC52-E625-4264-9539-5CBBE741D6CF}" type="pres">
      <dgm:prSet presAssocID="{F1A1C3AC-A6E9-4A52-8499-28F2697AE3C0}" presName="childText" presStyleLbl="conFgAcc1" presStyleIdx="7" presStyleCnt="9">
        <dgm:presLayoutVars>
          <dgm:bulletEnabled val="1"/>
        </dgm:presLayoutVars>
      </dgm:prSet>
      <dgm:spPr/>
    </dgm:pt>
    <dgm:pt modelId="{9196253F-6F94-4ACA-92BF-7A4AAFAB676B}" type="pres">
      <dgm:prSet presAssocID="{A8FDF5B1-E28B-4FDB-8D6A-41720D0AAFB2}" presName="spaceBetweenRectangles" presStyleCnt="0"/>
      <dgm:spPr/>
    </dgm:pt>
    <dgm:pt modelId="{9BF37468-88FE-4B12-B7F2-DF317D21E2B3}" type="pres">
      <dgm:prSet presAssocID="{6B1BEEB2-96CF-4BDE-8A16-86474FA62B2C}" presName="parentLin" presStyleCnt="0"/>
      <dgm:spPr/>
    </dgm:pt>
    <dgm:pt modelId="{F1B28393-A89F-41B7-8AB9-490041758ACA}" type="pres">
      <dgm:prSet presAssocID="{6B1BEEB2-96CF-4BDE-8A16-86474FA62B2C}" presName="parentLeftMargin" presStyleLbl="node1" presStyleIdx="7" presStyleCnt="9"/>
      <dgm:spPr/>
    </dgm:pt>
    <dgm:pt modelId="{F1C66245-0CB3-455E-95DA-75C40895817D}" type="pres">
      <dgm:prSet presAssocID="{6B1BEEB2-96CF-4BDE-8A16-86474FA62B2C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36996E91-6429-473B-BC53-2B6EBFD4C135}" type="pres">
      <dgm:prSet presAssocID="{6B1BEEB2-96CF-4BDE-8A16-86474FA62B2C}" presName="negativeSpace" presStyleCnt="0"/>
      <dgm:spPr/>
    </dgm:pt>
    <dgm:pt modelId="{2D503C39-3F6C-4D24-B47F-82E4616D93B9}" type="pres">
      <dgm:prSet presAssocID="{6B1BEEB2-96CF-4BDE-8A16-86474FA62B2C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A0143508-542E-4702-869F-EC13DED72FA3}" srcId="{870F3D13-9E52-4D45-8F54-35307338965D}" destId="{CFE8DBE8-C0B8-48C2-B189-0513C3D33BDF}" srcOrd="5" destOrd="0" parTransId="{C729C9C3-4272-4408-B28C-1953948FBAD4}" sibTransId="{8CA45FDD-93DC-4B39-9A0C-B30173C84963}"/>
    <dgm:cxn modelId="{28B0F10A-B08C-4204-AC95-FE04587E9B36}" srcId="{870F3D13-9E52-4D45-8F54-35307338965D}" destId="{E3DDDBB3-3D12-41E4-895D-EA638BC84ADF}" srcOrd="0" destOrd="0" parTransId="{CCB7E4F4-5068-465B-B23E-45C004C9546F}" sibTransId="{D16B2601-176C-47FE-8D22-12A567694D3B}"/>
    <dgm:cxn modelId="{67966914-A0AE-4D20-A344-77234162FC49}" type="presOf" srcId="{4A0B45E1-7813-49EE-BB25-C8455A351C20}" destId="{824E7DB8-786A-4EAA-B1A6-3CD5B5845518}" srcOrd="1" destOrd="0" presId="urn:microsoft.com/office/officeart/2005/8/layout/list1"/>
    <dgm:cxn modelId="{BA70D525-EAA1-48E2-8864-EF699AFFB5D1}" type="presOf" srcId="{4EC234D2-E812-4A4F-8528-B56086513FBC}" destId="{D2A92529-4877-4D26-AA25-8E05A7E47EE9}" srcOrd="1" destOrd="0" presId="urn:microsoft.com/office/officeart/2005/8/layout/list1"/>
    <dgm:cxn modelId="{E37A7329-DBA1-4F81-8A78-82FD86084417}" type="presOf" srcId="{E4CEE9DF-73D6-43B6-88C9-8DFB0C4B5F84}" destId="{15AC9DE7-51D6-4B62-BCDC-324C88F8A6F6}" srcOrd="0" destOrd="0" presId="urn:microsoft.com/office/officeart/2005/8/layout/list1"/>
    <dgm:cxn modelId="{F00C435E-4E42-4453-9FCE-72CC047A0178}" type="presOf" srcId="{4A0B45E1-7813-49EE-BB25-C8455A351C20}" destId="{9ECFF9FD-92F5-486B-B199-6F9EB4C7B693}" srcOrd="0" destOrd="0" presId="urn:microsoft.com/office/officeart/2005/8/layout/list1"/>
    <dgm:cxn modelId="{1202A466-B8B6-4262-9DC2-5A011B51B819}" type="presOf" srcId="{6B1BEEB2-96CF-4BDE-8A16-86474FA62B2C}" destId="{F1B28393-A89F-41B7-8AB9-490041758ACA}" srcOrd="0" destOrd="0" presId="urn:microsoft.com/office/officeart/2005/8/layout/list1"/>
    <dgm:cxn modelId="{B84EB268-A875-44B0-97C5-1CCD70A9822F}" type="presOf" srcId="{2ADAD6D8-54A5-4E6E-B26B-8F2C0412A168}" destId="{1F75DEF5-2540-4EED-A7E4-6BAA9B77E938}" srcOrd="0" destOrd="0" presId="urn:microsoft.com/office/officeart/2005/8/layout/list1"/>
    <dgm:cxn modelId="{1A8B5249-574E-4FE6-B57A-72549F78F563}" srcId="{870F3D13-9E52-4D45-8F54-35307338965D}" destId="{4A0B45E1-7813-49EE-BB25-C8455A351C20}" srcOrd="4" destOrd="0" parTransId="{4A128F85-A367-4EB8-8D6C-2729AB540FD8}" sibTransId="{92464848-15D3-45F0-9E31-38B0311800D1}"/>
    <dgm:cxn modelId="{7B15A66F-C9C2-4DFB-9954-5957B1024E5A}" type="presOf" srcId="{F1A1C3AC-A6E9-4A52-8499-28F2697AE3C0}" destId="{0426C3EB-03A3-4048-B19D-9402165B5EB5}" srcOrd="1" destOrd="0" presId="urn:microsoft.com/office/officeart/2005/8/layout/list1"/>
    <dgm:cxn modelId="{CFEA4989-3D4C-4268-B44A-300ED572D9CF}" type="presOf" srcId="{4EC234D2-E812-4A4F-8528-B56086513FBC}" destId="{B3D4329F-62D7-4411-B6CA-BB5907B9667B}" srcOrd="0" destOrd="0" presId="urn:microsoft.com/office/officeart/2005/8/layout/list1"/>
    <dgm:cxn modelId="{7319558A-1C8C-4154-9C58-2A686E114DE6}" srcId="{870F3D13-9E52-4D45-8F54-35307338965D}" destId="{51E5B18F-9A28-4126-945B-8D74E16D9791}" srcOrd="1" destOrd="0" parTransId="{AF8A7E43-B0C7-4DB0-A6AD-963F7229F842}" sibTransId="{5AFAC375-BD7A-4956-8283-E3B85B8BBB5A}"/>
    <dgm:cxn modelId="{135A0E8D-FECD-4263-9559-CBBC908C6DC5}" srcId="{870F3D13-9E52-4D45-8F54-35307338965D}" destId="{2ADAD6D8-54A5-4E6E-B26B-8F2C0412A168}" srcOrd="6" destOrd="0" parTransId="{0F0F0F6E-E44F-4132-9BF7-BFC6843C476A}" sibTransId="{AEC1D823-37D2-4CEF-8E7D-15989A872060}"/>
    <dgm:cxn modelId="{3963EC8E-240A-47DB-97A9-7B62904B86D6}" type="presOf" srcId="{CFE8DBE8-C0B8-48C2-B189-0513C3D33BDF}" destId="{714330E4-29F1-41B7-9B7E-A88BDE9E9181}" srcOrd="1" destOrd="0" presId="urn:microsoft.com/office/officeart/2005/8/layout/list1"/>
    <dgm:cxn modelId="{9912298F-8FFC-4981-A541-68E49CC26007}" type="presOf" srcId="{6B1BEEB2-96CF-4BDE-8A16-86474FA62B2C}" destId="{F1C66245-0CB3-455E-95DA-75C40895817D}" srcOrd="1" destOrd="0" presId="urn:microsoft.com/office/officeart/2005/8/layout/list1"/>
    <dgm:cxn modelId="{3EC4BB94-5847-4E94-A5DF-9640B097D252}" type="presOf" srcId="{E3DDDBB3-3D12-41E4-895D-EA638BC84ADF}" destId="{B9D46777-71DA-4196-B7F8-3B0767475073}" srcOrd="0" destOrd="0" presId="urn:microsoft.com/office/officeart/2005/8/layout/list1"/>
    <dgm:cxn modelId="{57BD7699-B76F-4972-A195-BBE680D985BE}" type="presOf" srcId="{51E5B18F-9A28-4126-945B-8D74E16D9791}" destId="{846B6F6A-35AC-49F0-8E8E-678793DCB28E}" srcOrd="0" destOrd="0" presId="urn:microsoft.com/office/officeart/2005/8/layout/list1"/>
    <dgm:cxn modelId="{1F2B25A3-90BA-43BE-BF38-94471E50ECE8}" type="presOf" srcId="{870F3D13-9E52-4D45-8F54-35307338965D}" destId="{69F6584F-C8C6-49E4-9251-334AE39759A5}" srcOrd="0" destOrd="0" presId="urn:microsoft.com/office/officeart/2005/8/layout/list1"/>
    <dgm:cxn modelId="{A17AB0A7-BB17-4987-A4CD-E216E60D77E3}" srcId="{870F3D13-9E52-4D45-8F54-35307338965D}" destId="{4EC234D2-E812-4A4F-8528-B56086513FBC}" srcOrd="3" destOrd="0" parTransId="{A03BE15D-86CB-4F04-A1E2-37F84C513C10}" sibTransId="{51E42E5B-09D3-491F-BAD7-AADEB7BDDBB0}"/>
    <dgm:cxn modelId="{977929AB-F9CA-4C8C-950E-669550733254}" type="presOf" srcId="{CFE8DBE8-C0B8-48C2-B189-0513C3D33BDF}" destId="{483FD45D-C027-47E9-83DE-47D67E074E83}" srcOrd="0" destOrd="0" presId="urn:microsoft.com/office/officeart/2005/8/layout/list1"/>
    <dgm:cxn modelId="{1BD2F2B0-4516-430D-8710-8DDECB0B18BA}" srcId="{870F3D13-9E52-4D45-8F54-35307338965D}" destId="{E4CEE9DF-73D6-43B6-88C9-8DFB0C4B5F84}" srcOrd="2" destOrd="0" parTransId="{E62A9622-114B-487F-AAE0-CFDA76BBDCCF}" sibTransId="{C017B846-50D6-43AE-8A47-430178DAEB0B}"/>
    <dgm:cxn modelId="{98BBD0B8-9CD5-4318-8C99-87F2CBD113B0}" type="presOf" srcId="{E3DDDBB3-3D12-41E4-895D-EA638BC84ADF}" destId="{7BBE44A4-1AD1-4C68-BB8B-A3F6C7980801}" srcOrd="1" destOrd="0" presId="urn:microsoft.com/office/officeart/2005/8/layout/list1"/>
    <dgm:cxn modelId="{863C23BB-E744-4C70-A8D6-BFD010521312}" type="presOf" srcId="{51E5B18F-9A28-4126-945B-8D74E16D9791}" destId="{19967D5C-3FF2-408A-8C00-89D8B00CC621}" srcOrd="1" destOrd="0" presId="urn:microsoft.com/office/officeart/2005/8/layout/list1"/>
    <dgm:cxn modelId="{562D16C1-C7E6-4085-A5B5-9CB1B08F44ED}" srcId="{870F3D13-9E52-4D45-8F54-35307338965D}" destId="{F1A1C3AC-A6E9-4A52-8499-28F2697AE3C0}" srcOrd="7" destOrd="0" parTransId="{BCC8437C-1860-4C7B-A86D-5EECF7A16CB5}" sibTransId="{A8FDF5B1-E28B-4FDB-8D6A-41720D0AAFB2}"/>
    <dgm:cxn modelId="{AF321DD9-CD1B-4DE7-B18B-2BAA0A0FA568}" type="presOf" srcId="{2ADAD6D8-54A5-4E6E-B26B-8F2C0412A168}" destId="{B5B1E591-BF72-4AB4-9FD7-51A358A245B6}" srcOrd="1" destOrd="0" presId="urn:microsoft.com/office/officeart/2005/8/layout/list1"/>
    <dgm:cxn modelId="{218DCAE4-C95E-4E3A-8371-87EA9E6E363E}" srcId="{870F3D13-9E52-4D45-8F54-35307338965D}" destId="{6B1BEEB2-96CF-4BDE-8A16-86474FA62B2C}" srcOrd="8" destOrd="0" parTransId="{B1B8FE7E-F886-4134-B078-DF004E240A13}" sibTransId="{4063B60A-6A19-48B3-AD5A-14452EE65B0C}"/>
    <dgm:cxn modelId="{668B9BEB-E24A-45EE-AD08-B021509EC7DB}" type="presOf" srcId="{E4CEE9DF-73D6-43B6-88C9-8DFB0C4B5F84}" destId="{FBF7F83F-ADA2-4551-B080-5B76D4A401A4}" srcOrd="1" destOrd="0" presId="urn:microsoft.com/office/officeart/2005/8/layout/list1"/>
    <dgm:cxn modelId="{7CF983FB-CEBC-4B63-9775-048E0CE5E9CD}" type="presOf" srcId="{F1A1C3AC-A6E9-4A52-8499-28F2697AE3C0}" destId="{3D2AFFAC-6403-4477-B278-D9BB618E4470}" srcOrd="0" destOrd="0" presId="urn:microsoft.com/office/officeart/2005/8/layout/list1"/>
    <dgm:cxn modelId="{6C31577C-5266-45C9-9F15-F35FA5DB5F42}" type="presParOf" srcId="{69F6584F-C8C6-49E4-9251-334AE39759A5}" destId="{F6ACD3DC-E756-4962-B77F-3598ABFE53F6}" srcOrd="0" destOrd="0" presId="urn:microsoft.com/office/officeart/2005/8/layout/list1"/>
    <dgm:cxn modelId="{B0854D67-DE27-42BE-B5DC-223B296FB0B1}" type="presParOf" srcId="{F6ACD3DC-E756-4962-B77F-3598ABFE53F6}" destId="{B9D46777-71DA-4196-B7F8-3B0767475073}" srcOrd="0" destOrd="0" presId="urn:microsoft.com/office/officeart/2005/8/layout/list1"/>
    <dgm:cxn modelId="{E41D79CC-A7E3-4D7B-9D66-1A9121C70D30}" type="presParOf" srcId="{F6ACD3DC-E756-4962-B77F-3598ABFE53F6}" destId="{7BBE44A4-1AD1-4C68-BB8B-A3F6C7980801}" srcOrd="1" destOrd="0" presId="urn:microsoft.com/office/officeart/2005/8/layout/list1"/>
    <dgm:cxn modelId="{C742B405-8DC0-4BA0-8E7D-F29D1F40F550}" type="presParOf" srcId="{69F6584F-C8C6-49E4-9251-334AE39759A5}" destId="{E3FF55EE-1B88-4CF4-A254-1AA799C6D48D}" srcOrd="1" destOrd="0" presId="urn:microsoft.com/office/officeart/2005/8/layout/list1"/>
    <dgm:cxn modelId="{CA11F135-40D0-46A7-AED8-6ED9CC705891}" type="presParOf" srcId="{69F6584F-C8C6-49E4-9251-334AE39759A5}" destId="{A40049C1-6DC6-4CDD-894A-1A30C6F19868}" srcOrd="2" destOrd="0" presId="urn:microsoft.com/office/officeart/2005/8/layout/list1"/>
    <dgm:cxn modelId="{CDE8A4C9-8A25-420E-9DEC-945F000F88C8}" type="presParOf" srcId="{69F6584F-C8C6-49E4-9251-334AE39759A5}" destId="{DB28B986-9CA3-4511-A3A3-339A7099DF60}" srcOrd="3" destOrd="0" presId="urn:microsoft.com/office/officeart/2005/8/layout/list1"/>
    <dgm:cxn modelId="{AF5E7E37-D5F8-41AA-B038-C296654722FD}" type="presParOf" srcId="{69F6584F-C8C6-49E4-9251-334AE39759A5}" destId="{18BF4AF3-FDAF-4F32-A13E-9ECF3DE1ACBA}" srcOrd="4" destOrd="0" presId="urn:microsoft.com/office/officeart/2005/8/layout/list1"/>
    <dgm:cxn modelId="{9F0445CC-0951-4115-A99B-E6C9A9490382}" type="presParOf" srcId="{18BF4AF3-FDAF-4F32-A13E-9ECF3DE1ACBA}" destId="{846B6F6A-35AC-49F0-8E8E-678793DCB28E}" srcOrd="0" destOrd="0" presId="urn:microsoft.com/office/officeart/2005/8/layout/list1"/>
    <dgm:cxn modelId="{A20E0E59-E476-4203-BD3C-8A34F3953793}" type="presParOf" srcId="{18BF4AF3-FDAF-4F32-A13E-9ECF3DE1ACBA}" destId="{19967D5C-3FF2-408A-8C00-89D8B00CC621}" srcOrd="1" destOrd="0" presId="urn:microsoft.com/office/officeart/2005/8/layout/list1"/>
    <dgm:cxn modelId="{46D5FA29-D29B-477A-9A81-8D08CFEBB6D9}" type="presParOf" srcId="{69F6584F-C8C6-49E4-9251-334AE39759A5}" destId="{5F096BE7-22FE-40EC-863E-43B508947F79}" srcOrd="5" destOrd="0" presId="urn:microsoft.com/office/officeart/2005/8/layout/list1"/>
    <dgm:cxn modelId="{47ABD3DE-CC14-4F0A-86A3-84176D15755D}" type="presParOf" srcId="{69F6584F-C8C6-49E4-9251-334AE39759A5}" destId="{409056C6-368C-45BB-AA98-5F3B3E7DE630}" srcOrd="6" destOrd="0" presId="urn:microsoft.com/office/officeart/2005/8/layout/list1"/>
    <dgm:cxn modelId="{48846D6F-7A68-43D1-83E0-22DC8C51C2BF}" type="presParOf" srcId="{69F6584F-C8C6-49E4-9251-334AE39759A5}" destId="{343BCCA2-0AFC-4645-ACF5-0B767A968514}" srcOrd="7" destOrd="0" presId="urn:microsoft.com/office/officeart/2005/8/layout/list1"/>
    <dgm:cxn modelId="{9E6B73A9-7388-4C01-98C0-CA9C6C2860D5}" type="presParOf" srcId="{69F6584F-C8C6-49E4-9251-334AE39759A5}" destId="{9D83B87E-0F44-442B-817A-00810A63CEC5}" srcOrd="8" destOrd="0" presId="urn:microsoft.com/office/officeart/2005/8/layout/list1"/>
    <dgm:cxn modelId="{E17B153E-36DB-43CB-8195-E64E0E795509}" type="presParOf" srcId="{9D83B87E-0F44-442B-817A-00810A63CEC5}" destId="{15AC9DE7-51D6-4B62-BCDC-324C88F8A6F6}" srcOrd="0" destOrd="0" presId="urn:microsoft.com/office/officeart/2005/8/layout/list1"/>
    <dgm:cxn modelId="{C18BC94E-D828-4B33-833A-C10B5305964B}" type="presParOf" srcId="{9D83B87E-0F44-442B-817A-00810A63CEC5}" destId="{FBF7F83F-ADA2-4551-B080-5B76D4A401A4}" srcOrd="1" destOrd="0" presId="urn:microsoft.com/office/officeart/2005/8/layout/list1"/>
    <dgm:cxn modelId="{2394C148-AE03-404C-A0C2-5A266A2F379E}" type="presParOf" srcId="{69F6584F-C8C6-49E4-9251-334AE39759A5}" destId="{FBEAFF73-E14B-4159-AEA8-8A2DEE067F00}" srcOrd="9" destOrd="0" presId="urn:microsoft.com/office/officeart/2005/8/layout/list1"/>
    <dgm:cxn modelId="{A29D4A57-42F2-4E9C-A8F1-7AD942EEA367}" type="presParOf" srcId="{69F6584F-C8C6-49E4-9251-334AE39759A5}" destId="{AD2FE9A1-B51B-40FA-8172-DEC95CAA3C48}" srcOrd="10" destOrd="0" presId="urn:microsoft.com/office/officeart/2005/8/layout/list1"/>
    <dgm:cxn modelId="{52444AC9-A7A4-407B-B694-0E63F5B1C12B}" type="presParOf" srcId="{69F6584F-C8C6-49E4-9251-334AE39759A5}" destId="{0BF596ED-063A-42A8-B8DD-73524DB96B8C}" srcOrd="11" destOrd="0" presId="urn:microsoft.com/office/officeart/2005/8/layout/list1"/>
    <dgm:cxn modelId="{C1D2978E-425A-4384-8C87-680C2CE571F4}" type="presParOf" srcId="{69F6584F-C8C6-49E4-9251-334AE39759A5}" destId="{633337B8-E3B8-435B-B8C3-80B951180067}" srcOrd="12" destOrd="0" presId="urn:microsoft.com/office/officeart/2005/8/layout/list1"/>
    <dgm:cxn modelId="{B2A9278F-0E02-494C-83AE-734EC623AA13}" type="presParOf" srcId="{633337B8-E3B8-435B-B8C3-80B951180067}" destId="{B3D4329F-62D7-4411-B6CA-BB5907B9667B}" srcOrd="0" destOrd="0" presId="urn:microsoft.com/office/officeart/2005/8/layout/list1"/>
    <dgm:cxn modelId="{70FFCFC1-3532-4448-BC04-3E08BF96AB71}" type="presParOf" srcId="{633337B8-E3B8-435B-B8C3-80B951180067}" destId="{D2A92529-4877-4D26-AA25-8E05A7E47EE9}" srcOrd="1" destOrd="0" presId="urn:microsoft.com/office/officeart/2005/8/layout/list1"/>
    <dgm:cxn modelId="{1AA811BD-3725-46B8-B1C8-0E8917402F7E}" type="presParOf" srcId="{69F6584F-C8C6-49E4-9251-334AE39759A5}" destId="{5712281B-7CE0-4293-9719-29B9F7E24509}" srcOrd="13" destOrd="0" presId="urn:microsoft.com/office/officeart/2005/8/layout/list1"/>
    <dgm:cxn modelId="{842DA7AD-23CD-4FCA-B1DF-EB095119B9DB}" type="presParOf" srcId="{69F6584F-C8C6-49E4-9251-334AE39759A5}" destId="{E742C9F4-8F9E-4C2F-BACB-3A272F9D1BB5}" srcOrd="14" destOrd="0" presId="urn:microsoft.com/office/officeart/2005/8/layout/list1"/>
    <dgm:cxn modelId="{9F8953F7-FCCB-4E73-90DF-F58E259C8436}" type="presParOf" srcId="{69F6584F-C8C6-49E4-9251-334AE39759A5}" destId="{0DD81060-D5C3-4ACE-AE6B-337C9617C1C1}" srcOrd="15" destOrd="0" presId="urn:microsoft.com/office/officeart/2005/8/layout/list1"/>
    <dgm:cxn modelId="{92A2B943-1183-4A99-8648-C4736CB50516}" type="presParOf" srcId="{69F6584F-C8C6-49E4-9251-334AE39759A5}" destId="{F32D3753-D3EB-4429-9175-E4E9CAFF0E39}" srcOrd="16" destOrd="0" presId="urn:microsoft.com/office/officeart/2005/8/layout/list1"/>
    <dgm:cxn modelId="{32EA4E4E-9046-48C5-A325-47A40F135090}" type="presParOf" srcId="{F32D3753-D3EB-4429-9175-E4E9CAFF0E39}" destId="{9ECFF9FD-92F5-486B-B199-6F9EB4C7B693}" srcOrd="0" destOrd="0" presId="urn:microsoft.com/office/officeart/2005/8/layout/list1"/>
    <dgm:cxn modelId="{86C9AD42-B216-41EF-9A1B-2321B00D81A1}" type="presParOf" srcId="{F32D3753-D3EB-4429-9175-E4E9CAFF0E39}" destId="{824E7DB8-786A-4EAA-B1A6-3CD5B5845518}" srcOrd="1" destOrd="0" presId="urn:microsoft.com/office/officeart/2005/8/layout/list1"/>
    <dgm:cxn modelId="{64E32E39-DDF2-4BBC-8C90-6C77139847BF}" type="presParOf" srcId="{69F6584F-C8C6-49E4-9251-334AE39759A5}" destId="{D1B325F2-471B-4D6B-AD5B-0565F2192499}" srcOrd="17" destOrd="0" presId="urn:microsoft.com/office/officeart/2005/8/layout/list1"/>
    <dgm:cxn modelId="{D70E1403-8591-456B-AD13-EAC3DA1D2A2D}" type="presParOf" srcId="{69F6584F-C8C6-49E4-9251-334AE39759A5}" destId="{60DBC352-7C24-4F23-BA89-07DC49816DFC}" srcOrd="18" destOrd="0" presId="urn:microsoft.com/office/officeart/2005/8/layout/list1"/>
    <dgm:cxn modelId="{ECB8A1B2-E0A8-4EF6-A243-A0B70731F9F6}" type="presParOf" srcId="{69F6584F-C8C6-49E4-9251-334AE39759A5}" destId="{FBC0CADB-4F85-43E7-AB2A-83BCB83E760A}" srcOrd="19" destOrd="0" presId="urn:microsoft.com/office/officeart/2005/8/layout/list1"/>
    <dgm:cxn modelId="{ABC572A5-FF5B-48E1-B24E-6045E29322EB}" type="presParOf" srcId="{69F6584F-C8C6-49E4-9251-334AE39759A5}" destId="{6CC90BF8-A25F-4EC1-8D05-3E01DB4584C4}" srcOrd="20" destOrd="0" presId="urn:microsoft.com/office/officeart/2005/8/layout/list1"/>
    <dgm:cxn modelId="{BA38CA1F-6686-4128-837B-9BC012C116D2}" type="presParOf" srcId="{6CC90BF8-A25F-4EC1-8D05-3E01DB4584C4}" destId="{483FD45D-C027-47E9-83DE-47D67E074E83}" srcOrd="0" destOrd="0" presId="urn:microsoft.com/office/officeart/2005/8/layout/list1"/>
    <dgm:cxn modelId="{95033397-404C-43FB-918A-9AAFD8F308AB}" type="presParOf" srcId="{6CC90BF8-A25F-4EC1-8D05-3E01DB4584C4}" destId="{714330E4-29F1-41B7-9B7E-A88BDE9E9181}" srcOrd="1" destOrd="0" presId="urn:microsoft.com/office/officeart/2005/8/layout/list1"/>
    <dgm:cxn modelId="{6BDB573F-0C5C-4276-BFEF-DEF03255DB77}" type="presParOf" srcId="{69F6584F-C8C6-49E4-9251-334AE39759A5}" destId="{C2ABC1FB-EFAB-4338-B472-89A8C25504C9}" srcOrd="21" destOrd="0" presId="urn:microsoft.com/office/officeart/2005/8/layout/list1"/>
    <dgm:cxn modelId="{2C6FB340-B645-42CA-8BED-9E515CDAD72E}" type="presParOf" srcId="{69F6584F-C8C6-49E4-9251-334AE39759A5}" destId="{540E2C52-AF42-45A7-9CAA-28CDF865BCA2}" srcOrd="22" destOrd="0" presId="urn:microsoft.com/office/officeart/2005/8/layout/list1"/>
    <dgm:cxn modelId="{852F59CE-EE42-45B9-852F-9E40C1C8F30E}" type="presParOf" srcId="{69F6584F-C8C6-49E4-9251-334AE39759A5}" destId="{C1684C46-E3C0-4D30-8E4F-BD6C350F2903}" srcOrd="23" destOrd="0" presId="urn:microsoft.com/office/officeart/2005/8/layout/list1"/>
    <dgm:cxn modelId="{A43B4193-DE77-44AF-A294-6C6550F20734}" type="presParOf" srcId="{69F6584F-C8C6-49E4-9251-334AE39759A5}" destId="{43B06FEE-F70F-45C4-BD70-3DA67CCBA9B5}" srcOrd="24" destOrd="0" presId="urn:microsoft.com/office/officeart/2005/8/layout/list1"/>
    <dgm:cxn modelId="{4CB74411-48D9-4703-87DB-7E4133F40921}" type="presParOf" srcId="{43B06FEE-F70F-45C4-BD70-3DA67CCBA9B5}" destId="{1F75DEF5-2540-4EED-A7E4-6BAA9B77E938}" srcOrd="0" destOrd="0" presId="urn:microsoft.com/office/officeart/2005/8/layout/list1"/>
    <dgm:cxn modelId="{2F7FE54B-D429-4F87-A62D-6FCD68EC5A8F}" type="presParOf" srcId="{43B06FEE-F70F-45C4-BD70-3DA67CCBA9B5}" destId="{B5B1E591-BF72-4AB4-9FD7-51A358A245B6}" srcOrd="1" destOrd="0" presId="urn:microsoft.com/office/officeart/2005/8/layout/list1"/>
    <dgm:cxn modelId="{506073CE-8F8A-4BA9-8659-DFDAFDD106D0}" type="presParOf" srcId="{69F6584F-C8C6-49E4-9251-334AE39759A5}" destId="{950D1D65-8E2E-4938-8D28-1CB018A70F91}" srcOrd="25" destOrd="0" presId="urn:microsoft.com/office/officeart/2005/8/layout/list1"/>
    <dgm:cxn modelId="{756F979F-D23C-4DE4-9B32-40FEED555BEA}" type="presParOf" srcId="{69F6584F-C8C6-49E4-9251-334AE39759A5}" destId="{3F91C55A-3EE6-4809-BC15-6155541A0C7E}" srcOrd="26" destOrd="0" presId="urn:microsoft.com/office/officeart/2005/8/layout/list1"/>
    <dgm:cxn modelId="{45BD88A8-7616-452D-8C31-CE46F0289888}" type="presParOf" srcId="{69F6584F-C8C6-49E4-9251-334AE39759A5}" destId="{C6943CDD-A06E-4F27-A9ED-A88A4CCAF1B0}" srcOrd="27" destOrd="0" presId="urn:microsoft.com/office/officeart/2005/8/layout/list1"/>
    <dgm:cxn modelId="{26C25781-F4A4-4A24-A775-66115284F3CA}" type="presParOf" srcId="{69F6584F-C8C6-49E4-9251-334AE39759A5}" destId="{D351C796-8B9A-4717-B191-EB131FD380C1}" srcOrd="28" destOrd="0" presId="urn:microsoft.com/office/officeart/2005/8/layout/list1"/>
    <dgm:cxn modelId="{800F0A3E-4B73-42DA-8506-0C3E68A0BE81}" type="presParOf" srcId="{D351C796-8B9A-4717-B191-EB131FD380C1}" destId="{3D2AFFAC-6403-4477-B278-D9BB618E4470}" srcOrd="0" destOrd="0" presId="urn:microsoft.com/office/officeart/2005/8/layout/list1"/>
    <dgm:cxn modelId="{BC5A3AEB-7E12-474F-AE17-BD4352DCF6C1}" type="presParOf" srcId="{D351C796-8B9A-4717-B191-EB131FD380C1}" destId="{0426C3EB-03A3-4048-B19D-9402165B5EB5}" srcOrd="1" destOrd="0" presId="urn:microsoft.com/office/officeart/2005/8/layout/list1"/>
    <dgm:cxn modelId="{E61BB0EC-CEC7-4020-9C51-F436FCF87863}" type="presParOf" srcId="{69F6584F-C8C6-49E4-9251-334AE39759A5}" destId="{EAA9332E-D2C8-4E26-8D9A-7E1330A40E19}" srcOrd="29" destOrd="0" presId="urn:microsoft.com/office/officeart/2005/8/layout/list1"/>
    <dgm:cxn modelId="{D0FB0C3A-341B-4838-B846-29D4B468DC1A}" type="presParOf" srcId="{69F6584F-C8C6-49E4-9251-334AE39759A5}" destId="{E4D0CC52-E625-4264-9539-5CBBE741D6CF}" srcOrd="30" destOrd="0" presId="urn:microsoft.com/office/officeart/2005/8/layout/list1"/>
    <dgm:cxn modelId="{A8A7DC37-5726-480A-9D46-5C892320269C}" type="presParOf" srcId="{69F6584F-C8C6-49E4-9251-334AE39759A5}" destId="{9196253F-6F94-4ACA-92BF-7A4AAFAB676B}" srcOrd="31" destOrd="0" presId="urn:microsoft.com/office/officeart/2005/8/layout/list1"/>
    <dgm:cxn modelId="{25125457-B846-4217-BF5D-4566C1926B5F}" type="presParOf" srcId="{69F6584F-C8C6-49E4-9251-334AE39759A5}" destId="{9BF37468-88FE-4B12-B7F2-DF317D21E2B3}" srcOrd="32" destOrd="0" presId="urn:microsoft.com/office/officeart/2005/8/layout/list1"/>
    <dgm:cxn modelId="{2069F8AF-52D8-4B10-8752-3D3B25FD17AB}" type="presParOf" srcId="{9BF37468-88FE-4B12-B7F2-DF317D21E2B3}" destId="{F1B28393-A89F-41B7-8AB9-490041758ACA}" srcOrd="0" destOrd="0" presId="urn:microsoft.com/office/officeart/2005/8/layout/list1"/>
    <dgm:cxn modelId="{D3E728B6-80D0-4EC9-A976-F4CDFF74842C}" type="presParOf" srcId="{9BF37468-88FE-4B12-B7F2-DF317D21E2B3}" destId="{F1C66245-0CB3-455E-95DA-75C40895817D}" srcOrd="1" destOrd="0" presId="urn:microsoft.com/office/officeart/2005/8/layout/list1"/>
    <dgm:cxn modelId="{9F258020-D05C-4BD4-BADA-8CB8AE7F4B51}" type="presParOf" srcId="{69F6584F-C8C6-49E4-9251-334AE39759A5}" destId="{36996E91-6429-473B-BC53-2B6EBFD4C135}" srcOrd="33" destOrd="0" presId="urn:microsoft.com/office/officeart/2005/8/layout/list1"/>
    <dgm:cxn modelId="{BF144572-84AC-4BFD-9567-A01F37E4C928}" type="presParOf" srcId="{69F6584F-C8C6-49E4-9251-334AE39759A5}" destId="{2D503C39-3F6C-4D24-B47F-82E4616D93B9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199151-6059-4D64-B939-19A703A2E90F}" type="doc">
      <dgm:prSet loTypeId="urn:microsoft.com/office/officeart/2005/8/layout/vList3" loCatId="list" qsTypeId="urn:microsoft.com/office/officeart/2005/8/quickstyle/simple3" qsCatId="simple" csTypeId="urn:microsoft.com/office/officeart/2005/8/colors/accent2_2" csCatId="accent2" phldr="1"/>
      <dgm:spPr/>
    </dgm:pt>
    <dgm:pt modelId="{9040A0C8-1433-4BAA-BD6E-2A5E82C81B2C}">
      <dgm:prSet phldrT="[Text]"/>
      <dgm:spPr/>
      <dgm:t>
        <a:bodyPr/>
        <a:lstStyle/>
        <a:p>
          <a:r>
            <a:rPr lang="en-US" dirty="0"/>
            <a:t>MANAGECOMMUNICATION FLOW</a:t>
          </a:r>
          <a:endParaRPr lang="id-ID" dirty="0"/>
        </a:p>
      </dgm:t>
    </dgm:pt>
    <dgm:pt modelId="{81ADDD23-5A07-440B-992D-A6FA59F9AC46}" type="parTrans" cxnId="{07E280ED-01AC-470B-A6BD-A2541057C21D}">
      <dgm:prSet/>
      <dgm:spPr/>
      <dgm:t>
        <a:bodyPr/>
        <a:lstStyle/>
        <a:p>
          <a:endParaRPr lang="id-ID"/>
        </a:p>
      </dgm:t>
    </dgm:pt>
    <dgm:pt modelId="{DF4C2391-C4F8-4E08-B33B-0046449BA9F1}" type="sibTrans" cxnId="{07E280ED-01AC-470B-A6BD-A2541057C21D}">
      <dgm:prSet/>
      <dgm:spPr/>
      <dgm:t>
        <a:bodyPr/>
        <a:lstStyle/>
        <a:p>
          <a:endParaRPr lang="id-ID"/>
        </a:p>
      </dgm:t>
    </dgm:pt>
    <dgm:pt modelId="{B48E6CEE-3A94-47E8-A2D3-0F40459E632E}">
      <dgm:prSet phldrT="[Text]"/>
      <dgm:spPr/>
      <dgm:t>
        <a:bodyPr/>
        <a:lstStyle/>
        <a:p>
          <a:r>
            <a:rPr lang="en-US" dirty="0"/>
            <a:t>USE FEEDBACK</a:t>
          </a:r>
          <a:endParaRPr lang="id-ID" dirty="0"/>
        </a:p>
      </dgm:t>
    </dgm:pt>
    <dgm:pt modelId="{0B6AB7BE-F803-468C-8D22-DF976F332872}" type="parTrans" cxnId="{B435E98E-E0EE-46B5-A495-4A3504DD1AAA}">
      <dgm:prSet/>
      <dgm:spPr/>
      <dgm:t>
        <a:bodyPr/>
        <a:lstStyle/>
        <a:p>
          <a:endParaRPr lang="id-ID"/>
        </a:p>
      </dgm:t>
    </dgm:pt>
    <dgm:pt modelId="{83683E1E-C93C-41B0-89F5-CDC513AADEB2}" type="sibTrans" cxnId="{B435E98E-E0EE-46B5-A495-4A3504DD1AAA}">
      <dgm:prSet/>
      <dgm:spPr/>
      <dgm:t>
        <a:bodyPr/>
        <a:lstStyle/>
        <a:p>
          <a:endParaRPr lang="id-ID"/>
        </a:p>
      </dgm:t>
    </dgm:pt>
    <dgm:pt modelId="{C92DC157-CEFC-4E61-8AB2-8D69A182A30E}">
      <dgm:prSet phldrT="[Text]"/>
      <dgm:spPr/>
      <dgm:t>
        <a:bodyPr/>
        <a:lstStyle/>
        <a:p>
          <a:r>
            <a:rPr lang="en-US" dirty="0"/>
            <a:t>SIMPLIFY LANGUAGE</a:t>
          </a:r>
          <a:endParaRPr lang="id-ID" dirty="0"/>
        </a:p>
      </dgm:t>
    </dgm:pt>
    <dgm:pt modelId="{8A760D38-6AD8-4B3A-87FB-64CD18684450}" type="parTrans" cxnId="{A4CAC63F-9ABD-47FA-9A37-3F2E15C43D22}">
      <dgm:prSet/>
      <dgm:spPr/>
      <dgm:t>
        <a:bodyPr/>
        <a:lstStyle/>
        <a:p>
          <a:endParaRPr lang="id-ID"/>
        </a:p>
      </dgm:t>
    </dgm:pt>
    <dgm:pt modelId="{4D7F2241-9D3A-4E86-8FE3-8EA368E1FBD9}" type="sibTrans" cxnId="{A4CAC63F-9ABD-47FA-9A37-3F2E15C43D22}">
      <dgm:prSet/>
      <dgm:spPr/>
      <dgm:t>
        <a:bodyPr/>
        <a:lstStyle/>
        <a:p>
          <a:endParaRPr lang="id-ID"/>
        </a:p>
      </dgm:t>
    </dgm:pt>
    <dgm:pt modelId="{339C889E-5DBD-4916-B49A-0C8EC565F712}" type="pres">
      <dgm:prSet presAssocID="{99199151-6059-4D64-B939-19A703A2E90F}" presName="linearFlow" presStyleCnt="0">
        <dgm:presLayoutVars>
          <dgm:dir/>
          <dgm:resizeHandles val="exact"/>
        </dgm:presLayoutVars>
      </dgm:prSet>
      <dgm:spPr/>
    </dgm:pt>
    <dgm:pt modelId="{5426F77E-E345-419B-A8A5-FF29341125AD}" type="pres">
      <dgm:prSet presAssocID="{9040A0C8-1433-4BAA-BD6E-2A5E82C81B2C}" presName="composite" presStyleCnt="0"/>
      <dgm:spPr/>
    </dgm:pt>
    <dgm:pt modelId="{77CE6B2E-40AC-4006-91FE-2DAE12DE80EF}" type="pres">
      <dgm:prSet presAssocID="{9040A0C8-1433-4BAA-BD6E-2A5E82C81B2C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129F75E2-0AF7-4CA6-9AD0-02D4491AA4BF}" type="pres">
      <dgm:prSet presAssocID="{9040A0C8-1433-4BAA-BD6E-2A5E82C81B2C}" presName="txShp" presStyleLbl="node1" presStyleIdx="0" presStyleCnt="3">
        <dgm:presLayoutVars>
          <dgm:bulletEnabled val="1"/>
        </dgm:presLayoutVars>
      </dgm:prSet>
      <dgm:spPr/>
    </dgm:pt>
    <dgm:pt modelId="{367379DF-87FE-4717-9179-3FA383125B5D}" type="pres">
      <dgm:prSet presAssocID="{DF4C2391-C4F8-4E08-B33B-0046449BA9F1}" presName="spacing" presStyleCnt="0"/>
      <dgm:spPr/>
    </dgm:pt>
    <dgm:pt modelId="{207A437E-A862-4564-AB14-A7DE4DCF1A1E}" type="pres">
      <dgm:prSet presAssocID="{B48E6CEE-3A94-47E8-A2D3-0F40459E632E}" presName="composite" presStyleCnt="0"/>
      <dgm:spPr/>
    </dgm:pt>
    <dgm:pt modelId="{E48006E2-D10D-404A-BBA3-9ED7808FDDEC}" type="pres">
      <dgm:prSet presAssocID="{B48E6CEE-3A94-47E8-A2D3-0F40459E632E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</dgm:pt>
    <dgm:pt modelId="{54467BA3-F3B3-4B48-B2FE-FC1284EB624E}" type="pres">
      <dgm:prSet presAssocID="{B48E6CEE-3A94-47E8-A2D3-0F40459E632E}" presName="txShp" presStyleLbl="node1" presStyleIdx="1" presStyleCnt="3">
        <dgm:presLayoutVars>
          <dgm:bulletEnabled val="1"/>
        </dgm:presLayoutVars>
      </dgm:prSet>
      <dgm:spPr/>
    </dgm:pt>
    <dgm:pt modelId="{594DDFE8-8590-4C8F-9D96-13EE99AE35D4}" type="pres">
      <dgm:prSet presAssocID="{83683E1E-C93C-41B0-89F5-CDC513AADEB2}" presName="spacing" presStyleCnt="0"/>
      <dgm:spPr/>
    </dgm:pt>
    <dgm:pt modelId="{EEB2522B-6BA6-46CA-82DD-EEE1B2BF00C7}" type="pres">
      <dgm:prSet presAssocID="{C92DC157-CEFC-4E61-8AB2-8D69A182A30E}" presName="composite" presStyleCnt="0"/>
      <dgm:spPr/>
    </dgm:pt>
    <dgm:pt modelId="{D5458075-79C4-4A0C-BFE3-583B679A883E}" type="pres">
      <dgm:prSet presAssocID="{C92DC157-CEFC-4E61-8AB2-8D69A182A30E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384C87E6-9760-4795-A34F-01546E992F94}" type="pres">
      <dgm:prSet presAssocID="{C92DC157-CEFC-4E61-8AB2-8D69A182A30E}" presName="txShp" presStyleLbl="node1" presStyleIdx="2" presStyleCnt="3">
        <dgm:presLayoutVars>
          <dgm:bulletEnabled val="1"/>
        </dgm:presLayoutVars>
      </dgm:prSet>
      <dgm:spPr/>
    </dgm:pt>
  </dgm:ptLst>
  <dgm:cxnLst>
    <dgm:cxn modelId="{A4CAC63F-9ABD-47FA-9A37-3F2E15C43D22}" srcId="{99199151-6059-4D64-B939-19A703A2E90F}" destId="{C92DC157-CEFC-4E61-8AB2-8D69A182A30E}" srcOrd="2" destOrd="0" parTransId="{8A760D38-6AD8-4B3A-87FB-64CD18684450}" sibTransId="{4D7F2241-9D3A-4E86-8FE3-8EA368E1FBD9}"/>
    <dgm:cxn modelId="{E8CDAD5E-E56E-447C-ACB2-ABFAE12F565C}" type="presOf" srcId="{C92DC157-CEFC-4E61-8AB2-8D69A182A30E}" destId="{384C87E6-9760-4795-A34F-01546E992F94}" srcOrd="0" destOrd="0" presId="urn:microsoft.com/office/officeart/2005/8/layout/vList3"/>
    <dgm:cxn modelId="{B435E98E-E0EE-46B5-A495-4A3504DD1AAA}" srcId="{99199151-6059-4D64-B939-19A703A2E90F}" destId="{B48E6CEE-3A94-47E8-A2D3-0F40459E632E}" srcOrd="1" destOrd="0" parTransId="{0B6AB7BE-F803-468C-8D22-DF976F332872}" sibTransId="{83683E1E-C93C-41B0-89F5-CDC513AADEB2}"/>
    <dgm:cxn modelId="{B7B23FAC-F569-4AEE-BE1C-284EFEC5E047}" type="presOf" srcId="{9040A0C8-1433-4BAA-BD6E-2A5E82C81B2C}" destId="{129F75E2-0AF7-4CA6-9AD0-02D4491AA4BF}" srcOrd="0" destOrd="0" presId="urn:microsoft.com/office/officeart/2005/8/layout/vList3"/>
    <dgm:cxn modelId="{B0E5E9CE-CEBF-49C1-BFD2-D8B21A2E8ECF}" type="presOf" srcId="{99199151-6059-4D64-B939-19A703A2E90F}" destId="{339C889E-5DBD-4916-B49A-0C8EC565F712}" srcOrd="0" destOrd="0" presId="urn:microsoft.com/office/officeart/2005/8/layout/vList3"/>
    <dgm:cxn modelId="{07E280ED-01AC-470B-A6BD-A2541057C21D}" srcId="{99199151-6059-4D64-B939-19A703A2E90F}" destId="{9040A0C8-1433-4BAA-BD6E-2A5E82C81B2C}" srcOrd="0" destOrd="0" parTransId="{81ADDD23-5A07-440B-992D-A6FA59F9AC46}" sibTransId="{DF4C2391-C4F8-4E08-B33B-0046449BA9F1}"/>
    <dgm:cxn modelId="{2349A7F9-CB40-4D93-96D0-07B6BE93CDE8}" type="presOf" srcId="{B48E6CEE-3A94-47E8-A2D3-0F40459E632E}" destId="{54467BA3-F3B3-4B48-B2FE-FC1284EB624E}" srcOrd="0" destOrd="0" presId="urn:microsoft.com/office/officeart/2005/8/layout/vList3"/>
    <dgm:cxn modelId="{35A41B7E-C6F3-4A61-8DE6-13180EC393EE}" type="presParOf" srcId="{339C889E-5DBD-4916-B49A-0C8EC565F712}" destId="{5426F77E-E345-419B-A8A5-FF29341125AD}" srcOrd="0" destOrd="0" presId="urn:microsoft.com/office/officeart/2005/8/layout/vList3"/>
    <dgm:cxn modelId="{F4E7CCBF-D050-4F76-B5DC-FAA59E3A8B5D}" type="presParOf" srcId="{5426F77E-E345-419B-A8A5-FF29341125AD}" destId="{77CE6B2E-40AC-4006-91FE-2DAE12DE80EF}" srcOrd="0" destOrd="0" presId="urn:microsoft.com/office/officeart/2005/8/layout/vList3"/>
    <dgm:cxn modelId="{EE1ACA4D-1B6C-4B76-8D5F-BF3EC440EF1C}" type="presParOf" srcId="{5426F77E-E345-419B-A8A5-FF29341125AD}" destId="{129F75E2-0AF7-4CA6-9AD0-02D4491AA4BF}" srcOrd="1" destOrd="0" presId="urn:microsoft.com/office/officeart/2005/8/layout/vList3"/>
    <dgm:cxn modelId="{1DA9FF1E-E3A4-439C-93BD-B087B4635BF1}" type="presParOf" srcId="{339C889E-5DBD-4916-B49A-0C8EC565F712}" destId="{367379DF-87FE-4717-9179-3FA383125B5D}" srcOrd="1" destOrd="0" presId="urn:microsoft.com/office/officeart/2005/8/layout/vList3"/>
    <dgm:cxn modelId="{C97CAF3A-F82D-41C3-AB42-E8796EF5F205}" type="presParOf" srcId="{339C889E-5DBD-4916-B49A-0C8EC565F712}" destId="{207A437E-A862-4564-AB14-A7DE4DCF1A1E}" srcOrd="2" destOrd="0" presId="urn:microsoft.com/office/officeart/2005/8/layout/vList3"/>
    <dgm:cxn modelId="{340F6FE0-80F9-4AA4-A501-EA32C771690B}" type="presParOf" srcId="{207A437E-A862-4564-AB14-A7DE4DCF1A1E}" destId="{E48006E2-D10D-404A-BBA3-9ED7808FDDEC}" srcOrd="0" destOrd="0" presId="urn:microsoft.com/office/officeart/2005/8/layout/vList3"/>
    <dgm:cxn modelId="{0D643BF3-B244-4649-A01D-3B9C008C5B22}" type="presParOf" srcId="{207A437E-A862-4564-AB14-A7DE4DCF1A1E}" destId="{54467BA3-F3B3-4B48-B2FE-FC1284EB624E}" srcOrd="1" destOrd="0" presId="urn:microsoft.com/office/officeart/2005/8/layout/vList3"/>
    <dgm:cxn modelId="{7F8665C5-DEFF-40FD-B491-8276D7438FC3}" type="presParOf" srcId="{339C889E-5DBD-4916-B49A-0C8EC565F712}" destId="{594DDFE8-8590-4C8F-9D96-13EE99AE35D4}" srcOrd="3" destOrd="0" presId="urn:microsoft.com/office/officeart/2005/8/layout/vList3"/>
    <dgm:cxn modelId="{3787FE00-1374-4A7B-9330-31B95935BD18}" type="presParOf" srcId="{339C889E-5DBD-4916-B49A-0C8EC565F712}" destId="{EEB2522B-6BA6-46CA-82DD-EEE1B2BF00C7}" srcOrd="4" destOrd="0" presId="urn:microsoft.com/office/officeart/2005/8/layout/vList3"/>
    <dgm:cxn modelId="{E7545B47-36FA-457D-A1F2-D9310A2B0E03}" type="presParOf" srcId="{EEB2522B-6BA6-46CA-82DD-EEE1B2BF00C7}" destId="{D5458075-79C4-4A0C-BFE3-583B679A883E}" srcOrd="0" destOrd="0" presId="urn:microsoft.com/office/officeart/2005/8/layout/vList3"/>
    <dgm:cxn modelId="{02DD1530-643B-4624-89EA-93EB35E750C5}" type="presParOf" srcId="{EEB2522B-6BA6-46CA-82DD-EEE1B2BF00C7}" destId="{384C87E6-9760-4795-A34F-01546E992F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A6C2-3405-44C5-88F2-1BE1D92B133C}">
      <dsp:nvSpPr>
        <dsp:cNvPr id="0" name=""/>
        <dsp:cNvSpPr/>
      </dsp:nvSpPr>
      <dsp:spPr>
        <a:xfrm>
          <a:off x="630" y="973261"/>
          <a:ext cx="2574705" cy="15448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 giver</a:t>
          </a:r>
          <a:endParaRPr lang="id-ID" sz="4000" kern="1200" dirty="0"/>
        </a:p>
      </dsp:txBody>
      <dsp:txXfrm>
        <a:off x="45876" y="1018507"/>
        <a:ext cx="2484213" cy="1454331"/>
      </dsp:txXfrm>
    </dsp:sp>
    <dsp:sp modelId="{38BC79BD-7D6C-4C2B-AE4B-3F88D422C033}">
      <dsp:nvSpPr>
        <dsp:cNvPr id="0" name=""/>
        <dsp:cNvSpPr/>
      </dsp:nvSpPr>
      <dsp:spPr>
        <a:xfrm>
          <a:off x="2832807" y="1426409"/>
          <a:ext cx="545837" cy="638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700" kern="1200"/>
        </a:p>
      </dsp:txBody>
      <dsp:txXfrm>
        <a:off x="2832807" y="1554114"/>
        <a:ext cx="382086" cy="383117"/>
      </dsp:txXfrm>
    </dsp:sp>
    <dsp:sp modelId="{8488FDEF-1E3E-4711-876D-44847A45124C}">
      <dsp:nvSpPr>
        <dsp:cNvPr id="0" name=""/>
        <dsp:cNvSpPr/>
      </dsp:nvSpPr>
      <dsp:spPr>
        <a:xfrm>
          <a:off x="3605218" y="973261"/>
          <a:ext cx="2871775" cy="15448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 message</a:t>
          </a:r>
          <a:endParaRPr lang="id-ID" sz="4000" kern="1200" dirty="0"/>
        </a:p>
      </dsp:txBody>
      <dsp:txXfrm>
        <a:off x="3650464" y="1018507"/>
        <a:ext cx="2781283" cy="1454331"/>
      </dsp:txXfrm>
    </dsp:sp>
    <dsp:sp modelId="{5452C702-048F-4341-A6A2-26C5DD17AEF6}">
      <dsp:nvSpPr>
        <dsp:cNvPr id="0" name=""/>
        <dsp:cNvSpPr/>
      </dsp:nvSpPr>
      <dsp:spPr>
        <a:xfrm>
          <a:off x="6734464" y="1426409"/>
          <a:ext cx="545837" cy="638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700" kern="1200"/>
        </a:p>
      </dsp:txBody>
      <dsp:txXfrm>
        <a:off x="6734464" y="1554114"/>
        <a:ext cx="382086" cy="383117"/>
      </dsp:txXfrm>
    </dsp:sp>
    <dsp:sp modelId="{C6595431-30D4-4C6C-AF77-389A0B776BE7}">
      <dsp:nvSpPr>
        <dsp:cNvPr id="0" name=""/>
        <dsp:cNvSpPr/>
      </dsp:nvSpPr>
      <dsp:spPr>
        <a:xfrm>
          <a:off x="7506876" y="973261"/>
          <a:ext cx="2574705" cy="15448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 receiver</a:t>
          </a:r>
          <a:endParaRPr lang="id-ID" sz="4000" kern="1200" dirty="0"/>
        </a:p>
      </dsp:txBody>
      <dsp:txXfrm>
        <a:off x="7552122" y="1018507"/>
        <a:ext cx="2484213" cy="1454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497C0-DE09-4FAC-B136-BFD17FAE83B5}">
      <dsp:nvSpPr>
        <dsp:cNvPr id="0" name=""/>
        <dsp:cNvSpPr/>
      </dsp:nvSpPr>
      <dsp:spPr>
        <a:xfrm>
          <a:off x="3984653" y="2610066"/>
          <a:ext cx="472093" cy="2248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046" y="0"/>
              </a:lnTo>
              <a:lnTo>
                <a:pt x="236046" y="2248920"/>
              </a:lnTo>
              <a:lnTo>
                <a:pt x="472093" y="22489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800" kern="1200"/>
        </a:p>
      </dsp:txBody>
      <dsp:txXfrm>
        <a:off x="4163251" y="3677078"/>
        <a:ext cx="114896" cy="114896"/>
      </dsp:txXfrm>
    </dsp:sp>
    <dsp:sp modelId="{40224A99-8665-4026-AA04-3EC5483BD338}">
      <dsp:nvSpPr>
        <dsp:cNvPr id="0" name=""/>
        <dsp:cNvSpPr/>
      </dsp:nvSpPr>
      <dsp:spPr>
        <a:xfrm>
          <a:off x="3984653" y="2610066"/>
          <a:ext cx="472093" cy="134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046" y="0"/>
              </a:lnTo>
              <a:lnTo>
                <a:pt x="236046" y="1349352"/>
              </a:lnTo>
              <a:lnTo>
                <a:pt x="472093" y="13493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184961" y="3249003"/>
        <a:ext cx="71477" cy="71477"/>
      </dsp:txXfrm>
    </dsp:sp>
    <dsp:sp modelId="{B6638B2F-D45D-44E1-B3BF-48CFE8B85147}">
      <dsp:nvSpPr>
        <dsp:cNvPr id="0" name=""/>
        <dsp:cNvSpPr/>
      </dsp:nvSpPr>
      <dsp:spPr>
        <a:xfrm>
          <a:off x="3984653" y="2610066"/>
          <a:ext cx="472093" cy="449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046" y="0"/>
              </a:lnTo>
              <a:lnTo>
                <a:pt x="236046" y="449784"/>
              </a:lnTo>
              <a:lnTo>
                <a:pt x="472093" y="4497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204398" y="2818657"/>
        <a:ext cx="32602" cy="32602"/>
      </dsp:txXfrm>
    </dsp:sp>
    <dsp:sp modelId="{23EB63B7-0565-4799-A09D-287611EE3D4A}">
      <dsp:nvSpPr>
        <dsp:cNvPr id="0" name=""/>
        <dsp:cNvSpPr/>
      </dsp:nvSpPr>
      <dsp:spPr>
        <a:xfrm>
          <a:off x="3984653" y="2160282"/>
          <a:ext cx="472093" cy="449784"/>
        </a:xfrm>
        <a:custGeom>
          <a:avLst/>
          <a:gdLst/>
          <a:ahLst/>
          <a:cxnLst/>
          <a:rect l="0" t="0" r="0" b="0"/>
          <a:pathLst>
            <a:path>
              <a:moveTo>
                <a:pt x="0" y="449784"/>
              </a:moveTo>
              <a:lnTo>
                <a:pt x="236046" y="449784"/>
              </a:lnTo>
              <a:lnTo>
                <a:pt x="236046" y="0"/>
              </a:lnTo>
              <a:lnTo>
                <a:pt x="47209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204398" y="2368873"/>
        <a:ext cx="32602" cy="32602"/>
      </dsp:txXfrm>
    </dsp:sp>
    <dsp:sp modelId="{46673CEB-E434-41A6-8B92-A96EFCAB993D}">
      <dsp:nvSpPr>
        <dsp:cNvPr id="0" name=""/>
        <dsp:cNvSpPr/>
      </dsp:nvSpPr>
      <dsp:spPr>
        <a:xfrm>
          <a:off x="3984653" y="1260714"/>
          <a:ext cx="472093" cy="1349352"/>
        </a:xfrm>
        <a:custGeom>
          <a:avLst/>
          <a:gdLst/>
          <a:ahLst/>
          <a:cxnLst/>
          <a:rect l="0" t="0" r="0" b="0"/>
          <a:pathLst>
            <a:path>
              <a:moveTo>
                <a:pt x="0" y="1349352"/>
              </a:moveTo>
              <a:lnTo>
                <a:pt x="236046" y="1349352"/>
              </a:lnTo>
              <a:lnTo>
                <a:pt x="236046" y="0"/>
              </a:lnTo>
              <a:lnTo>
                <a:pt x="47209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4184961" y="1899651"/>
        <a:ext cx="71477" cy="71477"/>
      </dsp:txXfrm>
    </dsp:sp>
    <dsp:sp modelId="{AF246BC5-8706-4FE4-B4BC-24B9249DFC5B}">
      <dsp:nvSpPr>
        <dsp:cNvPr id="0" name=""/>
        <dsp:cNvSpPr/>
      </dsp:nvSpPr>
      <dsp:spPr>
        <a:xfrm>
          <a:off x="3984653" y="361146"/>
          <a:ext cx="472093" cy="2248920"/>
        </a:xfrm>
        <a:custGeom>
          <a:avLst/>
          <a:gdLst/>
          <a:ahLst/>
          <a:cxnLst/>
          <a:rect l="0" t="0" r="0" b="0"/>
          <a:pathLst>
            <a:path>
              <a:moveTo>
                <a:pt x="0" y="2248920"/>
              </a:moveTo>
              <a:lnTo>
                <a:pt x="236046" y="2248920"/>
              </a:lnTo>
              <a:lnTo>
                <a:pt x="236046" y="0"/>
              </a:lnTo>
              <a:lnTo>
                <a:pt x="47209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800" kern="1200"/>
        </a:p>
      </dsp:txBody>
      <dsp:txXfrm>
        <a:off x="4163251" y="1428157"/>
        <a:ext cx="114896" cy="114896"/>
      </dsp:txXfrm>
    </dsp:sp>
    <dsp:sp modelId="{6D0EDABA-4BFE-4643-91BC-75539FE98F99}">
      <dsp:nvSpPr>
        <dsp:cNvPr id="0" name=""/>
        <dsp:cNvSpPr/>
      </dsp:nvSpPr>
      <dsp:spPr>
        <a:xfrm rot="16200000">
          <a:off x="1730998" y="2250239"/>
          <a:ext cx="3787655" cy="7196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FUNGSI KOMUNIKASI </a:t>
          </a:r>
          <a:endParaRPr lang="id-ID" sz="3400" kern="1200" dirty="0"/>
        </a:p>
      </dsp:txBody>
      <dsp:txXfrm>
        <a:off x="1730998" y="2250239"/>
        <a:ext cx="3787655" cy="719654"/>
      </dsp:txXfrm>
    </dsp:sp>
    <dsp:sp modelId="{2DA8F420-6C82-4454-B06A-37DEB70DBC25}">
      <dsp:nvSpPr>
        <dsp:cNvPr id="0" name=""/>
        <dsp:cNvSpPr/>
      </dsp:nvSpPr>
      <dsp:spPr>
        <a:xfrm>
          <a:off x="4456747" y="1319"/>
          <a:ext cx="2360466" cy="719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FUNGSI KONTROL </a:t>
          </a:r>
          <a:endParaRPr lang="id-ID" sz="2400" kern="1200" dirty="0"/>
        </a:p>
      </dsp:txBody>
      <dsp:txXfrm>
        <a:off x="4456747" y="1319"/>
        <a:ext cx="2360466" cy="719654"/>
      </dsp:txXfrm>
    </dsp:sp>
    <dsp:sp modelId="{DCABE9DA-5643-4C2E-AFA0-E1981BEAE962}">
      <dsp:nvSpPr>
        <dsp:cNvPr id="0" name=""/>
        <dsp:cNvSpPr/>
      </dsp:nvSpPr>
      <dsp:spPr>
        <a:xfrm>
          <a:off x="4456747" y="900887"/>
          <a:ext cx="2360466" cy="719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FUNGSI MOTIVASI </a:t>
          </a:r>
          <a:endParaRPr lang="id-ID" sz="2400" kern="1200" dirty="0"/>
        </a:p>
      </dsp:txBody>
      <dsp:txXfrm>
        <a:off x="4456747" y="900887"/>
        <a:ext cx="2360466" cy="719654"/>
      </dsp:txXfrm>
    </dsp:sp>
    <dsp:sp modelId="{ED5CBDC4-896E-4F4B-87EC-40F801B19AFD}">
      <dsp:nvSpPr>
        <dsp:cNvPr id="0" name=""/>
        <dsp:cNvSpPr/>
      </dsp:nvSpPr>
      <dsp:spPr>
        <a:xfrm>
          <a:off x="4456747" y="1800455"/>
          <a:ext cx="2360466" cy="719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FUNGSI EKSPRESI EMOSI</a:t>
          </a:r>
          <a:endParaRPr lang="id-ID" sz="2400" kern="1200" dirty="0"/>
        </a:p>
      </dsp:txBody>
      <dsp:txXfrm>
        <a:off x="4456747" y="1800455"/>
        <a:ext cx="2360466" cy="719654"/>
      </dsp:txXfrm>
    </dsp:sp>
    <dsp:sp modelId="{F40A71F9-E9FB-4222-B3E5-23E85FB6D723}">
      <dsp:nvSpPr>
        <dsp:cNvPr id="0" name=""/>
        <dsp:cNvSpPr/>
      </dsp:nvSpPr>
      <dsp:spPr>
        <a:xfrm>
          <a:off x="4456747" y="2700023"/>
          <a:ext cx="2360466" cy="719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FUNGSI INFORMASI</a:t>
          </a:r>
          <a:endParaRPr lang="id-ID" sz="2400" kern="1200" dirty="0"/>
        </a:p>
      </dsp:txBody>
      <dsp:txXfrm>
        <a:off x="4456747" y="2700023"/>
        <a:ext cx="2360466" cy="719654"/>
      </dsp:txXfrm>
    </dsp:sp>
    <dsp:sp modelId="{BF3D616B-CCF1-4C7C-B160-8C5D7A43C55D}">
      <dsp:nvSpPr>
        <dsp:cNvPr id="0" name=""/>
        <dsp:cNvSpPr/>
      </dsp:nvSpPr>
      <dsp:spPr>
        <a:xfrm>
          <a:off x="4456747" y="3599591"/>
          <a:ext cx="2360466" cy="719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FUNGSI KOMANDO </a:t>
          </a:r>
          <a:endParaRPr lang="id-ID" sz="2400" kern="1200" dirty="0"/>
        </a:p>
      </dsp:txBody>
      <dsp:txXfrm>
        <a:off x="4456747" y="3599591"/>
        <a:ext cx="2360466" cy="719654"/>
      </dsp:txXfrm>
    </dsp:sp>
    <dsp:sp modelId="{B82A2933-6317-4D6C-9A2C-48BCB35F60D6}">
      <dsp:nvSpPr>
        <dsp:cNvPr id="0" name=""/>
        <dsp:cNvSpPr/>
      </dsp:nvSpPr>
      <dsp:spPr>
        <a:xfrm>
          <a:off x="4456747" y="4499159"/>
          <a:ext cx="2360466" cy="7196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FUNGSI INTEGRATIF </a:t>
          </a:r>
          <a:endParaRPr lang="id-ID" sz="2400" kern="1200" dirty="0"/>
        </a:p>
      </dsp:txBody>
      <dsp:txXfrm>
        <a:off x="4456747" y="4499159"/>
        <a:ext cx="2360466" cy="7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049C1-6DC6-4CDD-894A-1A30C6F19868}">
      <dsp:nvSpPr>
        <dsp:cNvPr id="0" name=""/>
        <dsp:cNvSpPr/>
      </dsp:nvSpPr>
      <dsp:spPr>
        <a:xfrm>
          <a:off x="0" y="213710"/>
          <a:ext cx="100822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E44A4-1AD1-4C68-BB8B-A3F6C7980801}">
      <dsp:nvSpPr>
        <dsp:cNvPr id="0" name=""/>
        <dsp:cNvSpPr/>
      </dsp:nvSpPr>
      <dsp:spPr>
        <a:xfrm>
          <a:off x="504110" y="36590"/>
          <a:ext cx="7057549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59" tIns="0" rIns="2667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PROSES</a:t>
          </a:r>
          <a:endParaRPr lang="id-ID" sz="1200" kern="1200" dirty="0"/>
        </a:p>
      </dsp:txBody>
      <dsp:txXfrm>
        <a:off x="521403" y="53883"/>
        <a:ext cx="7022963" cy="319654"/>
      </dsp:txXfrm>
    </dsp:sp>
    <dsp:sp modelId="{409056C6-368C-45BB-AA98-5F3B3E7DE630}">
      <dsp:nvSpPr>
        <dsp:cNvPr id="0" name=""/>
        <dsp:cNvSpPr/>
      </dsp:nvSpPr>
      <dsp:spPr>
        <a:xfrm>
          <a:off x="0" y="758030"/>
          <a:ext cx="100822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67D5C-3FF2-408A-8C00-89D8B00CC621}">
      <dsp:nvSpPr>
        <dsp:cNvPr id="0" name=""/>
        <dsp:cNvSpPr/>
      </dsp:nvSpPr>
      <dsp:spPr>
        <a:xfrm>
          <a:off x="504110" y="580910"/>
          <a:ext cx="7057549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59" tIns="0" rIns="2667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PENGIRIMAN</a:t>
          </a:r>
          <a:endParaRPr lang="id-ID" sz="1200" kern="1200" dirty="0"/>
        </a:p>
      </dsp:txBody>
      <dsp:txXfrm>
        <a:off x="521403" y="598203"/>
        <a:ext cx="7022963" cy="319654"/>
      </dsp:txXfrm>
    </dsp:sp>
    <dsp:sp modelId="{AD2FE9A1-B51B-40FA-8172-DEC95CAA3C48}">
      <dsp:nvSpPr>
        <dsp:cNvPr id="0" name=""/>
        <dsp:cNvSpPr/>
      </dsp:nvSpPr>
      <dsp:spPr>
        <a:xfrm>
          <a:off x="0" y="1302350"/>
          <a:ext cx="100822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7F83F-ADA2-4551-B080-5B76D4A401A4}">
      <dsp:nvSpPr>
        <dsp:cNvPr id="0" name=""/>
        <dsp:cNvSpPr/>
      </dsp:nvSpPr>
      <dsp:spPr>
        <a:xfrm>
          <a:off x="504110" y="1125230"/>
          <a:ext cx="7057549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59" tIns="0" rIns="2667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MEDIA</a:t>
          </a:r>
          <a:endParaRPr lang="id-ID" sz="1200" kern="1200" dirty="0"/>
        </a:p>
      </dsp:txBody>
      <dsp:txXfrm>
        <a:off x="521403" y="1142523"/>
        <a:ext cx="7022963" cy="319654"/>
      </dsp:txXfrm>
    </dsp:sp>
    <dsp:sp modelId="{E742C9F4-8F9E-4C2F-BACB-3A272F9D1BB5}">
      <dsp:nvSpPr>
        <dsp:cNvPr id="0" name=""/>
        <dsp:cNvSpPr/>
      </dsp:nvSpPr>
      <dsp:spPr>
        <a:xfrm>
          <a:off x="0" y="1846670"/>
          <a:ext cx="100822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92529-4877-4D26-AA25-8E05A7E47EE9}">
      <dsp:nvSpPr>
        <dsp:cNvPr id="0" name=""/>
        <dsp:cNvSpPr/>
      </dsp:nvSpPr>
      <dsp:spPr>
        <a:xfrm>
          <a:off x="504110" y="1669550"/>
          <a:ext cx="7057549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59" tIns="0" rIns="2667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PENERIM</a:t>
          </a:r>
          <a:endParaRPr lang="id-ID" sz="1200" kern="1200" dirty="0"/>
        </a:p>
      </dsp:txBody>
      <dsp:txXfrm>
        <a:off x="521403" y="1686843"/>
        <a:ext cx="7022963" cy="319654"/>
      </dsp:txXfrm>
    </dsp:sp>
    <dsp:sp modelId="{60DBC352-7C24-4F23-BA89-07DC49816DFC}">
      <dsp:nvSpPr>
        <dsp:cNvPr id="0" name=""/>
        <dsp:cNvSpPr/>
      </dsp:nvSpPr>
      <dsp:spPr>
        <a:xfrm>
          <a:off x="0" y="2390989"/>
          <a:ext cx="100822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E7DB8-786A-4EAA-B1A6-3CD5B5845518}">
      <dsp:nvSpPr>
        <dsp:cNvPr id="0" name=""/>
        <dsp:cNvSpPr/>
      </dsp:nvSpPr>
      <dsp:spPr>
        <a:xfrm>
          <a:off x="504110" y="2213869"/>
          <a:ext cx="7057549" cy="3542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59" tIns="0" rIns="2667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UMPAN BALIK</a:t>
          </a:r>
          <a:endParaRPr lang="id-ID" sz="1200" kern="1200" dirty="0"/>
        </a:p>
      </dsp:txBody>
      <dsp:txXfrm>
        <a:off x="521403" y="2231162"/>
        <a:ext cx="7022963" cy="319654"/>
      </dsp:txXfrm>
    </dsp:sp>
    <dsp:sp modelId="{540E2C52-AF42-45A7-9CAA-28CDF865BCA2}">
      <dsp:nvSpPr>
        <dsp:cNvPr id="0" name=""/>
        <dsp:cNvSpPr/>
      </dsp:nvSpPr>
      <dsp:spPr>
        <a:xfrm>
          <a:off x="0" y="2935309"/>
          <a:ext cx="100822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330E4-29F1-41B7-9B7E-A88BDE9E9181}">
      <dsp:nvSpPr>
        <dsp:cNvPr id="0" name=""/>
        <dsp:cNvSpPr/>
      </dsp:nvSpPr>
      <dsp:spPr>
        <a:xfrm>
          <a:off x="504110" y="2758189"/>
          <a:ext cx="7057549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59" tIns="0" rIns="2667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FISIK</a:t>
          </a:r>
          <a:endParaRPr lang="id-ID" sz="1200" kern="1200" dirty="0"/>
        </a:p>
      </dsp:txBody>
      <dsp:txXfrm>
        <a:off x="521403" y="2775482"/>
        <a:ext cx="7022963" cy="319654"/>
      </dsp:txXfrm>
    </dsp:sp>
    <dsp:sp modelId="{3F91C55A-3EE6-4809-BC15-6155541A0C7E}">
      <dsp:nvSpPr>
        <dsp:cNvPr id="0" name=""/>
        <dsp:cNvSpPr/>
      </dsp:nvSpPr>
      <dsp:spPr>
        <a:xfrm>
          <a:off x="0" y="3479630"/>
          <a:ext cx="100822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1E591-BF72-4AB4-9FD7-51A358A245B6}">
      <dsp:nvSpPr>
        <dsp:cNvPr id="0" name=""/>
        <dsp:cNvSpPr/>
      </dsp:nvSpPr>
      <dsp:spPr>
        <a:xfrm>
          <a:off x="504110" y="3302509"/>
          <a:ext cx="7057549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59" tIns="0" rIns="2667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SEMANTIK</a:t>
          </a:r>
          <a:endParaRPr lang="id-ID" sz="1200" kern="1200" dirty="0"/>
        </a:p>
      </dsp:txBody>
      <dsp:txXfrm>
        <a:off x="521403" y="3319802"/>
        <a:ext cx="7022963" cy="319654"/>
      </dsp:txXfrm>
    </dsp:sp>
    <dsp:sp modelId="{E4D0CC52-E625-4264-9539-5CBBE741D6CF}">
      <dsp:nvSpPr>
        <dsp:cNvPr id="0" name=""/>
        <dsp:cNvSpPr/>
      </dsp:nvSpPr>
      <dsp:spPr>
        <a:xfrm>
          <a:off x="0" y="4023950"/>
          <a:ext cx="100822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6C3EB-03A3-4048-B19D-9402165B5EB5}">
      <dsp:nvSpPr>
        <dsp:cNvPr id="0" name=""/>
        <dsp:cNvSpPr/>
      </dsp:nvSpPr>
      <dsp:spPr>
        <a:xfrm>
          <a:off x="504110" y="3846830"/>
          <a:ext cx="7057549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59" tIns="0" rIns="2667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PSIKOSIAL</a:t>
          </a:r>
          <a:endParaRPr lang="id-ID" sz="1200" kern="1200" dirty="0"/>
        </a:p>
      </dsp:txBody>
      <dsp:txXfrm>
        <a:off x="521403" y="3864123"/>
        <a:ext cx="7022963" cy="319654"/>
      </dsp:txXfrm>
    </dsp:sp>
    <dsp:sp modelId="{2D503C39-3F6C-4D24-B47F-82E4616D93B9}">
      <dsp:nvSpPr>
        <dsp:cNvPr id="0" name=""/>
        <dsp:cNvSpPr/>
      </dsp:nvSpPr>
      <dsp:spPr>
        <a:xfrm>
          <a:off x="0" y="4568270"/>
          <a:ext cx="10082213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66245-0CB3-455E-95DA-75C40895817D}">
      <dsp:nvSpPr>
        <dsp:cNvPr id="0" name=""/>
        <dsp:cNvSpPr/>
      </dsp:nvSpPr>
      <dsp:spPr>
        <a:xfrm>
          <a:off x="504110" y="4391150"/>
          <a:ext cx="7057549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59" tIns="0" rIns="26675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ORGANISASIONAL</a:t>
          </a:r>
          <a:endParaRPr lang="id-ID" sz="1200" kern="1200" dirty="0"/>
        </a:p>
      </dsp:txBody>
      <dsp:txXfrm>
        <a:off x="521403" y="4408443"/>
        <a:ext cx="7022963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F75E2-0AF7-4CA6-9AD0-02D4491AA4BF}">
      <dsp:nvSpPr>
        <dsp:cNvPr id="0" name=""/>
        <dsp:cNvSpPr/>
      </dsp:nvSpPr>
      <dsp:spPr>
        <a:xfrm rot="10800000">
          <a:off x="2060663" y="1120"/>
          <a:ext cx="6704671" cy="148756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597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MANAGECOMMUNICATION FLOW</a:t>
          </a:r>
          <a:endParaRPr lang="id-ID" sz="3400" kern="1200" dirty="0"/>
        </a:p>
      </dsp:txBody>
      <dsp:txXfrm rot="10800000">
        <a:off x="2432555" y="1120"/>
        <a:ext cx="6332779" cy="1487569"/>
      </dsp:txXfrm>
    </dsp:sp>
    <dsp:sp modelId="{77CE6B2E-40AC-4006-91FE-2DAE12DE80EF}">
      <dsp:nvSpPr>
        <dsp:cNvPr id="0" name=""/>
        <dsp:cNvSpPr/>
      </dsp:nvSpPr>
      <dsp:spPr>
        <a:xfrm>
          <a:off x="1316878" y="1120"/>
          <a:ext cx="1487569" cy="148756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467BA3-F3B3-4B48-B2FE-FC1284EB624E}">
      <dsp:nvSpPr>
        <dsp:cNvPr id="0" name=""/>
        <dsp:cNvSpPr/>
      </dsp:nvSpPr>
      <dsp:spPr>
        <a:xfrm rot="10800000">
          <a:off x="2060663" y="1932740"/>
          <a:ext cx="6704671" cy="148756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597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USE FEEDBACK</a:t>
          </a:r>
          <a:endParaRPr lang="id-ID" sz="3400" kern="1200" dirty="0"/>
        </a:p>
      </dsp:txBody>
      <dsp:txXfrm rot="10800000">
        <a:off x="2432555" y="1932740"/>
        <a:ext cx="6332779" cy="1487569"/>
      </dsp:txXfrm>
    </dsp:sp>
    <dsp:sp modelId="{E48006E2-D10D-404A-BBA3-9ED7808FDDEC}">
      <dsp:nvSpPr>
        <dsp:cNvPr id="0" name=""/>
        <dsp:cNvSpPr/>
      </dsp:nvSpPr>
      <dsp:spPr>
        <a:xfrm>
          <a:off x="1316878" y="1932740"/>
          <a:ext cx="1487569" cy="148756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4C87E6-9760-4795-A34F-01546E992F94}">
      <dsp:nvSpPr>
        <dsp:cNvPr id="0" name=""/>
        <dsp:cNvSpPr/>
      </dsp:nvSpPr>
      <dsp:spPr>
        <a:xfrm rot="10800000">
          <a:off x="2060663" y="3864360"/>
          <a:ext cx="6704671" cy="148756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597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SIMPLIFY LANGUAGE</a:t>
          </a:r>
          <a:endParaRPr lang="id-ID" sz="3400" kern="1200" dirty="0"/>
        </a:p>
      </dsp:txBody>
      <dsp:txXfrm rot="10800000">
        <a:off x="2432555" y="3864360"/>
        <a:ext cx="6332779" cy="1487569"/>
      </dsp:txXfrm>
    </dsp:sp>
    <dsp:sp modelId="{D5458075-79C4-4A0C-BFE3-583B679A883E}">
      <dsp:nvSpPr>
        <dsp:cNvPr id="0" name=""/>
        <dsp:cNvSpPr/>
      </dsp:nvSpPr>
      <dsp:spPr>
        <a:xfrm>
          <a:off x="1316878" y="3864360"/>
          <a:ext cx="1487569" cy="148756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7784-342D-44BE-B767-95A842046E5E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EA17-E508-4A61-8A44-62AF7F55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869160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Powerpoint</a:t>
            </a:r>
            <a:r>
              <a:rPr lang="en-US" dirty="0"/>
              <a:t>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805488"/>
            <a:ext cx="105156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Secondary Title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/>
          <a:lstStyle/>
          <a:p>
            <a:fld id="{ADCE2944-63AC-4794-98B7-F3081A371F1E}" type="datetimeFigureOut">
              <a:rPr lang="id-ID" smtClean="0"/>
              <a:pPr/>
              <a:t>09/05/2019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/>
          <a:lstStyle/>
          <a:p>
            <a:fld id="{517929AE-1FB3-475D-8916-B36598A6E66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2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Chapter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636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556792"/>
            <a:ext cx="10081120" cy="43204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4319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Chapter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png"/>
          <p:cNvPicPr>
            <a:picLocks noChangeAspect="1"/>
          </p:cNvPicPr>
          <p:nvPr/>
        </p:nvPicPr>
        <p:blipFill>
          <a:blip r:embed="rId3" cstate="print"/>
          <a:srcRect t="63542"/>
          <a:stretch>
            <a:fillRect/>
          </a:stretch>
        </p:blipFill>
        <p:spPr>
          <a:xfrm>
            <a:off x="1641" y="4357694"/>
            <a:ext cx="12188729" cy="2500306"/>
          </a:xfrm>
          <a:prstGeom prst="rect">
            <a:avLst/>
          </a:prstGeom>
        </p:spPr>
      </p:pic>
      <p:pic>
        <p:nvPicPr>
          <p:cNvPr id="3" name="Picture 2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4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" y="920"/>
            <a:ext cx="12188729" cy="6856160"/>
          </a:xfrm>
          <a:prstGeom prst="rect">
            <a:avLst/>
          </a:prstGeom>
        </p:spPr>
      </p:pic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8412" cy="6858000"/>
          </a:xfrm>
          <a:prstGeom prst="rect">
            <a:avLst/>
          </a:prstGeom>
          <a:noFill/>
        </p:spPr>
      </p:pic>
      <p:pic>
        <p:nvPicPr>
          <p:cNvPr id="4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0" y="2214554"/>
            <a:ext cx="2762269" cy="23636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>
                <a:latin typeface="Franklin Gothic Heavy" pitchFamily="34" charset="0"/>
                <a:ea typeface="Arial Unicode MS" pitchFamily="34" charset="-128"/>
                <a:cs typeface="Tahoma" pitchFamily="34" charset="0"/>
              </a:rPr>
              <a:t>PEMBUKA BELAJAR</a:t>
            </a:r>
            <a:endParaRPr lang="id-ID" sz="3600" dirty="0">
              <a:latin typeface="Franklin Gothic Heavy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4623" y="4668982"/>
            <a:ext cx="9753599" cy="16053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“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Kami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ridho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 SWT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Tuhanku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Islam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agamaku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Muhammad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Rasul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Ya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tambahkanlah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kepadaku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ilmu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berikanlah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kefahaman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”</a:t>
            </a:r>
          </a:p>
        </p:txBody>
      </p:sp>
      <p:pic>
        <p:nvPicPr>
          <p:cNvPr id="15364" name="Picture 5" descr="C:\Users\Suryani\Pictures\doa-bela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6" y="1390651"/>
            <a:ext cx="10432473" cy="27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96146" y="304799"/>
            <a:ext cx="7827818" cy="58189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DOA BELAJAR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0AA0-6ED1-4CAE-83E2-CECF42F9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TIPE-TIPE KOMUNIKASI </a:t>
            </a:r>
            <a:endParaRPr lang="id-ID" sz="40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246FA-B8EA-4B5D-97AB-13F9389316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467" y="2424545"/>
            <a:ext cx="10081684" cy="43195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KOMUNIKASI FORMAL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KOMUNIKASI INFORMAL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KOMUNIKASI VERBAL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KOMUNIKASI NON VERBAL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KOMUNIKASI VISUAL</a:t>
            </a:r>
          </a:p>
          <a:p>
            <a:pPr>
              <a:buFont typeface="Wingdings" panose="05000000000000000000" pitchFamily="2" charset="2"/>
              <a:buChar char="ü"/>
            </a:pP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2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1FC6-DB31-4304-B876-1E10E055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FORMAL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05E67-11B5-43B5-8CEB-CC93448E80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merujuk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komando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formal (official chain command)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pesan-pesan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procedure,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kebijakan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memorandum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mengikuti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system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terstruktur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wewenang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0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A7B8-4A49-4596-A6C1-7527F404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INFORMAL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AA21-1727-4A59-AEB7-68E8EB73B1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informal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kesadaran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informasi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dikirim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formal.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informal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merujuk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organisasional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hierarki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informal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personal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keakraban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S.Robbins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Coulter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informal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kepuasaan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berinteraksi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memperbaiki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kinerja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organisasional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alternative.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1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C50F-F570-4320-A4FE-CD4DD3D6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FORMAL COMMUNICATION </a:t>
            </a:r>
            <a:endParaRPr lang="id-ID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8197D0-E984-48A4-868B-44427B9E5C0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746200" y="2133600"/>
            <a:ext cx="7180613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1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167054-2B1E-4C85-A25D-D25D877F9C1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33945" y="1108363"/>
            <a:ext cx="9324109" cy="51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3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B221-3EAB-4DE8-B787-70656BCB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FORMAL AND INFORMAL SYSTEM </a:t>
            </a:r>
            <a:endParaRPr lang="id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C1E9F4-8D4B-4EA7-964C-6EBA090139A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37251" y="2133600"/>
            <a:ext cx="6198511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3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280E-6FA6-478E-A28A-8905BED5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VERBAL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9EFB9-A9DB-4092-824B-58D796E675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media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menyampaikan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verbal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Tulisa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kata-kata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ucapkan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Salah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verbal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tulisan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telegram,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majalah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ajar, poster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Adapun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penyampaian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: telephone, intercom, tv, radio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CF3A-5530-421B-B926-864F325A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NON VERBAL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997D-DE36-4F36-B8B4-9256C57E2B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verbal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penyampaian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Bahasa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isyarat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symbol-symbol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kata-kata.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Kinesic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bias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wajah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isyarat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Paralanguange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(tata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hentakan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nada, volume,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istirahat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 language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benda-benda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pakaian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kosmetik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arsitektur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90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5A58-F9F0-403E-AEE3-F88F3EC9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VISUAL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11AC4-25C3-44E6-A3A6-291625C9AA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visual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photograph, paintings, diagrams, chart, graphic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65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205A-E2FC-458F-8C92-354ABB18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ARUS KOMUNIKASI </a:t>
            </a:r>
            <a:endParaRPr lang="id-ID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A3FE1-A221-4345-B625-2FA0CACF6B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467" y="2538412"/>
            <a:ext cx="10081684" cy="4319588"/>
          </a:xfrm>
        </p:spPr>
        <p:txBody>
          <a:bodyPr/>
          <a:lstStyle/>
          <a:p>
            <a:r>
              <a:rPr lang="en-US" sz="3200" dirty="0"/>
              <a:t>KOMUNIKASI VERTIKAL</a:t>
            </a:r>
          </a:p>
          <a:p>
            <a:r>
              <a:rPr lang="en-US" sz="3200" dirty="0"/>
              <a:t>KOMUNIKASI HORISONTAL</a:t>
            </a:r>
          </a:p>
          <a:p>
            <a:r>
              <a:rPr lang="en-US" sz="3200" dirty="0"/>
              <a:t>KOMUNIKASI DIAGONAL 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96297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661" y="1983517"/>
            <a:ext cx="10515600" cy="1736428"/>
          </a:xfrm>
        </p:spPr>
        <p:txBody>
          <a:bodyPr/>
          <a:lstStyle/>
          <a:p>
            <a:br>
              <a:rPr lang="en-US" sz="4400" dirty="0">
                <a:solidFill>
                  <a:schemeClr val="bg1"/>
                </a:solidFill>
                <a:latin typeface="Corbel" pitchFamily="34" charset="0"/>
                <a:cs typeface="Arial" charset="0"/>
              </a:rPr>
            </a:br>
            <a:r>
              <a:rPr lang="en-US" sz="4400" dirty="0">
                <a:solidFill>
                  <a:schemeClr val="tx1"/>
                </a:solidFill>
                <a:latin typeface="Corbel" pitchFamily="34" charset="0"/>
                <a:cs typeface="Arial" charset="0"/>
              </a:rPr>
              <a:t>PENGKOMUNIKASIAN DALAM MANAJEMEN </a:t>
            </a:r>
            <a:endParaRPr lang="en-US" sz="4400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4973782"/>
            <a:ext cx="10515600" cy="1219200"/>
          </a:xfrm>
        </p:spPr>
        <p:txBody>
          <a:bodyPr/>
          <a:lstStyle/>
          <a:p>
            <a:r>
              <a:rPr lang="id-ID" sz="1600" dirty="0">
                <a:latin typeface="Berlin Sans FB Demi" pitchFamily="34" charset="0"/>
              </a:rPr>
              <a:t>NUR FITRI MUTMAINAH, S.IP, MPA</a:t>
            </a:r>
            <a:endParaRPr lang="en-US" sz="1600" dirty="0">
              <a:latin typeface="Berlin Sans FB Demi" pitchFamily="34" charset="0"/>
            </a:endParaRPr>
          </a:p>
          <a:p>
            <a:r>
              <a:rPr lang="en-US" sz="1600" dirty="0" err="1">
                <a:latin typeface="Berlin Sans FB Demi" pitchFamily="34" charset="0"/>
              </a:rPr>
              <a:t>Disampaikan</a:t>
            </a:r>
            <a:r>
              <a:rPr lang="en-US" sz="1600" dirty="0">
                <a:latin typeface="Berlin Sans FB Demi" pitchFamily="34" charset="0"/>
              </a:rPr>
              <a:t> pada </a:t>
            </a:r>
            <a:r>
              <a:rPr lang="en-US" sz="1600" dirty="0" err="1">
                <a:latin typeface="Berlin Sans FB Demi" pitchFamily="34" charset="0"/>
              </a:rPr>
              <a:t>Kuliah</a:t>
            </a:r>
            <a:r>
              <a:rPr lang="en-US" sz="1600" dirty="0">
                <a:latin typeface="Berlin Sans FB Demi" pitchFamily="34" charset="0"/>
              </a:rPr>
              <a:t> MK </a:t>
            </a:r>
            <a:r>
              <a:rPr lang="en-US" sz="1600" dirty="0" err="1">
                <a:latin typeface="Berlin Sans FB Demi" pitchFamily="34" charset="0"/>
              </a:rPr>
              <a:t>Asas-asas</a:t>
            </a:r>
            <a:r>
              <a:rPr lang="en-US" sz="1600" dirty="0">
                <a:latin typeface="Berlin Sans FB Demi" pitchFamily="34" charset="0"/>
              </a:rPr>
              <a:t> </a:t>
            </a:r>
            <a:r>
              <a:rPr lang="en-US" sz="1600" dirty="0" err="1">
                <a:latin typeface="Berlin Sans FB Demi" pitchFamily="34" charset="0"/>
              </a:rPr>
              <a:t>Manajemen</a:t>
            </a:r>
            <a:endParaRPr lang="en-US" sz="1600" dirty="0">
              <a:latin typeface="Berlin Sans FB Demi" pitchFamily="34" charset="0"/>
            </a:endParaRPr>
          </a:p>
          <a:p>
            <a:r>
              <a:rPr lang="en-US" sz="1600" dirty="0">
                <a:latin typeface="Berlin Sans FB Demi" pitchFamily="34" charset="0"/>
              </a:rPr>
              <a:t>Semester </a:t>
            </a:r>
            <a:r>
              <a:rPr lang="en-US" sz="1600" dirty="0" err="1">
                <a:latin typeface="Berlin Sans FB Demi" pitchFamily="34" charset="0"/>
              </a:rPr>
              <a:t>Genap</a:t>
            </a:r>
            <a:r>
              <a:rPr lang="en-US" sz="1600" dirty="0">
                <a:latin typeface="Berlin Sans FB Demi" pitchFamily="34" charset="0"/>
              </a:rPr>
              <a:t> 2018/</a:t>
            </a:r>
            <a:r>
              <a:rPr lang="id-ID" sz="1600" dirty="0">
                <a:latin typeface="Berlin Sans FB Demi" pitchFamily="34" charset="0"/>
              </a:rPr>
              <a:t>2019</a:t>
            </a:r>
            <a:endParaRPr lang="en-US" sz="16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4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D8EC6-4208-4476-9F08-DFDA64D1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VERTIKAL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97E5-EE54-4328-B227-269207D259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(downward communication)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(upward communication)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lihat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Downward communication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bergerak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level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manager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manager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manager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Upward communication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mengalir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level paling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level paling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3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76A217-B34F-4598-840D-6D259D17D4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8" y="1057275"/>
            <a:ext cx="8515350" cy="5038725"/>
          </a:xfrm>
        </p:spPr>
      </p:pic>
    </p:spTree>
    <p:extLst>
      <p:ext uri="{BB962C8B-B14F-4D97-AF65-F5344CB8AC3E}">
        <p14:creationId xmlns:p14="http://schemas.microsoft.com/office/powerpoint/2010/main" val="849566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17A5-8E87-4E64-9BDD-9D0F07A6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HORISONTAL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33AC0-4940-4E72-8F37-E1A31636D8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horizontal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lateral communication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manajer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karyawan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organisasional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organisasional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hierarki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06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FC06CD-7B93-43AB-8505-333EA1CEEB0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33" y="1057275"/>
            <a:ext cx="6309547" cy="5395913"/>
          </a:xfrm>
        </p:spPr>
      </p:pic>
    </p:spTree>
    <p:extLst>
      <p:ext uri="{BB962C8B-B14F-4D97-AF65-F5344CB8AC3E}">
        <p14:creationId xmlns:p14="http://schemas.microsoft.com/office/powerpoint/2010/main" val="1835502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3EFC-7A5A-427F-BFC8-0A9D6545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KOMUNIKASI DIAGONAL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D9BB9-53C1-4201-B329-B1DA8C3DDA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orang-orang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status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status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sebaliknya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lihat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perbedaannya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1564128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94D5-A105-4444-9F38-ECF985F0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 KOMUNIKASI BERDASARKAN ARUS</a:t>
            </a:r>
            <a:endParaRPr lang="id-ID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FF0CFF-9052-4923-B46B-325A8BCF7F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32200" y="1988840"/>
            <a:ext cx="5807654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55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D1ED4-8A06-4189-B486-88E2FB3F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66" y="1265847"/>
            <a:ext cx="10081120" cy="43204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DIRECTIONS OF COMMUNICATION </a:t>
            </a:r>
            <a:endParaRPr lang="id-ID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9C9DFE-4282-4C77-9813-C644871F6C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172736" y="1988840"/>
            <a:ext cx="8326581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6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B748-64CC-45B3-8F99-6726ECBD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PRINSIP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KOMUNIKASI YANG EFEKTIF 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7E83-ADA9-43FC-9130-07642576F9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audience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purpose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topic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Anticipate objections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a rounded picture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Achieve credibility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audience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through on what u say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Communicate a little at a time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information in several ways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pratical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useful way to get feedback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multiple communication techniques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04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C35A-98AD-465A-8E16-11DE5136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13880"/>
            <a:ext cx="10081120" cy="432048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HAMBATAN – HAMBATAN DALAM KOMUNIKASI </a:t>
            </a:r>
            <a:endParaRPr lang="id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DF9510-1831-41C5-8E98-111C0763326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19129703"/>
              </p:ext>
            </p:extLst>
          </p:nvPr>
        </p:nvGraphicFramePr>
        <p:xfrm>
          <a:off x="1295400" y="1545928"/>
          <a:ext cx="10082213" cy="490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647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05CB-C129-4AA1-B8EB-600D1C60C7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403" y="1085850"/>
            <a:ext cx="10081684" cy="5367338"/>
          </a:xfrm>
        </p:spPr>
        <p:txBody>
          <a:bodyPr/>
          <a:lstStyle/>
          <a:p>
            <a:pPr marL="0" indent="0" algn="ctr">
              <a:buNone/>
            </a:pP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DISKUSI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 MENGATASI HAMBATAN-HAMBATAN DALAM PROSES KOMUNIKASI ??</a:t>
            </a:r>
            <a:endParaRPr lang="id-ID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0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0" y="335282"/>
            <a:ext cx="5918200" cy="528318"/>
          </a:xfrm>
        </p:spPr>
        <p:txBody>
          <a:bodyPr/>
          <a:lstStyle/>
          <a:p>
            <a:r>
              <a:rPr lang="en-US" sz="4000" b="1" dirty="0" err="1"/>
              <a:t>Apa</a:t>
            </a:r>
            <a:r>
              <a:rPr lang="en-US" sz="4000" b="1" dirty="0"/>
              <a:t> </a:t>
            </a:r>
            <a:r>
              <a:rPr lang="en-US" sz="4000" b="1" dirty="0" err="1"/>
              <a:t>itu</a:t>
            </a:r>
            <a:r>
              <a:rPr lang="en-US" sz="4000" b="1" dirty="0"/>
              <a:t> KOMUNIKASI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0629" y="1214845"/>
            <a:ext cx="11848011" cy="5081588"/>
          </a:xfrm>
        </p:spPr>
        <p:txBody>
          <a:bodyPr/>
          <a:lstStyle/>
          <a:p>
            <a:pPr algn="just"/>
            <a:r>
              <a:rPr lang="en-US" sz="3200" dirty="0"/>
              <a:t>Communication is the exchange of message between people for the purpose of achieving common meaning (Kathryn and David) </a:t>
            </a:r>
          </a:p>
          <a:p>
            <a:pPr algn="just"/>
            <a:r>
              <a:rPr lang="en-US" sz="3200" dirty="0"/>
              <a:t>Communication is the process of transmitting information from one person or place to another (Chuck Williams) </a:t>
            </a:r>
          </a:p>
          <a:p>
            <a:pPr algn="just"/>
            <a:r>
              <a:rPr lang="en-US" sz="3200" dirty="0"/>
              <a:t>Communication is the transfer and understanding of meaning (Stephen Robbins) </a:t>
            </a:r>
          </a:p>
          <a:p>
            <a:pPr algn="just"/>
            <a:r>
              <a:rPr lang="en-US" sz="3200" dirty="0"/>
              <a:t>Communication as the transfer of information and understanding from one person (Keith Davis)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231578-A0F6-43AC-B55D-E1B9C482D10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76111461"/>
              </p:ext>
            </p:extLst>
          </p:nvPr>
        </p:nvGraphicFramePr>
        <p:xfrm>
          <a:off x="1295400" y="1100138"/>
          <a:ext cx="10082213" cy="535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355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06437" y="1138670"/>
            <a:ext cx="5714424" cy="43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latin typeface="Berlin Sans FB Demi" pitchFamily="34" charset="0"/>
                <a:ea typeface="SimSun" pitchFamily="2" charset="-122"/>
                <a:cs typeface="Tahoma" pitchFamily="34" charset="0"/>
              </a:rPr>
              <a:t>PENUTUP BELAJAR</a:t>
            </a:r>
            <a:br>
              <a:rPr lang="en-US" sz="4000" b="1" dirty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</a:br>
            <a:endParaRPr lang="en-US" sz="4000" b="1" dirty="0">
              <a:latin typeface="Berlin Sans FB Demi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1219199" y="2143125"/>
            <a:ext cx="9975273" cy="3571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ar-AE" sz="2400" b="1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بِسْمِ اللَّهِ الرَّحْمَنِ الرَّحِيمِ</a:t>
            </a:r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ar-AE" sz="2400" b="1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Allah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kebenaran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sehinggga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mengikutinya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Dan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keburukan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menjauhinya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.</a:t>
            </a:r>
          </a:p>
          <a:p>
            <a:pPr eaLnBrk="1" hangingPunct="1"/>
            <a:endParaRPr lang="en-US" sz="2400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4A5439-0656-4FFB-9387-54471840DF2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92698240"/>
              </p:ext>
            </p:extLst>
          </p:nvPr>
        </p:nvGraphicFramePr>
        <p:xfrm>
          <a:off x="1212273" y="263236"/>
          <a:ext cx="10082213" cy="3491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70186000-7FBE-4A6E-AA3C-2D12ED6C1636}"/>
              </a:ext>
            </a:extLst>
          </p:cNvPr>
          <p:cNvSpPr/>
          <p:nvPr/>
        </p:nvSpPr>
        <p:spPr>
          <a:xfrm>
            <a:off x="3449782" y="2840181"/>
            <a:ext cx="886691" cy="14131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A35D70F3-7E83-415C-B4DF-86FEDD86D344}"/>
              </a:ext>
            </a:extLst>
          </p:cNvPr>
          <p:cNvSpPr/>
          <p:nvPr/>
        </p:nvSpPr>
        <p:spPr>
          <a:xfrm>
            <a:off x="7883236" y="2840180"/>
            <a:ext cx="886691" cy="14685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0E104B-76C9-4870-830A-6365DA680869}"/>
              </a:ext>
            </a:extLst>
          </p:cNvPr>
          <p:cNvSpPr/>
          <p:nvPr/>
        </p:nvSpPr>
        <p:spPr>
          <a:xfrm>
            <a:off x="4481944" y="4073235"/>
            <a:ext cx="3255820" cy="14685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COMMUNICATION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91031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BD0D-F028-4E7C-90EB-F448B30ACC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403" y="1122218"/>
            <a:ext cx="10081684" cy="5330970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</a:rPr>
              <a:t>KENAPA KOMUNIKASI PENTING ??</a:t>
            </a:r>
            <a:endParaRPr lang="id-ID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8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913B-3384-4EED-A409-C40C18EE5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7C66-AA4B-4F76-802E-ACBDB08CB3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09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0D28-9083-4E19-B5CD-8708086B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Bentuk</a:t>
            </a:r>
            <a:r>
              <a:rPr lang="en-US" b="1" dirty="0"/>
              <a:t> dan </a:t>
            </a:r>
            <a:r>
              <a:rPr lang="en-US" b="1" dirty="0" err="1"/>
              <a:t>presentase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b="1" dirty="0"/>
              <a:t> yang </a:t>
            </a:r>
            <a:r>
              <a:rPr lang="en-US" b="1" dirty="0" err="1"/>
              <a:t>digunakan</a:t>
            </a:r>
            <a:r>
              <a:rPr lang="en-US" b="1" dirty="0"/>
              <a:t> oleh </a:t>
            </a:r>
            <a:r>
              <a:rPr lang="en-US" b="1" dirty="0" err="1"/>
              <a:t>manajer</a:t>
            </a:r>
            <a:br>
              <a:rPr lang="en-US" b="1" dirty="0"/>
            </a:br>
            <a:r>
              <a:rPr lang="en-US" b="1" dirty="0"/>
              <a:t> (John A. Pearce and Richard 1989)</a:t>
            </a:r>
            <a:endParaRPr lang="id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8A0017-A569-429C-825C-FED14AB8B4C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79819303"/>
              </p:ext>
            </p:extLst>
          </p:nvPr>
        </p:nvGraphicFramePr>
        <p:xfrm>
          <a:off x="3208363" y="2745721"/>
          <a:ext cx="6255327" cy="212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80479">
                  <a:extLst>
                    <a:ext uri="{9D8B030D-6E8A-4147-A177-3AD203B41FA5}">
                      <a16:colId xmlns:a16="http://schemas.microsoft.com/office/drawing/2014/main" val="41751807"/>
                    </a:ext>
                  </a:extLst>
                </a:gridCol>
                <a:gridCol w="4574848">
                  <a:extLst>
                    <a:ext uri="{9D8B030D-6E8A-4147-A177-3AD203B41FA5}">
                      <a16:colId xmlns:a16="http://schemas.microsoft.com/office/drawing/2014/main" val="2388018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Bentuk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Presentasi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waktu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komunikasi</a:t>
                      </a:r>
                      <a:r>
                        <a:rPr lang="en-US" dirty="0"/>
                        <a:t> 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983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Pertemuan</a:t>
                      </a:r>
                      <a:r>
                        <a:rPr lang="en-US" dirty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53,0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Tulisan</a:t>
                      </a:r>
                      <a:r>
                        <a:rPr lang="en-US" dirty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15,5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0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Bacaan</a:t>
                      </a:r>
                      <a:r>
                        <a:rPr lang="en-US" dirty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14,9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3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Telepon</a:t>
                      </a:r>
                      <a:r>
                        <a:rPr lang="en-US" dirty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61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64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12214A-2751-45FF-A1AE-DAE31BAB6E1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93986156"/>
              </p:ext>
            </p:extLst>
          </p:nvPr>
        </p:nvGraphicFramePr>
        <p:xfrm>
          <a:off x="1295400" y="1233055"/>
          <a:ext cx="10082213" cy="522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47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AF06-29A6-49B0-91E7-D6EC935C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MODEL DASAR PROSES KOMUNIKASI </a:t>
            </a:r>
            <a:endParaRPr lang="id-ID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700AB7-32EA-4838-9D1D-98058321562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56781" y="2133600"/>
            <a:ext cx="5759450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0443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VER. 1_template</Template>
  <TotalTime>2971</TotalTime>
  <Words>788</Words>
  <Application>Microsoft Office PowerPoint</Application>
  <PresentationFormat>Widescreen</PresentationFormat>
  <Paragraphs>118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Berlin Sans FB Demi</vt:lpstr>
      <vt:lpstr>Calibri</vt:lpstr>
      <vt:lpstr>Corbel</vt:lpstr>
      <vt:lpstr>Franklin Gothic Heavy</vt:lpstr>
      <vt:lpstr>Gill Sans MT Condensed</vt:lpstr>
      <vt:lpstr>Wingdings</vt:lpstr>
      <vt:lpstr>Presentation UNISA_01</vt:lpstr>
      <vt:lpstr>1_Presentation UNISA_01</vt:lpstr>
      <vt:lpstr>1_Office Theme</vt:lpstr>
      <vt:lpstr>2_Office Theme</vt:lpstr>
      <vt:lpstr>PEMBUKA BELAJAR</vt:lpstr>
      <vt:lpstr> PENGKOMUNIKASIAN DALAM MANAJEMEN </vt:lpstr>
      <vt:lpstr>Apa itu KOMUNIKASI</vt:lpstr>
      <vt:lpstr>PowerPoint Presentation</vt:lpstr>
      <vt:lpstr>PowerPoint Presentation</vt:lpstr>
      <vt:lpstr>PowerPoint Presentation</vt:lpstr>
      <vt:lpstr>Bentuk dan presentase waktu komunikasi yang digunakan oleh manajer  (John A. Pearce and Richard 1989)</vt:lpstr>
      <vt:lpstr>PowerPoint Presentation</vt:lpstr>
      <vt:lpstr>MODEL DASAR PROSES KOMUNIKASI </vt:lpstr>
      <vt:lpstr>TIPE-TIPE KOMUNIKASI </vt:lpstr>
      <vt:lpstr>KOMUNIKASI FORMAL</vt:lpstr>
      <vt:lpstr>KOMUNIKASI INFORMAL</vt:lpstr>
      <vt:lpstr>FORMAL COMMUNICATION </vt:lpstr>
      <vt:lpstr>PowerPoint Presentation</vt:lpstr>
      <vt:lpstr>THE FORMAL AND INFORMAL SYSTEM </vt:lpstr>
      <vt:lpstr>KOMUNIKASI VERBAL</vt:lpstr>
      <vt:lpstr>KOMUNIKASI NON VERBAL</vt:lpstr>
      <vt:lpstr>KOMUNIKASI VISUAL </vt:lpstr>
      <vt:lpstr>ARUS KOMUNIKASI </vt:lpstr>
      <vt:lpstr>KOMUNIKASI VERTIKAL </vt:lpstr>
      <vt:lpstr>PowerPoint Presentation</vt:lpstr>
      <vt:lpstr>KOMUNIKASI HORISONTAL</vt:lpstr>
      <vt:lpstr>PowerPoint Presentation</vt:lpstr>
      <vt:lpstr>KOMUNIKASI DIAGONAL </vt:lpstr>
      <vt:lpstr>SISTEM KOMUNIKASI BERDASARKAN ARUS</vt:lpstr>
      <vt:lpstr>DIRECTIONS OF COMMUNICATION </vt:lpstr>
      <vt:lpstr>PRINSIP PRINSIP KOMUNIKASI YANG EFEKTIF </vt:lpstr>
      <vt:lpstr>HAMBATAN – HAMBATAN DALAM KOMUNIKASI </vt:lpstr>
      <vt:lpstr>PowerPoint Presentation</vt:lpstr>
      <vt:lpstr>PowerPoint Presentation</vt:lpstr>
      <vt:lpstr>PENUTUP BELAJAR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 GROUP (Kelompok Studi Kecil)</dc:title>
  <dc:creator>Windows User</dc:creator>
  <cp:lastModifiedBy>Lenovo</cp:lastModifiedBy>
  <cp:revision>131</cp:revision>
  <dcterms:created xsi:type="dcterms:W3CDTF">2017-11-21T07:01:38Z</dcterms:created>
  <dcterms:modified xsi:type="dcterms:W3CDTF">2019-05-09T02:09:56Z</dcterms:modified>
</cp:coreProperties>
</file>