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91" r:id="rId3"/>
    <p:sldId id="264" r:id="rId4"/>
    <p:sldId id="263" r:id="rId5"/>
    <p:sldId id="294" r:id="rId6"/>
    <p:sldId id="29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0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A8F1FA-5641-4465-800C-FEBE56BB7770}" type="datetimeFigureOut">
              <a:rPr lang="id-ID" smtClean="0"/>
              <a:t>26/03/2020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7BE57-2F22-4CC9-A978-7D8C575C7FF4}" type="slidenum">
              <a:rPr lang="id-ID" smtClean="0"/>
              <a:t>‹#›</a:t>
            </a:fld>
            <a:endParaRPr lang="id-ID"/>
          </a:p>
        </p:txBody>
      </p:sp>
    </p:spTree>
    <p:extLst>
      <p:ext uri="{BB962C8B-B14F-4D97-AF65-F5344CB8AC3E}">
        <p14:creationId xmlns:p14="http://schemas.microsoft.com/office/powerpoint/2010/main" val="1174616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8176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rabicPeriod"/>
            </a:pPr>
            <a:r>
              <a:rPr lang="en-US" dirty="0" err="1"/>
              <a:t>Tidakkah</a:t>
            </a:r>
            <a:r>
              <a:rPr lang="en-US" baseline="0" dirty="0"/>
              <a:t> </a:t>
            </a:r>
            <a:r>
              <a:rPr lang="en-US" baseline="0" dirty="0" err="1"/>
              <a:t>anda</a:t>
            </a:r>
            <a:r>
              <a:rPr lang="en-US" baseline="0" dirty="0"/>
              <a:t> </a:t>
            </a:r>
            <a:r>
              <a:rPr lang="en-US" baseline="0" dirty="0" err="1"/>
              <a:t>jengkel</a:t>
            </a:r>
            <a:r>
              <a:rPr lang="en-US" baseline="0" dirty="0"/>
              <a:t> </a:t>
            </a:r>
            <a:r>
              <a:rPr lang="en-US" baseline="0" dirty="0" err="1"/>
              <a:t>ketika</a:t>
            </a:r>
            <a:r>
              <a:rPr lang="en-US" baseline="0" dirty="0"/>
              <a:t> </a:t>
            </a:r>
            <a:r>
              <a:rPr lang="en-US" baseline="0" dirty="0" err="1"/>
              <a:t>menghabiskan</a:t>
            </a:r>
            <a:r>
              <a:rPr lang="en-US" baseline="0" dirty="0"/>
              <a:t> </a:t>
            </a:r>
            <a:r>
              <a:rPr lang="en-US" baseline="0" dirty="0" err="1"/>
              <a:t>waktu</a:t>
            </a:r>
            <a:r>
              <a:rPr lang="en-US" baseline="0" dirty="0"/>
              <a:t> di </a:t>
            </a:r>
            <a:r>
              <a:rPr lang="en-US" baseline="0" dirty="0" err="1"/>
              <a:t>kantor</a:t>
            </a:r>
            <a:r>
              <a:rPr lang="en-US" baseline="0" dirty="0"/>
              <a:t> </a:t>
            </a:r>
            <a:r>
              <a:rPr lang="en-US" baseline="0" dirty="0" err="1"/>
              <a:t>samsat</a:t>
            </a:r>
            <a:r>
              <a:rPr lang="en-US" baseline="0" dirty="0"/>
              <a:t> </a:t>
            </a:r>
            <a:r>
              <a:rPr lang="en-US" baseline="0" dirty="0" err="1"/>
              <a:t>berjam-jamhanya</a:t>
            </a:r>
            <a:r>
              <a:rPr lang="en-US" baseline="0" dirty="0"/>
              <a:t> </a:t>
            </a:r>
            <a:r>
              <a:rPr lang="en-US" baseline="0" dirty="0" err="1"/>
              <a:t>utuk</a:t>
            </a:r>
            <a:r>
              <a:rPr lang="en-US" baseline="0" dirty="0"/>
              <a:t> </a:t>
            </a:r>
            <a:r>
              <a:rPr lang="en-US" baseline="0" dirty="0" err="1"/>
              <a:t>memperbarui</a:t>
            </a:r>
            <a:r>
              <a:rPr lang="en-US" baseline="0" dirty="0"/>
              <a:t> SIM?</a:t>
            </a:r>
          </a:p>
          <a:p>
            <a:pPr marL="0" lvl="0" indent="0" algn="l" rtl="0">
              <a:spcBef>
                <a:spcPts val="0"/>
              </a:spcBef>
              <a:spcAft>
                <a:spcPts val="0"/>
              </a:spcAft>
              <a:buNone/>
            </a:pPr>
            <a:r>
              <a:rPr lang="en-US" baseline="0" dirty="0" err="1"/>
              <a:t>Atau</a:t>
            </a:r>
            <a:r>
              <a:rPr lang="en-US" baseline="0" dirty="0"/>
              <a:t> </a:t>
            </a:r>
            <a:r>
              <a:rPr lang="en-US" baseline="0" dirty="0" err="1"/>
              <a:t>misal</a:t>
            </a:r>
            <a:r>
              <a:rPr lang="en-US" baseline="0" dirty="0"/>
              <a:t> </a:t>
            </a:r>
            <a:r>
              <a:rPr lang="en-US" baseline="0" dirty="0" err="1"/>
              <a:t>anda</a:t>
            </a:r>
            <a:r>
              <a:rPr lang="en-US" baseline="0" dirty="0"/>
              <a:t> </a:t>
            </a:r>
            <a:r>
              <a:rPr lang="en-US" baseline="0" dirty="0" err="1"/>
              <a:t>tidak</a:t>
            </a:r>
            <a:r>
              <a:rPr lang="en-US" baseline="0" dirty="0"/>
              <a:t> </a:t>
            </a:r>
            <a:r>
              <a:rPr lang="en-US" baseline="0" dirty="0" err="1"/>
              <a:t>dilayani</a:t>
            </a:r>
            <a:r>
              <a:rPr lang="en-US" baseline="0" dirty="0"/>
              <a:t> </a:t>
            </a:r>
            <a:r>
              <a:rPr lang="en-US" baseline="0" dirty="0" err="1"/>
              <a:t>dengan</a:t>
            </a:r>
            <a:r>
              <a:rPr lang="en-US" baseline="0" dirty="0"/>
              <a:t> </a:t>
            </a:r>
            <a:r>
              <a:rPr lang="en-US" baseline="0" dirty="0" err="1"/>
              <a:t>baik</a:t>
            </a:r>
            <a:r>
              <a:rPr lang="en-US" baseline="0" dirty="0"/>
              <a:t> </a:t>
            </a:r>
            <a:r>
              <a:rPr lang="en-US" baseline="0" dirty="0" err="1"/>
              <a:t>dari</a:t>
            </a:r>
            <a:r>
              <a:rPr lang="en-US" baseline="0" dirty="0"/>
              <a:t> </a:t>
            </a:r>
            <a:r>
              <a:rPr lang="en-US" baseline="0" dirty="0" err="1"/>
              <a:t>pramuniaga</a:t>
            </a:r>
            <a:r>
              <a:rPr lang="en-US" baseline="0" dirty="0"/>
              <a:t> </a:t>
            </a:r>
            <a:r>
              <a:rPr lang="en-US" baseline="0" dirty="0" err="1"/>
              <a:t>toko</a:t>
            </a:r>
            <a:r>
              <a:rPr lang="en-US" baseline="0" dirty="0"/>
              <a:t>, </a:t>
            </a:r>
            <a:r>
              <a:rPr lang="en-US" baseline="0" dirty="0" err="1"/>
              <a:t>dst</a:t>
            </a:r>
            <a:r>
              <a:rPr lang="en-US" baseline="0" dirty="0"/>
              <a:t>. </a:t>
            </a:r>
            <a:r>
              <a:rPr lang="en-US" baseline="0" dirty="0" err="1"/>
              <a:t>Sehingga</a:t>
            </a:r>
            <a:r>
              <a:rPr lang="en-US" baseline="0" dirty="0"/>
              <a:t> </a:t>
            </a:r>
            <a:r>
              <a:rPr lang="en-US" baseline="0" dirty="0" err="1"/>
              <a:t>dlm</a:t>
            </a:r>
            <a:r>
              <a:rPr lang="en-US" baseline="0" dirty="0"/>
              <a:t> </a:t>
            </a:r>
            <a:r>
              <a:rPr lang="en-US" baseline="0" dirty="0" err="1"/>
              <a:t>hal</a:t>
            </a:r>
            <a:r>
              <a:rPr lang="en-US" baseline="0" dirty="0"/>
              <a:t> </a:t>
            </a:r>
            <a:r>
              <a:rPr lang="en-US" baseline="0" dirty="0" err="1"/>
              <a:t>ini</a:t>
            </a:r>
            <a:r>
              <a:rPr lang="en-US" baseline="0" dirty="0"/>
              <a:t> </a:t>
            </a:r>
            <a:r>
              <a:rPr lang="en-US" baseline="0" dirty="0" err="1"/>
              <a:t>sangat</a:t>
            </a:r>
            <a:r>
              <a:rPr lang="en-US" baseline="0" dirty="0"/>
              <a:t> </a:t>
            </a:r>
            <a:r>
              <a:rPr lang="en-US" baseline="0" dirty="0" err="1"/>
              <a:t>perlu</a:t>
            </a:r>
            <a:r>
              <a:rPr lang="en-US" baseline="0" dirty="0"/>
              <a:t> </a:t>
            </a:r>
            <a:r>
              <a:rPr lang="en-US" baseline="0" dirty="0" err="1"/>
              <a:t>untuk</a:t>
            </a:r>
            <a:r>
              <a:rPr lang="en-US" baseline="0" dirty="0"/>
              <a:t> </a:t>
            </a:r>
            <a:r>
              <a:rPr lang="en-US" baseline="0" dirty="0" err="1"/>
              <a:t>memperbaiki</a:t>
            </a:r>
            <a:r>
              <a:rPr lang="en-US" baseline="0" dirty="0"/>
              <a:t>, </a:t>
            </a:r>
            <a:r>
              <a:rPr lang="en-US" baseline="0" dirty="0" err="1"/>
              <a:t>perencanaan</a:t>
            </a:r>
            <a:r>
              <a:rPr lang="en-US" baseline="0" dirty="0"/>
              <a:t> </a:t>
            </a:r>
            <a:r>
              <a:rPr lang="en-US" baseline="0" dirty="0" err="1"/>
              <a:t>pengorganisasian</a:t>
            </a:r>
            <a:r>
              <a:rPr lang="en-US" baseline="0" dirty="0"/>
              <a:t>, </a:t>
            </a:r>
            <a:r>
              <a:rPr lang="en-US" baseline="0" dirty="0" err="1"/>
              <a:t>dst</a:t>
            </a:r>
            <a:r>
              <a:rPr lang="en-US" baseline="0" dirty="0"/>
              <a:t> </a:t>
            </a:r>
            <a:r>
              <a:rPr lang="en-US" baseline="0" dirty="0" err="1"/>
              <a:t>dri</a:t>
            </a:r>
            <a:r>
              <a:rPr lang="en-US" baseline="0" dirty="0"/>
              <a:t> </a:t>
            </a:r>
            <a:r>
              <a:rPr lang="en-US" baseline="0" dirty="0" err="1"/>
              <a:t>organisasi</a:t>
            </a:r>
            <a:r>
              <a:rPr lang="en-US" baseline="0" dirty="0"/>
              <a:t> </a:t>
            </a:r>
            <a:r>
              <a:rPr lang="en-US" baseline="0" dirty="0" err="1"/>
              <a:t>tsb</a:t>
            </a:r>
            <a:endParaRPr lang="en-US" dirty="0"/>
          </a:p>
          <a:p>
            <a:pPr marL="0" lvl="0" indent="0" algn="l" rtl="0">
              <a:spcBef>
                <a:spcPts val="0"/>
              </a:spcBef>
              <a:spcAft>
                <a:spcPts val="0"/>
              </a:spcAft>
              <a:buNone/>
            </a:pPr>
            <a:r>
              <a:rPr lang="en-US" dirty="0" err="1"/>
              <a:t>Manajemen</a:t>
            </a:r>
            <a:r>
              <a:rPr lang="en-US" dirty="0"/>
              <a:t> </a:t>
            </a:r>
            <a:r>
              <a:rPr lang="en-US" dirty="0" err="1"/>
              <a:t>membuat</a:t>
            </a:r>
            <a:r>
              <a:rPr lang="en-US" dirty="0"/>
              <a:t> </a:t>
            </a:r>
            <a:r>
              <a:rPr lang="en-US" dirty="0" err="1"/>
              <a:t>kita</a:t>
            </a:r>
            <a:r>
              <a:rPr lang="en-US" dirty="0"/>
              <a:t> </a:t>
            </a:r>
            <a:r>
              <a:rPr lang="en-US" dirty="0" err="1"/>
              <a:t>dpat</a:t>
            </a:r>
            <a:r>
              <a:rPr lang="en-US" dirty="0"/>
              <a:t> </a:t>
            </a:r>
            <a:r>
              <a:rPr lang="en-US" dirty="0" err="1"/>
              <a:t>memelihara</a:t>
            </a:r>
            <a:r>
              <a:rPr lang="en-US" dirty="0"/>
              <a:t> </a:t>
            </a:r>
            <a:r>
              <a:rPr lang="en-US" dirty="0" err="1"/>
              <a:t>potensi</a:t>
            </a:r>
            <a:r>
              <a:rPr lang="en-US" dirty="0"/>
              <a:t> </a:t>
            </a:r>
            <a:r>
              <a:rPr lang="en-US" dirty="0" err="1"/>
              <a:t>kita</a:t>
            </a:r>
            <a:r>
              <a:rPr lang="en-US" dirty="0"/>
              <a:t>, </a:t>
            </a:r>
            <a:r>
              <a:rPr lang="en-US" dirty="0" err="1"/>
              <a:t>memperlihattkan</a:t>
            </a:r>
            <a:r>
              <a:rPr lang="en-US" baseline="0" dirty="0"/>
              <a:t> </a:t>
            </a:r>
            <a:r>
              <a:rPr lang="en-US" baseline="0" dirty="0" err="1"/>
              <a:t>cara</a:t>
            </a:r>
            <a:r>
              <a:rPr lang="en-US" baseline="0" dirty="0"/>
              <a:t> </a:t>
            </a:r>
            <a:r>
              <a:rPr lang="en-US" baseline="0" dirty="0" err="1"/>
              <a:t>ke</a:t>
            </a:r>
            <a:r>
              <a:rPr lang="en-US" baseline="0" dirty="0"/>
              <a:t> </a:t>
            </a:r>
            <a:r>
              <a:rPr lang="en-US" baseline="0" dirty="0" err="1"/>
              <a:t>arah</a:t>
            </a:r>
            <a:r>
              <a:rPr lang="en-US" baseline="0" dirty="0"/>
              <a:t> </a:t>
            </a:r>
            <a:r>
              <a:rPr lang="en-US" baseline="0" dirty="0" err="1"/>
              <a:t>pencapaian</a:t>
            </a:r>
            <a:r>
              <a:rPr lang="en-US" baseline="0" dirty="0"/>
              <a:t> </a:t>
            </a:r>
            <a:r>
              <a:rPr lang="en-US" baseline="0" dirty="0" err="1"/>
              <a:t>tujuan</a:t>
            </a:r>
            <a:r>
              <a:rPr lang="en-US" baseline="0" dirty="0"/>
              <a:t> yang </a:t>
            </a:r>
            <a:r>
              <a:rPr lang="en-US" baseline="0" dirty="0" err="1"/>
              <a:t>lebih</a:t>
            </a:r>
            <a:r>
              <a:rPr lang="en-US" baseline="0" dirty="0"/>
              <a:t> </a:t>
            </a:r>
            <a:r>
              <a:rPr lang="en-US" baseline="0" dirty="0" err="1"/>
              <a:t>baik</a:t>
            </a:r>
            <a:r>
              <a:rPr lang="en-US" baseline="0" dirty="0"/>
              <a:t>, </a:t>
            </a:r>
            <a:r>
              <a:rPr lang="en-US" baseline="0" dirty="0" err="1"/>
              <a:t>mereduksi</a:t>
            </a:r>
            <a:r>
              <a:rPr lang="en-US" baseline="0" dirty="0"/>
              <a:t> kesulitasn2 </a:t>
            </a:r>
            <a:r>
              <a:rPr lang="en-US" baseline="0" dirty="0" err="1"/>
              <a:t>dan</a:t>
            </a:r>
            <a:r>
              <a:rPr lang="en-US" baseline="0" dirty="0"/>
              <a:t> </a:t>
            </a:r>
            <a:r>
              <a:rPr lang="en-US" baseline="0" dirty="0" err="1"/>
              <a:t>pada</a:t>
            </a:r>
            <a:r>
              <a:rPr lang="en-US" baseline="0" dirty="0"/>
              <a:t> </a:t>
            </a:r>
            <a:r>
              <a:rPr lang="en-US" baseline="0" dirty="0" err="1"/>
              <a:t>akhirnya</a:t>
            </a:r>
            <a:r>
              <a:rPr lang="en-US" baseline="0" dirty="0"/>
              <a:t> </a:t>
            </a:r>
            <a:r>
              <a:rPr lang="en-US" baseline="0" dirty="0" err="1"/>
              <a:t>menyebabkan</a:t>
            </a:r>
            <a:r>
              <a:rPr lang="en-US" baseline="0" dirty="0"/>
              <a:t> </a:t>
            </a:r>
            <a:r>
              <a:rPr lang="en-US" baseline="0" dirty="0" err="1"/>
              <a:t>kita</a:t>
            </a:r>
            <a:r>
              <a:rPr lang="en-US" baseline="0" dirty="0"/>
              <a:t> </a:t>
            </a:r>
            <a:r>
              <a:rPr lang="en-US" baseline="0" dirty="0" err="1"/>
              <a:t>mencapai</a:t>
            </a:r>
            <a:r>
              <a:rPr lang="en-US" baseline="0" dirty="0"/>
              <a:t> </a:t>
            </a:r>
            <a:r>
              <a:rPr lang="en-US" baseline="0" dirty="0" err="1"/>
              <a:t>tujuan</a:t>
            </a:r>
            <a:r>
              <a:rPr lang="en-US" baseline="0" dirty="0"/>
              <a:t>. </a:t>
            </a:r>
            <a:r>
              <a:rPr lang="en-US" baseline="0" dirty="0" err="1"/>
              <a:t>Tanpa</a:t>
            </a:r>
            <a:r>
              <a:rPr lang="en-US" baseline="0" dirty="0"/>
              <a:t> </a:t>
            </a:r>
            <a:r>
              <a:rPr lang="en-US" baseline="0" dirty="0" err="1"/>
              <a:t>manajemen</a:t>
            </a:r>
            <a:r>
              <a:rPr lang="en-US" baseline="0" dirty="0"/>
              <a:t> </a:t>
            </a:r>
            <a:r>
              <a:rPr lang="en-US" baseline="0" dirty="0" err="1"/>
              <a:t>organisai</a:t>
            </a:r>
            <a:r>
              <a:rPr lang="en-US" baseline="0" dirty="0"/>
              <a:t> </a:t>
            </a:r>
            <a:r>
              <a:rPr lang="en-US" baseline="0" dirty="0" err="1"/>
              <a:t>akan</a:t>
            </a:r>
            <a:r>
              <a:rPr lang="en-US" baseline="0" dirty="0"/>
              <a:t> </a:t>
            </a:r>
            <a:r>
              <a:rPr lang="en-US" baseline="0" dirty="0" err="1"/>
              <a:t>bekerja</a:t>
            </a:r>
            <a:r>
              <a:rPr lang="en-US" baseline="0" dirty="0"/>
              <a:t> </a:t>
            </a:r>
            <a:r>
              <a:rPr lang="en-US" baseline="0" dirty="0" err="1"/>
              <a:t>ke</a:t>
            </a:r>
            <a:r>
              <a:rPr lang="en-US" baseline="0" dirty="0"/>
              <a:t> </a:t>
            </a:r>
            <a:r>
              <a:rPr lang="en-US" baseline="0" dirty="0" err="1"/>
              <a:t>arah</a:t>
            </a:r>
            <a:r>
              <a:rPr lang="en-US" baseline="0" dirty="0"/>
              <a:t> </a:t>
            </a:r>
            <a:r>
              <a:rPr lang="en-US" baseline="0" dirty="0" err="1"/>
              <a:t>pencapain</a:t>
            </a:r>
            <a:r>
              <a:rPr lang="en-US" baseline="0" dirty="0"/>
              <a:t> </a:t>
            </a:r>
            <a:r>
              <a:rPr lang="en-US" baseline="0" dirty="0" err="1"/>
              <a:t>tujuran</a:t>
            </a:r>
            <a:r>
              <a:rPr lang="en-US" baseline="0" dirty="0"/>
              <a:t> </a:t>
            </a:r>
            <a:r>
              <a:rPr lang="en-US" baseline="0" dirty="0" err="1"/>
              <a:t>mereka</a:t>
            </a:r>
            <a:r>
              <a:rPr lang="en-US" baseline="0" dirty="0"/>
              <a:t> </a:t>
            </a:r>
            <a:r>
              <a:rPr lang="en-US" baseline="0" dirty="0" err="1"/>
              <a:t>sendiri</a:t>
            </a:r>
            <a:r>
              <a:rPr lang="en-US" baseline="0" dirty="0"/>
              <a:t> </a:t>
            </a:r>
            <a:r>
              <a:rPr lang="en-US" baseline="0" dirty="0" err="1"/>
              <a:t>bebas</a:t>
            </a:r>
            <a:r>
              <a:rPr lang="en-US" baseline="0" dirty="0"/>
              <a:t> </a:t>
            </a:r>
            <a:r>
              <a:rPr lang="en-US" baseline="0" dirty="0" err="1"/>
              <a:t>dari</a:t>
            </a:r>
            <a:r>
              <a:rPr lang="en-US" baseline="0" dirty="0"/>
              <a:t> </a:t>
            </a:r>
            <a:r>
              <a:rPr lang="en-US" baseline="0" dirty="0" err="1"/>
              <a:t>yg</a:t>
            </a:r>
            <a:r>
              <a:rPr lang="en-US" baseline="0" dirty="0"/>
              <a:t> </a:t>
            </a:r>
            <a:r>
              <a:rPr lang="en-US" baseline="0" dirty="0" err="1"/>
              <a:t>lainnya</a:t>
            </a:r>
            <a:r>
              <a:rPr lang="en-US" baseline="0" dirty="0"/>
              <a:t> </a:t>
            </a:r>
            <a:r>
              <a:rPr lang="en-US" baseline="0" dirty="0" err="1"/>
              <a:t>akibatnya</a:t>
            </a:r>
            <a:r>
              <a:rPr lang="en-US" baseline="0" dirty="0"/>
              <a:t> </a:t>
            </a:r>
            <a:r>
              <a:rPr lang="en-US" baseline="0" dirty="0" err="1"/>
              <a:t>tiap</a:t>
            </a:r>
            <a:r>
              <a:rPr lang="en-US" baseline="0" dirty="0"/>
              <a:t> </a:t>
            </a:r>
            <a:r>
              <a:rPr lang="en-US" baseline="0" dirty="0" err="1"/>
              <a:t>usaha</a:t>
            </a:r>
            <a:r>
              <a:rPr lang="en-US" baseline="0" dirty="0"/>
              <a:t> yang </a:t>
            </a:r>
            <a:r>
              <a:rPr lang="en-US" baseline="0" dirty="0" err="1"/>
              <a:t>dilakukan</a:t>
            </a:r>
            <a:r>
              <a:rPr lang="en-US" baseline="0" dirty="0"/>
              <a:t> </a:t>
            </a:r>
            <a:r>
              <a:rPr lang="en-US" baseline="0" dirty="0" err="1"/>
              <a:t>akan</a:t>
            </a:r>
            <a:r>
              <a:rPr lang="en-US" baseline="0" dirty="0"/>
              <a:t> </a:t>
            </a:r>
            <a:r>
              <a:rPr lang="en-US" baseline="0" dirty="0" err="1"/>
              <a:t>menjadi</a:t>
            </a:r>
            <a:r>
              <a:rPr lang="en-US" baseline="0" dirty="0"/>
              <a:t> </a:t>
            </a:r>
            <a:r>
              <a:rPr lang="en-US" baseline="0" dirty="0" err="1"/>
              <a:t>boros</a:t>
            </a:r>
            <a:r>
              <a:rPr lang="en-US" baseline="0" dirty="0"/>
              <a:t>.</a:t>
            </a:r>
          </a:p>
          <a:p>
            <a:pPr marL="0" lvl="0" indent="0" algn="l" rtl="0">
              <a:spcBef>
                <a:spcPts val="0"/>
              </a:spcBef>
              <a:spcAft>
                <a:spcPts val="0"/>
              </a:spcAft>
              <a:buNone/>
            </a:pPr>
            <a:r>
              <a:rPr lang="en-US" baseline="0" dirty="0" err="1"/>
              <a:t>Karena</a:t>
            </a:r>
            <a:r>
              <a:rPr lang="en-US" baseline="0" dirty="0"/>
              <a:t> </a:t>
            </a:r>
            <a:r>
              <a:rPr lang="en-US" baseline="0" dirty="0" err="1"/>
              <a:t>manajemen</a:t>
            </a:r>
            <a:r>
              <a:rPr lang="en-US" baseline="0" dirty="0"/>
              <a:t> </a:t>
            </a:r>
            <a:r>
              <a:rPr lang="en-US" baseline="0" dirty="0" err="1"/>
              <a:t>merupakan</a:t>
            </a:r>
            <a:r>
              <a:rPr lang="en-US" baseline="0" dirty="0"/>
              <a:t> </a:t>
            </a:r>
            <a:r>
              <a:rPr lang="en-US" baseline="0" dirty="0" err="1"/>
              <a:t>cara</a:t>
            </a:r>
            <a:r>
              <a:rPr lang="en-US" baseline="0" dirty="0"/>
              <a:t> </a:t>
            </a:r>
            <a:r>
              <a:rPr lang="en-US" baseline="0" dirty="0" err="1"/>
              <a:t>sistematik</a:t>
            </a:r>
            <a:r>
              <a:rPr lang="en-US" baseline="0" dirty="0"/>
              <a:t> </a:t>
            </a:r>
            <a:r>
              <a:rPr lang="en-US" baseline="0" dirty="0" err="1"/>
              <a:t>dan</a:t>
            </a:r>
            <a:r>
              <a:rPr lang="en-US" baseline="0" dirty="0"/>
              <a:t> </a:t>
            </a:r>
            <a:r>
              <a:rPr lang="en-US" baseline="0" dirty="0" err="1"/>
              <a:t>teroganisir</a:t>
            </a:r>
            <a:r>
              <a:rPr lang="en-US" baseline="0" dirty="0"/>
              <a:t> </a:t>
            </a:r>
            <a:r>
              <a:rPr lang="en-US" baseline="0" dirty="0" err="1"/>
              <a:t>untuk</a:t>
            </a:r>
            <a:r>
              <a:rPr lang="en-US" baseline="0" dirty="0"/>
              <a:t> </a:t>
            </a:r>
            <a:r>
              <a:rPr lang="en-US" baseline="0" dirty="0" err="1"/>
              <a:t>melakukan</a:t>
            </a:r>
            <a:r>
              <a:rPr lang="en-US" baseline="0" dirty="0"/>
              <a:t> </a:t>
            </a:r>
            <a:r>
              <a:rPr lang="en-US" baseline="0" dirty="0" err="1"/>
              <a:t>atau</a:t>
            </a:r>
            <a:r>
              <a:rPr lang="en-US" baseline="0" dirty="0"/>
              <a:t> </a:t>
            </a:r>
            <a:r>
              <a:rPr lang="en-US" baseline="0" dirty="0" err="1"/>
              <a:t>menerjakan</a:t>
            </a:r>
            <a:r>
              <a:rPr lang="en-US" baseline="0" dirty="0"/>
              <a:t> </a:t>
            </a:r>
            <a:r>
              <a:rPr lang="en-US" baseline="0" dirty="0" err="1"/>
              <a:t>sesuatu</a:t>
            </a:r>
            <a:r>
              <a:rPr lang="en-US" baseline="0" dirty="0"/>
              <a:t> </a:t>
            </a:r>
            <a:r>
              <a:rPr lang="en-US" baseline="0" dirty="0" err="1"/>
              <a:t>secara</a:t>
            </a:r>
            <a:r>
              <a:rPr lang="en-US" baseline="0" dirty="0"/>
              <a:t> </a:t>
            </a:r>
            <a:r>
              <a:rPr lang="en-US" baseline="0" dirty="0" err="1"/>
              <a:t>bersama</a:t>
            </a:r>
            <a:r>
              <a:rPr lang="en-US" baseline="0" dirty="0"/>
              <a:t>.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err="1"/>
              <a:t>Sehingga</a:t>
            </a:r>
            <a:r>
              <a:rPr lang="en-US" baseline="0" dirty="0"/>
              <a:t> organisasi2 yang </a:t>
            </a:r>
            <a:r>
              <a:rPr lang="en-US" baseline="0" dirty="0" err="1"/>
              <a:t>dikelola</a:t>
            </a:r>
            <a:r>
              <a:rPr lang="en-US" baseline="0" dirty="0"/>
              <a:t> </a:t>
            </a:r>
            <a:r>
              <a:rPr lang="en-US" baseline="0" dirty="0" err="1"/>
              <a:t>dengan</a:t>
            </a:r>
            <a:r>
              <a:rPr lang="en-US" baseline="0" dirty="0"/>
              <a:t> </a:t>
            </a:r>
            <a:r>
              <a:rPr lang="en-US" baseline="0" dirty="0" err="1"/>
              <a:t>baik</a:t>
            </a:r>
            <a:r>
              <a:rPr lang="en-US" baseline="0" dirty="0"/>
              <a:t> </a:t>
            </a:r>
            <a:r>
              <a:rPr lang="en-US" baseline="0" dirty="0" err="1"/>
              <a:t>dapat</a:t>
            </a:r>
            <a:r>
              <a:rPr lang="en-US" baseline="0" dirty="0"/>
              <a:t> </a:t>
            </a:r>
            <a:r>
              <a:rPr lang="en-US" baseline="0" dirty="0" err="1"/>
              <a:t>membangun</a:t>
            </a:r>
            <a:r>
              <a:rPr lang="en-US" baseline="0" dirty="0"/>
              <a:t> basis </a:t>
            </a:r>
            <a:r>
              <a:rPr lang="en-US" baseline="0" dirty="0" err="1"/>
              <a:t>pelanggan</a:t>
            </a:r>
            <a:r>
              <a:rPr lang="en-US" baseline="0" dirty="0"/>
              <a:t> yang </a:t>
            </a:r>
            <a:r>
              <a:rPr lang="en-US" baseline="0" dirty="0" err="1"/>
              <a:t>setia</a:t>
            </a:r>
            <a:r>
              <a:rPr lang="en-US" baseline="0" dirty="0"/>
              <a:t>, </a:t>
            </a:r>
            <a:r>
              <a:rPr lang="en-US" baseline="0" dirty="0" err="1"/>
              <a:t>tumbuh</a:t>
            </a:r>
            <a:r>
              <a:rPr lang="en-US" baseline="0" dirty="0"/>
              <a:t> </a:t>
            </a:r>
            <a:r>
              <a:rPr lang="en-US" baseline="0" dirty="0" err="1"/>
              <a:t>berkembang</a:t>
            </a:r>
            <a:r>
              <a:rPr lang="en-US" baseline="0" dirty="0"/>
              <a:t> </a:t>
            </a:r>
            <a:r>
              <a:rPr lang="en-US" baseline="0" dirty="0" err="1"/>
              <a:t>dan</a:t>
            </a:r>
            <a:r>
              <a:rPr lang="en-US" baseline="0" dirty="0"/>
              <a:t> </a:t>
            </a:r>
            <a:r>
              <a:rPr lang="en-US" baseline="0" dirty="0" err="1"/>
              <a:t>menjadi</a:t>
            </a:r>
            <a:r>
              <a:rPr lang="en-US" baseline="0" dirty="0"/>
              <a:t> </a:t>
            </a:r>
            <a:r>
              <a:rPr lang="en-US" baseline="0" dirty="0" err="1"/>
              <a:t>besar</a:t>
            </a:r>
            <a:r>
              <a:rPr lang="en-US" baseline="0" dirty="0"/>
              <a:t>. </a:t>
            </a:r>
            <a:r>
              <a:rPr lang="en-US" baseline="0" dirty="0" err="1"/>
              <a:t>Sehingga</a:t>
            </a:r>
            <a:r>
              <a:rPr lang="en-US" baseline="0" dirty="0"/>
              <a:t> </a:t>
            </a:r>
            <a:r>
              <a:rPr lang="en-US" baseline="0" dirty="0" err="1"/>
              <a:t>dengan</a:t>
            </a:r>
            <a:r>
              <a:rPr lang="en-US" baseline="0" dirty="0"/>
              <a:t> </a:t>
            </a:r>
            <a:r>
              <a:rPr lang="en-US" baseline="0" dirty="0" err="1"/>
              <a:t>mempelajari</a:t>
            </a:r>
            <a:r>
              <a:rPr lang="en-US" baseline="0" dirty="0"/>
              <a:t> </a:t>
            </a:r>
            <a:r>
              <a:rPr lang="en-US" baseline="0" dirty="0" err="1"/>
              <a:t>manajemen</a:t>
            </a:r>
            <a:r>
              <a:rPr lang="en-US" baseline="0" dirty="0"/>
              <a:t>, </a:t>
            </a:r>
            <a:r>
              <a:rPr lang="en-US" baseline="0" dirty="0" err="1"/>
              <a:t>dapat</a:t>
            </a:r>
            <a:r>
              <a:rPr lang="en-US" baseline="0" dirty="0"/>
              <a:t> </a:t>
            </a:r>
            <a:r>
              <a:rPr lang="en-US" baseline="0" dirty="0" err="1"/>
              <a:t>mengnali</a:t>
            </a:r>
            <a:r>
              <a:rPr lang="en-US" baseline="0" dirty="0"/>
              <a:t> </a:t>
            </a:r>
            <a:r>
              <a:rPr lang="en-US" baseline="0" dirty="0" err="1"/>
              <a:t>manjemen</a:t>
            </a:r>
            <a:r>
              <a:rPr lang="en-US" baseline="0" dirty="0"/>
              <a:t> </a:t>
            </a:r>
            <a:r>
              <a:rPr lang="en-US" baseline="0" dirty="0" err="1"/>
              <a:t>yg</a:t>
            </a:r>
            <a:r>
              <a:rPr lang="en-US" baseline="0" dirty="0"/>
              <a:t> </a:t>
            </a:r>
            <a:r>
              <a:rPr lang="en-US" baseline="0" dirty="0" err="1"/>
              <a:t>buruk</a:t>
            </a:r>
            <a:r>
              <a:rPr lang="en-US" baseline="0" dirty="0"/>
              <a:t> </a:t>
            </a:r>
            <a:r>
              <a:rPr lang="en-US" baseline="0" dirty="0" err="1"/>
              <a:t>dan</a:t>
            </a:r>
            <a:r>
              <a:rPr lang="en-US" baseline="0" dirty="0"/>
              <a:t> </a:t>
            </a:r>
            <a:r>
              <a:rPr lang="en-US" baseline="0" dirty="0" err="1"/>
              <a:t>bertindak</a:t>
            </a:r>
            <a:r>
              <a:rPr lang="en-US" baseline="0" dirty="0"/>
              <a:t> </a:t>
            </a:r>
            <a:r>
              <a:rPr lang="en-US" baseline="0" dirty="0" err="1"/>
              <a:t>untuk</a:t>
            </a:r>
            <a:r>
              <a:rPr lang="en-US" baseline="0" dirty="0"/>
              <a:t> </a:t>
            </a:r>
            <a:r>
              <a:rPr lang="en-US" baseline="0" dirty="0" err="1"/>
              <a:t>memperbaikinya</a:t>
            </a:r>
            <a:r>
              <a:rPr lang="en-US" baseline="0" dirty="0"/>
              <a:t>. </a:t>
            </a:r>
            <a:r>
              <a:rPr lang="en-US" baseline="0" dirty="0" err="1"/>
              <a:t>Selain</a:t>
            </a:r>
            <a:r>
              <a:rPr lang="en-US" baseline="0" dirty="0"/>
              <a:t> </a:t>
            </a:r>
            <a:r>
              <a:rPr lang="en-US" baseline="0" dirty="0" err="1"/>
              <a:t>itu</a:t>
            </a:r>
            <a:r>
              <a:rPr lang="en-US" baseline="0" dirty="0"/>
              <a:t>, </a:t>
            </a:r>
            <a:r>
              <a:rPr lang="en-US" baseline="0" dirty="0" err="1"/>
              <a:t>untuk</a:t>
            </a:r>
            <a:r>
              <a:rPr lang="en-US" baseline="0" dirty="0"/>
              <a:t> </a:t>
            </a:r>
            <a:r>
              <a:rPr lang="en-US" baseline="0" dirty="0" err="1"/>
              <a:t>organisasi</a:t>
            </a:r>
            <a:r>
              <a:rPr lang="en-US" baseline="0" dirty="0"/>
              <a:t> dg </a:t>
            </a:r>
            <a:r>
              <a:rPr lang="en-US" baseline="0" dirty="0" err="1"/>
              <a:t>manajemen</a:t>
            </a:r>
            <a:r>
              <a:rPr lang="en-US" baseline="0" dirty="0"/>
              <a:t> yang </a:t>
            </a:r>
            <a:r>
              <a:rPr lang="en-US" baseline="0" dirty="0" err="1"/>
              <a:t>baik</a:t>
            </a:r>
            <a:r>
              <a:rPr lang="en-US" baseline="0" dirty="0"/>
              <a:t> </a:t>
            </a:r>
            <a:r>
              <a:rPr lang="en-US" baseline="0" dirty="0" err="1"/>
              <a:t>anda</a:t>
            </a:r>
            <a:r>
              <a:rPr lang="en-US" baseline="0" dirty="0"/>
              <a:t> </a:t>
            </a:r>
            <a:r>
              <a:rPr lang="en-US" baseline="0" dirty="0" err="1"/>
              <a:t>bisa</a:t>
            </a:r>
            <a:r>
              <a:rPr lang="en-US" baseline="0" dirty="0"/>
              <a:t> </a:t>
            </a:r>
            <a:r>
              <a:rPr lang="en-US" baseline="0" dirty="0" err="1"/>
              <a:t>memberikan</a:t>
            </a:r>
            <a:r>
              <a:rPr lang="en-US" baseline="0" dirty="0"/>
              <a:t> </a:t>
            </a:r>
            <a:r>
              <a:rPr lang="en-US" baseline="0" dirty="0" err="1"/>
              <a:t>dukungan</a:t>
            </a:r>
            <a:r>
              <a:rPr lang="en-US" baseline="0" dirty="0"/>
              <a:t> </a:t>
            </a:r>
            <a:r>
              <a:rPr lang="en-US" baseline="0" dirty="0" err="1"/>
              <a:t>contoh</a:t>
            </a:r>
            <a:r>
              <a:rPr lang="en-US" baseline="0" dirty="0"/>
              <a:t> dit4 </a:t>
            </a:r>
            <a:r>
              <a:rPr lang="en-US" baseline="0" dirty="0" err="1"/>
              <a:t>kerja</a:t>
            </a:r>
            <a:r>
              <a:rPr lang="en-US" baseline="0" dirty="0"/>
              <a:t> masing2 </a:t>
            </a:r>
            <a:r>
              <a:rPr lang="en-US" baseline="0" dirty="0" err="1"/>
              <a:t>seperti</a:t>
            </a:r>
            <a:r>
              <a:rPr lang="en-US" baseline="0" dirty="0"/>
              <a:t> </a:t>
            </a:r>
            <a:r>
              <a:rPr lang="en-US" baseline="0" dirty="0" err="1"/>
              <a:t>apa</a:t>
            </a:r>
            <a:r>
              <a:rPr lang="en-US" baseline="0" dirty="0"/>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aseline="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err="1"/>
              <a:t>Bagi</a:t>
            </a:r>
            <a:r>
              <a:rPr lang="en-US" sz="1100" dirty="0"/>
              <a:t> yang </a:t>
            </a:r>
            <a:r>
              <a:rPr lang="en-US" sz="1100" dirty="0" err="1"/>
              <a:t>bercita-cita</a:t>
            </a:r>
            <a:r>
              <a:rPr lang="en-US" sz="1100" dirty="0"/>
              <a:t> </a:t>
            </a:r>
            <a:r>
              <a:rPr lang="en-US" sz="1100" dirty="0" err="1"/>
              <a:t>menjadi</a:t>
            </a:r>
            <a:r>
              <a:rPr lang="en-US" sz="1100" dirty="0"/>
              <a:t> </a:t>
            </a:r>
            <a:r>
              <a:rPr lang="en-US" sz="1100" dirty="0" err="1"/>
              <a:t>manajer</a:t>
            </a:r>
            <a:r>
              <a:rPr lang="en-US" sz="1100" dirty="0"/>
              <a:t> </a:t>
            </a:r>
            <a:r>
              <a:rPr lang="en-US" sz="1100" dirty="0" err="1"/>
              <a:t>atau</a:t>
            </a:r>
            <a:r>
              <a:rPr lang="en-US" sz="1100" dirty="0"/>
              <a:t> </a:t>
            </a:r>
            <a:r>
              <a:rPr lang="en-US" sz="1100" dirty="0" err="1"/>
              <a:t>menduduki</a:t>
            </a:r>
            <a:r>
              <a:rPr lang="en-US" sz="1100" dirty="0"/>
              <a:t> </a:t>
            </a:r>
            <a:r>
              <a:rPr lang="en-US" sz="1100" dirty="0" err="1"/>
              <a:t>posisi</a:t>
            </a:r>
            <a:r>
              <a:rPr lang="en-US" sz="1100" dirty="0"/>
              <a:t> </a:t>
            </a:r>
            <a:r>
              <a:rPr lang="en-US" sz="1100" dirty="0" err="1"/>
              <a:t>manjerial</a:t>
            </a:r>
            <a:r>
              <a:rPr lang="en-US" sz="1100" dirty="0"/>
              <a:t> </a:t>
            </a:r>
            <a:r>
              <a:rPr lang="en-US" sz="1100" dirty="0" err="1"/>
              <a:t>maka</a:t>
            </a:r>
            <a:r>
              <a:rPr lang="en-US" sz="1100" dirty="0"/>
              <a:t> </a:t>
            </a:r>
            <a:r>
              <a:rPr lang="en-US" sz="1100" dirty="0" err="1"/>
              <a:t>studi</a:t>
            </a:r>
            <a:r>
              <a:rPr lang="en-US" sz="1100" dirty="0"/>
              <a:t> formal </a:t>
            </a:r>
            <a:r>
              <a:rPr lang="en-US" sz="1100" dirty="0" err="1"/>
              <a:t>manajemen</a:t>
            </a:r>
            <a:r>
              <a:rPr lang="en-US" sz="1100" dirty="0"/>
              <a:t> </a:t>
            </a:r>
            <a:r>
              <a:rPr lang="en-US" sz="1100" dirty="0" err="1"/>
              <a:t>adalah</a:t>
            </a:r>
            <a:r>
              <a:rPr lang="en-US" sz="1100" dirty="0"/>
              <a:t> </a:t>
            </a:r>
            <a:r>
              <a:rPr lang="en-US" sz="1100" dirty="0" err="1"/>
              <a:t>suatu</a:t>
            </a:r>
            <a:r>
              <a:rPr lang="en-US" sz="1100" dirty="0"/>
              <a:t> </a:t>
            </a:r>
            <a:r>
              <a:rPr lang="en-US" sz="1100" dirty="0" err="1"/>
              <a:t>hal</a:t>
            </a:r>
            <a:r>
              <a:rPr lang="en-US" sz="1100" dirty="0"/>
              <a:t> yang </a:t>
            </a:r>
            <a:r>
              <a:rPr lang="en-US" sz="1100" dirty="0" err="1"/>
              <a:t>penting</a:t>
            </a:r>
            <a:r>
              <a:rPr lang="en-US" sz="1100" dirty="0"/>
              <a:t> </a:t>
            </a:r>
            <a:r>
              <a:rPr lang="en-US" sz="1100" dirty="0" err="1"/>
              <a:t>dikembangkan</a:t>
            </a:r>
            <a:r>
              <a:rPr lang="en-US" sz="1100" dirty="0"/>
              <a:t> </a:t>
            </a:r>
            <a:r>
              <a:rPr lang="en-US" sz="1100" dirty="0" err="1"/>
              <a:t>untuk</a:t>
            </a:r>
            <a:r>
              <a:rPr lang="en-US" sz="1100" dirty="0"/>
              <a:t> </a:t>
            </a:r>
            <a:r>
              <a:rPr lang="en-US" sz="1100" dirty="0" err="1"/>
              <a:t>meningkatkan</a:t>
            </a:r>
            <a:r>
              <a:rPr lang="en-US" sz="1100" dirty="0"/>
              <a:t> </a:t>
            </a:r>
            <a:r>
              <a:rPr lang="en-US" sz="1100" dirty="0" err="1"/>
              <a:t>kemampuan</a:t>
            </a:r>
            <a:r>
              <a:rPr lang="en-US" sz="1100" dirty="0"/>
              <a:t> </a:t>
            </a:r>
            <a:r>
              <a:rPr lang="en-US" sz="1100" dirty="0" err="1"/>
              <a:t>manajerial</a:t>
            </a:r>
            <a:r>
              <a:rPr lang="en-US" sz="1100" dirty="0"/>
              <a: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aseline="0" dirty="0" err="1"/>
              <a:t>Tetapi</a:t>
            </a:r>
            <a:r>
              <a:rPr lang="en-US" baseline="0" dirty="0"/>
              <a:t> </a:t>
            </a:r>
            <a:r>
              <a:rPr lang="en-US" baseline="0" dirty="0" err="1"/>
              <a:t>anda</a:t>
            </a:r>
            <a:r>
              <a:rPr lang="en-US" baseline="0" dirty="0"/>
              <a:t> </a:t>
            </a:r>
            <a:r>
              <a:rPr lang="en-US" baseline="0" dirty="0" err="1"/>
              <a:t>tidak</a:t>
            </a:r>
            <a:r>
              <a:rPr lang="en-US" baseline="0" dirty="0"/>
              <a:t> </a:t>
            </a:r>
            <a:r>
              <a:rPr lang="en-US" baseline="0" dirty="0" err="1"/>
              <a:t>harus</a:t>
            </a:r>
            <a:r>
              <a:rPr lang="en-US" baseline="0" dirty="0"/>
              <a:t> </a:t>
            </a:r>
            <a:r>
              <a:rPr lang="en-US" baseline="0" dirty="0" err="1"/>
              <a:t>bercita-cita</a:t>
            </a:r>
            <a:r>
              <a:rPr lang="en-US" baseline="0" dirty="0"/>
              <a:t> </a:t>
            </a:r>
            <a:r>
              <a:rPr lang="en-US" baseline="0" dirty="0" err="1"/>
              <a:t>menjadi</a:t>
            </a:r>
            <a:r>
              <a:rPr lang="en-US" baseline="0" dirty="0"/>
              <a:t> </a:t>
            </a:r>
            <a:r>
              <a:rPr lang="en-US" baseline="0" dirty="0" err="1"/>
              <a:t>manajer</a:t>
            </a:r>
            <a:r>
              <a:rPr lang="en-US" baseline="0" dirty="0"/>
              <a:t> </a:t>
            </a:r>
            <a:r>
              <a:rPr lang="en-US" baseline="0" dirty="0" err="1"/>
              <a:t>dlu</a:t>
            </a:r>
            <a:r>
              <a:rPr lang="en-US" baseline="0" dirty="0"/>
              <a:t> </a:t>
            </a:r>
            <a:r>
              <a:rPr lang="en-US" baseline="0" dirty="0" err="1"/>
              <a:t>untuk</a:t>
            </a:r>
            <a:r>
              <a:rPr lang="en-US" baseline="0" dirty="0"/>
              <a:t> </a:t>
            </a:r>
            <a:r>
              <a:rPr lang="en-US" baseline="0" dirty="0" err="1"/>
              <a:t>dapat</a:t>
            </a:r>
            <a:r>
              <a:rPr lang="en-US" baseline="0" dirty="0"/>
              <a:t> </a:t>
            </a:r>
            <a:r>
              <a:rPr lang="en-US" baseline="0" dirty="0" err="1"/>
              <a:t>memperoleh</a:t>
            </a:r>
            <a:r>
              <a:rPr lang="en-US" baseline="0" dirty="0"/>
              <a:t> </a:t>
            </a:r>
            <a:r>
              <a:rPr lang="en-US" baseline="0" dirty="0" err="1"/>
              <a:t>manfaat</a:t>
            </a:r>
            <a:r>
              <a:rPr lang="en-US" baseline="0" dirty="0"/>
              <a:t> </a:t>
            </a:r>
            <a:r>
              <a:rPr lang="en-US" baseline="0" dirty="0" err="1"/>
              <a:t>dari</a:t>
            </a:r>
            <a:r>
              <a:rPr lang="en-US" baseline="0" dirty="0"/>
              <a:t> </a:t>
            </a:r>
            <a:r>
              <a:rPr lang="en-US" baseline="0" dirty="0" err="1"/>
              <a:t>mempelajari</a:t>
            </a:r>
            <a:r>
              <a:rPr lang="en-US" baseline="0" dirty="0"/>
              <a:t> </a:t>
            </a:r>
            <a:r>
              <a:rPr lang="en-US" baseline="0" dirty="0" err="1"/>
              <a:t>ilmu</a:t>
            </a:r>
            <a:r>
              <a:rPr lang="en-US" baseline="0" dirty="0"/>
              <a:t> </a:t>
            </a:r>
            <a:r>
              <a:rPr lang="en-US" baseline="0" dirty="0" err="1"/>
              <a:t>manajemen</a:t>
            </a:r>
            <a:endParaRPr lang="en-US" baseline="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aseline="0" dirty="0"/>
              <a:t>2. </a:t>
            </a:r>
            <a:r>
              <a:rPr lang="en-US" dirty="0" err="1"/>
              <a:t>Sebab</a:t>
            </a:r>
            <a:r>
              <a:rPr lang="en-US" dirty="0"/>
              <a:t> </a:t>
            </a:r>
            <a:r>
              <a:rPr lang="en-US" dirty="0" err="1"/>
              <a:t>organisasi</a:t>
            </a:r>
            <a:r>
              <a:rPr lang="en-US" dirty="0"/>
              <a:t> </a:t>
            </a:r>
            <a:r>
              <a:rPr lang="en-US" dirty="0" err="1"/>
              <a:t>dan</a:t>
            </a:r>
            <a:r>
              <a:rPr lang="en-US" dirty="0"/>
              <a:t> </a:t>
            </a:r>
            <a:r>
              <a:rPr lang="en-US" dirty="0" err="1"/>
              <a:t>kebutuhan</a:t>
            </a:r>
            <a:r>
              <a:rPr lang="en-US" dirty="0"/>
              <a:t> </a:t>
            </a:r>
            <a:r>
              <a:rPr lang="en-US" dirty="0" err="1"/>
              <a:t>masyarakat</a:t>
            </a:r>
            <a:r>
              <a:rPr lang="en-US" dirty="0"/>
              <a:t> </a:t>
            </a:r>
            <a:r>
              <a:rPr lang="en-US" dirty="0" err="1"/>
              <a:t>tidak</a:t>
            </a:r>
            <a:r>
              <a:rPr lang="en-US" dirty="0"/>
              <a:t> </a:t>
            </a:r>
            <a:r>
              <a:rPr lang="en-US" dirty="0" err="1"/>
              <a:t>dapat</a:t>
            </a:r>
            <a:r>
              <a:rPr lang="en-US" dirty="0"/>
              <a:t> </a:t>
            </a:r>
            <a:r>
              <a:rPr lang="en-US" dirty="0" err="1"/>
              <a:t>direalisasikan</a:t>
            </a:r>
            <a:r>
              <a:rPr lang="en-US" dirty="0"/>
              <a:t> </a:t>
            </a:r>
            <a:r>
              <a:rPr lang="en-US" dirty="0" err="1"/>
              <a:t>tanpa</a:t>
            </a:r>
            <a:r>
              <a:rPr lang="en-US" dirty="0"/>
              <a:t> </a:t>
            </a:r>
            <a:r>
              <a:rPr lang="en-US" dirty="0" err="1"/>
              <a:t>manajemen</a:t>
            </a:r>
            <a:r>
              <a:rPr lang="en-US" dirty="0"/>
              <a:t> </a:t>
            </a:r>
            <a:r>
              <a:rPr lang="en-US" dirty="0" err="1"/>
              <a:t>dan</a:t>
            </a:r>
            <a:r>
              <a:rPr lang="en-US" dirty="0"/>
              <a:t> </a:t>
            </a:r>
            <a:r>
              <a:rPr lang="en-US" dirty="0" err="1"/>
              <a:t>manajer</a:t>
            </a:r>
            <a:r>
              <a:rPr lang="en-US" dirty="0"/>
              <a:t> yang </a:t>
            </a:r>
            <a:r>
              <a:rPr lang="en-US" dirty="0" err="1"/>
              <a:t>efektif</a:t>
            </a: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create a work environment in which organization members can work to the best of their </a:t>
            </a:r>
            <a:r>
              <a:rPr lang="en-US" dirty="0" err="1"/>
              <a:t>abilityhave</a:t>
            </a:r>
            <a:r>
              <a:rPr lang="en-US" dirty="0"/>
              <a:t> opportunities to think creatively and use </a:t>
            </a:r>
            <a:r>
              <a:rPr lang="en-US" dirty="0" err="1"/>
              <a:t>imaginationhelp</a:t>
            </a:r>
            <a:r>
              <a:rPr lang="en-US" dirty="0"/>
              <a:t> others find meaning and fulfillment in </a:t>
            </a:r>
            <a:r>
              <a:rPr lang="en-US" dirty="0" err="1"/>
              <a:t>worksupport</a:t>
            </a:r>
            <a:r>
              <a:rPr lang="en-US" dirty="0"/>
              <a:t>, coach and nature </a:t>
            </a:r>
            <a:r>
              <a:rPr lang="en-US" dirty="0" err="1"/>
              <a:t>otherswork</a:t>
            </a:r>
            <a:r>
              <a:rPr lang="en-US" dirty="0"/>
              <a:t> with a variety of </a:t>
            </a:r>
            <a:r>
              <a:rPr lang="en-US" dirty="0" err="1"/>
              <a:t>peoplereceive</a:t>
            </a:r>
            <a:r>
              <a:rPr lang="en-US" dirty="0"/>
              <a:t> recognition and status in organizational and </a:t>
            </a:r>
            <a:r>
              <a:rPr lang="en-US" dirty="0" err="1"/>
              <a:t>communityplay</a:t>
            </a:r>
            <a:r>
              <a:rPr lang="en-US" dirty="0"/>
              <a:t> a role in influencing organizational </a:t>
            </a:r>
            <a:r>
              <a:rPr lang="en-US" dirty="0" err="1"/>
              <a:t>outcomesreceive</a:t>
            </a:r>
            <a:r>
              <a:rPr lang="en-US" dirty="0"/>
              <a:t> </a:t>
            </a:r>
            <a:r>
              <a:rPr lang="en-US" dirty="0" err="1"/>
              <a:t>approviate</a:t>
            </a:r>
            <a:r>
              <a:rPr lang="en-US" dirty="0"/>
              <a:t> compensation in form of salaries, bonuses and stock </a:t>
            </a:r>
            <a:r>
              <a:rPr lang="en-US" dirty="0" err="1"/>
              <a:t>optionsgood</a:t>
            </a:r>
            <a:r>
              <a:rPr lang="en-US" dirty="0"/>
              <a:t> managers are needed by organizations;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id-ID" dirty="0"/>
              <a:t>ciptakan lingkungan kerja di mana anggota organisasi dapat bekerja sebaik mungkin memiliki peluang untuk berpikir kreatif dan menggunakan imajinasi membantu orang lain menemukan makna dan pemenuhan dalam pekerjaan mendukung, melatih dan sifat orang lain bekerja dengan berbagai orang menerima pengakuan dan status dalam organisasi dan komunitas memainkan peran dalam mempengaruhi hasil organisasi menerima kompensasi yang disetujui dalam bentuk gaji, bonus dan opsi saham manajer yang baik dibutuhkan oleh organisasi</a:t>
            </a: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18964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9651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F1A754B-3716-4BF5-BFAC-70FB73053FE9}" type="datetimeFigureOut">
              <a:rPr lang="id-ID" smtClean="0"/>
              <a:t>26/03/2020</a:t>
            </a:fld>
            <a:endParaRPr lang="id-ID"/>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EA644A1-7B88-413B-B6E6-13ABF9B16FF4}" type="slidenum">
              <a:rPr lang="id-ID" smtClean="0"/>
              <a:t>‹#›</a:t>
            </a:fld>
            <a:endParaRPr lang="id-ID"/>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649667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1A754B-3716-4BF5-BFAC-70FB73053FE9}"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A644A1-7B88-413B-B6E6-13ABF9B16FF4}" type="slidenum">
              <a:rPr lang="id-ID" smtClean="0"/>
              <a:t>‹#›</a:t>
            </a:fld>
            <a:endParaRPr lang="id-ID"/>
          </a:p>
        </p:txBody>
      </p:sp>
    </p:spTree>
    <p:extLst>
      <p:ext uri="{BB962C8B-B14F-4D97-AF65-F5344CB8AC3E}">
        <p14:creationId xmlns:p14="http://schemas.microsoft.com/office/powerpoint/2010/main" val="1548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1A754B-3716-4BF5-BFAC-70FB73053FE9}"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A644A1-7B88-413B-B6E6-13ABF9B16FF4}" type="slidenum">
              <a:rPr lang="id-ID" smtClean="0"/>
              <a:t>‹#›</a:t>
            </a:fld>
            <a:endParaRPr lang="id-ID"/>
          </a:p>
        </p:txBody>
      </p:sp>
    </p:spTree>
    <p:extLst>
      <p:ext uri="{BB962C8B-B14F-4D97-AF65-F5344CB8AC3E}">
        <p14:creationId xmlns:p14="http://schemas.microsoft.com/office/powerpoint/2010/main" val="2765472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5"/>
        <p:cNvGrpSpPr/>
        <p:nvPr/>
      </p:nvGrpSpPr>
      <p:grpSpPr>
        <a:xfrm>
          <a:off x="0" y="0"/>
          <a:ext cx="0" cy="0"/>
          <a:chOff x="0" y="0"/>
          <a:chExt cx="0" cy="0"/>
        </a:xfrm>
      </p:grpSpPr>
      <p:sp>
        <p:nvSpPr>
          <p:cNvPr id="46" name="Google Shape;46;p5"/>
          <p:cNvSpPr/>
          <p:nvPr/>
        </p:nvSpPr>
        <p:spPr>
          <a:xfrm>
            <a:off x="8108933" y="1018667"/>
            <a:ext cx="4820800" cy="4820800"/>
          </a:xfrm>
          <a:prstGeom prst="ellipse">
            <a:avLst/>
          </a:prstGeom>
          <a:noFill/>
          <a:ln w="9525" cap="flat" cmpd="sng">
            <a:solidFill>
              <a:srgbClr val="E8E8E8"/>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7" name="Google Shape;47;p5"/>
          <p:cNvGrpSpPr/>
          <p:nvPr/>
        </p:nvGrpSpPr>
        <p:grpSpPr>
          <a:xfrm>
            <a:off x="-590308" y="449712"/>
            <a:ext cx="3099600" cy="3099600"/>
            <a:chOff x="-474900" y="321200"/>
            <a:chExt cx="2324700" cy="2324700"/>
          </a:xfrm>
        </p:grpSpPr>
        <p:sp>
          <p:nvSpPr>
            <p:cNvPr id="48" name="Google Shape;48;p5"/>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5"/>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5"/>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5"/>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2" name="Google Shape;52;p5"/>
          <p:cNvSpPr/>
          <p:nvPr/>
        </p:nvSpPr>
        <p:spPr>
          <a:xfrm>
            <a:off x="11408000" y="6101933"/>
            <a:ext cx="580800" cy="580800"/>
          </a:xfrm>
          <a:prstGeom prst="ellipse">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53;p5"/>
          <p:cNvSpPr txBox="1">
            <a:spLocks noGrp="1"/>
          </p:cNvSpPr>
          <p:nvPr>
            <p:ph type="title"/>
          </p:nvPr>
        </p:nvSpPr>
        <p:spPr>
          <a:xfrm>
            <a:off x="609600" y="1554833"/>
            <a:ext cx="6960400" cy="9108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54" name="Google Shape;54;p5"/>
          <p:cNvSpPr txBox="1">
            <a:spLocks noGrp="1"/>
          </p:cNvSpPr>
          <p:nvPr>
            <p:ph type="body" idx="1"/>
          </p:nvPr>
        </p:nvSpPr>
        <p:spPr>
          <a:xfrm>
            <a:off x="1426167" y="2610733"/>
            <a:ext cx="6144000" cy="3491200"/>
          </a:xfrm>
          <a:prstGeom prst="rect">
            <a:avLst/>
          </a:prstGeom>
        </p:spPr>
        <p:txBody>
          <a:bodyPr spcFirstLastPara="1" wrap="square" lIns="91425" tIns="91425" rIns="91425" bIns="91425" anchor="t" anchorCtr="0">
            <a:noAutofit/>
          </a:bodyPr>
          <a:lstStyle>
            <a:lvl1pPr marL="609585" lvl="0" indent="-440256">
              <a:spcBef>
                <a:spcPts val="800"/>
              </a:spcBef>
              <a:spcAft>
                <a:spcPts val="0"/>
              </a:spcAft>
              <a:buSzPts val="1600"/>
              <a:buChar char="￮"/>
              <a:defRPr/>
            </a:lvl1pPr>
            <a:lvl2pPr marL="1219170" lvl="1" indent="-440256">
              <a:spcBef>
                <a:spcPts val="0"/>
              </a:spcBef>
              <a:spcAft>
                <a:spcPts val="0"/>
              </a:spcAft>
              <a:buSzPts val="1600"/>
              <a:buChar char="￮"/>
              <a:defRPr/>
            </a:lvl2pPr>
            <a:lvl3pPr marL="1828754" lvl="2" indent="-440256">
              <a:spcBef>
                <a:spcPts val="0"/>
              </a:spcBef>
              <a:spcAft>
                <a:spcPts val="0"/>
              </a:spcAft>
              <a:buSzPts val="1600"/>
              <a:buChar char="￮"/>
              <a:defRPr/>
            </a:lvl3pPr>
            <a:lvl4pPr marL="2438339" lvl="3" indent="-440256">
              <a:spcBef>
                <a:spcPts val="0"/>
              </a:spcBef>
              <a:spcAft>
                <a:spcPts val="0"/>
              </a:spcAft>
              <a:buSzPts val="1600"/>
              <a:buChar char="●"/>
              <a:defRPr/>
            </a:lvl4pPr>
            <a:lvl5pPr marL="3047924" lvl="4" indent="-440256">
              <a:spcBef>
                <a:spcPts val="0"/>
              </a:spcBef>
              <a:spcAft>
                <a:spcPts val="0"/>
              </a:spcAft>
              <a:buSzPts val="1600"/>
              <a:buChar char="○"/>
              <a:defRPr/>
            </a:lvl5pPr>
            <a:lvl6pPr marL="3657509" lvl="5" indent="-440256">
              <a:spcBef>
                <a:spcPts val="0"/>
              </a:spcBef>
              <a:spcAft>
                <a:spcPts val="0"/>
              </a:spcAft>
              <a:buSzPts val="1600"/>
              <a:buChar char="■"/>
              <a:defRPr/>
            </a:lvl6pPr>
            <a:lvl7pPr marL="4267093" lvl="6" indent="-440256">
              <a:spcBef>
                <a:spcPts val="0"/>
              </a:spcBef>
              <a:spcAft>
                <a:spcPts val="0"/>
              </a:spcAft>
              <a:buSzPts val="1600"/>
              <a:buChar char="●"/>
              <a:defRPr/>
            </a:lvl7pPr>
            <a:lvl8pPr marL="4876678" lvl="7" indent="-440256">
              <a:spcBef>
                <a:spcPts val="0"/>
              </a:spcBef>
              <a:spcAft>
                <a:spcPts val="0"/>
              </a:spcAft>
              <a:buSzPts val="1600"/>
              <a:buChar char="○"/>
              <a:defRPr/>
            </a:lvl8pPr>
            <a:lvl9pPr marL="5486263" lvl="8" indent="-440256">
              <a:spcBef>
                <a:spcPts val="0"/>
              </a:spcBef>
              <a:spcAft>
                <a:spcPts val="0"/>
              </a:spcAft>
              <a:buSzPts val="1600"/>
              <a:buChar char="■"/>
              <a:defRPr/>
            </a:lvl9pPr>
          </a:lstStyle>
          <a:p>
            <a:endParaRPr/>
          </a:p>
        </p:txBody>
      </p:sp>
      <p:sp>
        <p:nvSpPr>
          <p:cNvPr id="55" name="Google Shape;55;p5"/>
          <p:cNvSpPr txBox="1">
            <a:spLocks noGrp="1"/>
          </p:cNvSpPr>
          <p:nvPr>
            <p:ph type="sldNum" idx="12"/>
          </p:nvPr>
        </p:nvSpPr>
        <p:spPr>
          <a:xfrm>
            <a:off x="11407833" y="6101933"/>
            <a:ext cx="580800" cy="58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 smtClean="0"/>
              <a:pPr algn="ctr"/>
              <a:t>‹#›</a:t>
            </a:fld>
            <a:endParaRPr lang="en"/>
          </a:p>
        </p:txBody>
      </p:sp>
      <p:sp>
        <p:nvSpPr>
          <p:cNvPr id="56" name="Google Shape;56;p5"/>
          <p:cNvSpPr/>
          <p:nvPr/>
        </p:nvSpPr>
        <p:spPr>
          <a:xfrm>
            <a:off x="8363867" y="1273600"/>
            <a:ext cx="4310800" cy="4310800"/>
          </a:xfrm>
          <a:prstGeom prst="ellipse">
            <a:avLst/>
          </a:prstGeom>
          <a:solidFill>
            <a:srgbClr val="000000">
              <a:alpha val="65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554315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82"/>
        <p:cNvGrpSpPr/>
        <p:nvPr/>
      </p:nvGrpSpPr>
      <p:grpSpPr>
        <a:xfrm>
          <a:off x="0" y="0"/>
          <a:ext cx="0" cy="0"/>
          <a:chOff x="0" y="0"/>
          <a:chExt cx="0" cy="0"/>
        </a:xfrm>
      </p:grpSpPr>
      <p:grpSp>
        <p:nvGrpSpPr>
          <p:cNvPr id="83" name="Google Shape;83;p8"/>
          <p:cNvGrpSpPr/>
          <p:nvPr/>
        </p:nvGrpSpPr>
        <p:grpSpPr>
          <a:xfrm>
            <a:off x="-590308" y="449712"/>
            <a:ext cx="3099600" cy="3099600"/>
            <a:chOff x="-474900" y="321200"/>
            <a:chExt cx="2324700" cy="2324700"/>
          </a:xfrm>
        </p:grpSpPr>
        <p:sp>
          <p:nvSpPr>
            <p:cNvPr id="84" name="Google Shape;84;p8"/>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 name="Google Shape;85;p8"/>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8"/>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8"/>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8" name="Google Shape;88;p8"/>
          <p:cNvSpPr/>
          <p:nvPr/>
        </p:nvSpPr>
        <p:spPr>
          <a:xfrm>
            <a:off x="11408000" y="6101933"/>
            <a:ext cx="580800" cy="580800"/>
          </a:xfrm>
          <a:prstGeom prst="ellipse">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89;p8"/>
          <p:cNvSpPr txBox="1">
            <a:spLocks noGrp="1"/>
          </p:cNvSpPr>
          <p:nvPr>
            <p:ph type="title"/>
          </p:nvPr>
        </p:nvSpPr>
        <p:spPr>
          <a:xfrm>
            <a:off x="609600" y="1554833"/>
            <a:ext cx="6960400" cy="910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0" name="Google Shape;90;p8"/>
          <p:cNvSpPr txBox="1">
            <a:spLocks noGrp="1"/>
          </p:cNvSpPr>
          <p:nvPr>
            <p:ph type="body" idx="1"/>
          </p:nvPr>
        </p:nvSpPr>
        <p:spPr>
          <a:xfrm>
            <a:off x="1426167" y="2610733"/>
            <a:ext cx="1980400" cy="3491200"/>
          </a:xfrm>
          <a:prstGeom prst="rect">
            <a:avLst/>
          </a:prstGeom>
        </p:spPr>
        <p:txBody>
          <a:bodyPr spcFirstLastPara="1" wrap="square" lIns="91425" tIns="91425" rIns="91425" bIns="91425" anchor="t" anchorCtr="0">
            <a:noAutofit/>
          </a:bodyPr>
          <a:lstStyle>
            <a:lvl1pPr marL="609585" lvl="0" indent="-397923" rtl="0">
              <a:spcBef>
                <a:spcPts val="800"/>
              </a:spcBef>
              <a:spcAft>
                <a:spcPts val="0"/>
              </a:spcAft>
              <a:buSzPts val="1100"/>
              <a:buChar char="￮"/>
              <a:defRPr sz="1467"/>
            </a:lvl1pPr>
            <a:lvl2pPr marL="1219170" lvl="1" indent="-397923" rtl="0">
              <a:spcBef>
                <a:spcPts val="0"/>
              </a:spcBef>
              <a:spcAft>
                <a:spcPts val="0"/>
              </a:spcAft>
              <a:buSzPts val="1100"/>
              <a:buChar char="￮"/>
              <a:defRPr sz="1467"/>
            </a:lvl2pPr>
            <a:lvl3pPr marL="1828754" lvl="2" indent="-397923" rtl="0">
              <a:spcBef>
                <a:spcPts val="0"/>
              </a:spcBef>
              <a:spcAft>
                <a:spcPts val="0"/>
              </a:spcAft>
              <a:buSzPts val="1100"/>
              <a:buChar char="￮"/>
              <a:defRPr sz="1467"/>
            </a:lvl3pPr>
            <a:lvl4pPr marL="2438339" lvl="3" indent="-397923" rtl="0">
              <a:spcBef>
                <a:spcPts val="0"/>
              </a:spcBef>
              <a:spcAft>
                <a:spcPts val="0"/>
              </a:spcAft>
              <a:buSzPts val="1100"/>
              <a:buChar char="●"/>
              <a:defRPr sz="1467"/>
            </a:lvl4pPr>
            <a:lvl5pPr marL="3047924" lvl="4" indent="-397923" rtl="0">
              <a:spcBef>
                <a:spcPts val="0"/>
              </a:spcBef>
              <a:spcAft>
                <a:spcPts val="0"/>
              </a:spcAft>
              <a:buSzPts val="1100"/>
              <a:buChar char="○"/>
              <a:defRPr sz="1467"/>
            </a:lvl5pPr>
            <a:lvl6pPr marL="3657509" lvl="5" indent="-397923" rtl="0">
              <a:spcBef>
                <a:spcPts val="0"/>
              </a:spcBef>
              <a:spcAft>
                <a:spcPts val="0"/>
              </a:spcAft>
              <a:buSzPts val="1100"/>
              <a:buChar char="■"/>
              <a:defRPr sz="1467"/>
            </a:lvl6pPr>
            <a:lvl7pPr marL="4267093" lvl="6" indent="-397923" rtl="0">
              <a:spcBef>
                <a:spcPts val="0"/>
              </a:spcBef>
              <a:spcAft>
                <a:spcPts val="0"/>
              </a:spcAft>
              <a:buSzPts val="1100"/>
              <a:buChar char="●"/>
              <a:defRPr sz="1467"/>
            </a:lvl7pPr>
            <a:lvl8pPr marL="4876678" lvl="7" indent="-397923" rtl="0">
              <a:spcBef>
                <a:spcPts val="0"/>
              </a:spcBef>
              <a:spcAft>
                <a:spcPts val="0"/>
              </a:spcAft>
              <a:buSzPts val="1100"/>
              <a:buChar char="○"/>
              <a:defRPr sz="1467"/>
            </a:lvl8pPr>
            <a:lvl9pPr marL="5486263" lvl="8" indent="-397923" rtl="0">
              <a:spcBef>
                <a:spcPts val="0"/>
              </a:spcBef>
              <a:spcAft>
                <a:spcPts val="0"/>
              </a:spcAft>
              <a:buSzPts val="1100"/>
              <a:buChar char="■"/>
              <a:defRPr sz="1467"/>
            </a:lvl9pPr>
          </a:lstStyle>
          <a:p>
            <a:endParaRPr/>
          </a:p>
        </p:txBody>
      </p:sp>
      <p:sp>
        <p:nvSpPr>
          <p:cNvPr id="91" name="Google Shape;91;p8"/>
          <p:cNvSpPr txBox="1">
            <a:spLocks noGrp="1"/>
          </p:cNvSpPr>
          <p:nvPr>
            <p:ph type="body" idx="2"/>
          </p:nvPr>
        </p:nvSpPr>
        <p:spPr>
          <a:xfrm>
            <a:off x="3507915" y="2610733"/>
            <a:ext cx="1980400" cy="3491200"/>
          </a:xfrm>
          <a:prstGeom prst="rect">
            <a:avLst/>
          </a:prstGeom>
        </p:spPr>
        <p:txBody>
          <a:bodyPr spcFirstLastPara="1" wrap="square" lIns="91425" tIns="91425" rIns="91425" bIns="91425" anchor="t" anchorCtr="0">
            <a:noAutofit/>
          </a:bodyPr>
          <a:lstStyle>
            <a:lvl1pPr marL="609585" lvl="0" indent="-397923" rtl="0">
              <a:spcBef>
                <a:spcPts val="800"/>
              </a:spcBef>
              <a:spcAft>
                <a:spcPts val="0"/>
              </a:spcAft>
              <a:buSzPts val="1100"/>
              <a:buChar char="￮"/>
              <a:defRPr sz="1467"/>
            </a:lvl1pPr>
            <a:lvl2pPr marL="1219170" lvl="1" indent="-397923" rtl="0">
              <a:spcBef>
                <a:spcPts val="0"/>
              </a:spcBef>
              <a:spcAft>
                <a:spcPts val="0"/>
              </a:spcAft>
              <a:buSzPts val="1100"/>
              <a:buChar char="￮"/>
              <a:defRPr sz="1467"/>
            </a:lvl2pPr>
            <a:lvl3pPr marL="1828754" lvl="2" indent="-397923" rtl="0">
              <a:spcBef>
                <a:spcPts val="0"/>
              </a:spcBef>
              <a:spcAft>
                <a:spcPts val="0"/>
              </a:spcAft>
              <a:buSzPts val="1100"/>
              <a:buChar char="￮"/>
              <a:defRPr sz="1467"/>
            </a:lvl3pPr>
            <a:lvl4pPr marL="2438339" lvl="3" indent="-397923" rtl="0">
              <a:spcBef>
                <a:spcPts val="0"/>
              </a:spcBef>
              <a:spcAft>
                <a:spcPts val="0"/>
              </a:spcAft>
              <a:buSzPts val="1100"/>
              <a:buChar char="●"/>
              <a:defRPr sz="1467"/>
            </a:lvl4pPr>
            <a:lvl5pPr marL="3047924" lvl="4" indent="-397923" rtl="0">
              <a:spcBef>
                <a:spcPts val="0"/>
              </a:spcBef>
              <a:spcAft>
                <a:spcPts val="0"/>
              </a:spcAft>
              <a:buSzPts val="1100"/>
              <a:buChar char="○"/>
              <a:defRPr sz="1467"/>
            </a:lvl5pPr>
            <a:lvl6pPr marL="3657509" lvl="5" indent="-397923" rtl="0">
              <a:spcBef>
                <a:spcPts val="0"/>
              </a:spcBef>
              <a:spcAft>
                <a:spcPts val="0"/>
              </a:spcAft>
              <a:buSzPts val="1100"/>
              <a:buChar char="■"/>
              <a:defRPr sz="1467"/>
            </a:lvl6pPr>
            <a:lvl7pPr marL="4267093" lvl="6" indent="-397923" rtl="0">
              <a:spcBef>
                <a:spcPts val="0"/>
              </a:spcBef>
              <a:spcAft>
                <a:spcPts val="0"/>
              </a:spcAft>
              <a:buSzPts val="1100"/>
              <a:buChar char="●"/>
              <a:defRPr sz="1467"/>
            </a:lvl7pPr>
            <a:lvl8pPr marL="4876678" lvl="7" indent="-397923" rtl="0">
              <a:spcBef>
                <a:spcPts val="0"/>
              </a:spcBef>
              <a:spcAft>
                <a:spcPts val="0"/>
              </a:spcAft>
              <a:buSzPts val="1100"/>
              <a:buChar char="○"/>
              <a:defRPr sz="1467"/>
            </a:lvl8pPr>
            <a:lvl9pPr marL="5486263" lvl="8" indent="-397923" rtl="0">
              <a:spcBef>
                <a:spcPts val="0"/>
              </a:spcBef>
              <a:spcAft>
                <a:spcPts val="0"/>
              </a:spcAft>
              <a:buSzPts val="1100"/>
              <a:buChar char="■"/>
              <a:defRPr sz="1467"/>
            </a:lvl9pPr>
          </a:lstStyle>
          <a:p>
            <a:endParaRPr/>
          </a:p>
        </p:txBody>
      </p:sp>
      <p:sp>
        <p:nvSpPr>
          <p:cNvPr id="92" name="Google Shape;92;p8"/>
          <p:cNvSpPr txBox="1">
            <a:spLocks noGrp="1"/>
          </p:cNvSpPr>
          <p:nvPr>
            <p:ph type="body" idx="3"/>
          </p:nvPr>
        </p:nvSpPr>
        <p:spPr>
          <a:xfrm>
            <a:off x="5589661" y="2610733"/>
            <a:ext cx="1980400" cy="3491200"/>
          </a:xfrm>
          <a:prstGeom prst="rect">
            <a:avLst/>
          </a:prstGeom>
        </p:spPr>
        <p:txBody>
          <a:bodyPr spcFirstLastPara="1" wrap="square" lIns="91425" tIns="91425" rIns="91425" bIns="91425" anchor="t" anchorCtr="0">
            <a:noAutofit/>
          </a:bodyPr>
          <a:lstStyle>
            <a:lvl1pPr marL="609585" lvl="0" indent="-397923" rtl="0">
              <a:spcBef>
                <a:spcPts val="800"/>
              </a:spcBef>
              <a:spcAft>
                <a:spcPts val="0"/>
              </a:spcAft>
              <a:buSzPts val="1100"/>
              <a:buChar char="￮"/>
              <a:defRPr sz="1467"/>
            </a:lvl1pPr>
            <a:lvl2pPr marL="1219170" lvl="1" indent="-397923" rtl="0">
              <a:spcBef>
                <a:spcPts val="0"/>
              </a:spcBef>
              <a:spcAft>
                <a:spcPts val="0"/>
              </a:spcAft>
              <a:buSzPts val="1100"/>
              <a:buChar char="￮"/>
              <a:defRPr sz="1467"/>
            </a:lvl2pPr>
            <a:lvl3pPr marL="1828754" lvl="2" indent="-397923" rtl="0">
              <a:spcBef>
                <a:spcPts val="0"/>
              </a:spcBef>
              <a:spcAft>
                <a:spcPts val="0"/>
              </a:spcAft>
              <a:buSzPts val="1100"/>
              <a:buChar char="￮"/>
              <a:defRPr sz="1467"/>
            </a:lvl3pPr>
            <a:lvl4pPr marL="2438339" lvl="3" indent="-397923" rtl="0">
              <a:spcBef>
                <a:spcPts val="0"/>
              </a:spcBef>
              <a:spcAft>
                <a:spcPts val="0"/>
              </a:spcAft>
              <a:buSzPts val="1100"/>
              <a:buChar char="●"/>
              <a:defRPr sz="1467"/>
            </a:lvl4pPr>
            <a:lvl5pPr marL="3047924" lvl="4" indent="-397923" rtl="0">
              <a:spcBef>
                <a:spcPts val="0"/>
              </a:spcBef>
              <a:spcAft>
                <a:spcPts val="0"/>
              </a:spcAft>
              <a:buSzPts val="1100"/>
              <a:buChar char="○"/>
              <a:defRPr sz="1467"/>
            </a:lvl5pPr>
            <a:lvl6pPr marL="3657509" lvl="5" indent="-397923" rtl="0">
              <a:spcBef>
                <a:spcPts val="0"/>
              </a:spcBef>
              <a:spcAft>
                <a:spcPts val="0"/>
              </a:spcAft>
              <a:buSzPts val="1100"/>
              <a:buChar char="■"/>
              <a:defRPr sz="1467"/>
            </a:lvl6pPr>
            <a:lvl7pPr marL="4267093" lvl="6" indent="-397923" rtl="0">
              <a:spcBef>
                <a:spcPts val="0"/>
              </a:spcBef>
              <a:spcAft>
                <a:spcPts val="0"/>
              </a:spcAft>
              <a:buSzPts val="1100"/>
              <a:buChar char="●"/>
              <a:defRPr sz="1467"/>
            </a:lvl7pPr>
            <a:lvl8pPr marL="4876678" lvl="7" indent="-397923" rtl="0">
              <a:spcBef>
                <a:spcPts val="0"/>
              </a:spcBef>
              <a:spcAft>
                <a:spcPts val="0"/>
              </a:spcAft>
              <a:buSzPts val="1100"/>
              <a:buChar char="○"/>
              <a:defRPr sz="1467"/>
            </a:lvl8pPr>
            <a:lvl9pPr marL="5486263" lvl="8" indent="-397923" rtl="0">
              <a:spcBef>
                <a:spcPts val="0"/>
              </a:spcBef>
              <a:spcAft>
                <a:spcPts val="0"/>
              </a:spcAft>
              <a:buSzPts val="1100"/>
              <a:buChar char="■"/>
              <a:defRPr sz="1467"/>
            </a:lvl9pPr>
          </a:lstStyle>
          <a:p>
            <a:endParaRPr/>
          </a:p>
        </p:txBody>
      </p:sp>
      <p:sp>
        <p:nvSpPr>
          <p:cNvPr id="93" name="Google Shape;93;p8"/>
          <p:cNvSpPr txBox="1">
            <a:spLocks noGrp="1"/>
          </p:cNvSpPr>
          <p:nvPr>
            <p:ph type="sldNum" idx="12"/>
          </p:nvPr>
        </p:nvSpPr>
        <p:spPr>
          <a:xfrm>
            <a:off x="11407833" y="6101933"/>
            <a:ext cx="580800" cy="58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 smtClean="0"/>
              <a:pPr algn="ctr"/>
              <a:t>‹#›</a:t>
            </a:fld>
            <a:endParaRPr lang="en"/>
          </a:p>
        </p:txBody>
      </p:sp>
      <p:sp>
        <p:nvSpPr>
          <p:cNvPr id="94" name="Google Shape;94;p8"/>
          <p:cNvSpPr/>
          <p:nvPr/>
        </p:nvSpPr>
        <p:spPr>
          <a:xfrm>
            <a:off x="8108933" y="1018667"/>
            <a:ext cx="4820800" cy="4820800"/>
          </a:xfrm>
          <a:prstGeom prst="ellipse">
            <a:avLst/>
          </a:prstGeom>
          <a:noFill/>
          <a:ln w="9525" cap="flat" cmpd="sng">
            <a:solidFill>
              <a:srgbClr val="E8E8E8"/>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5;p8"/>
          <p:cNvSpPr/>
          <p:nvPr/>
        </p:nvSpPr>
        <p:spPr>
          <a:xfrm>
            <a:off x="8363867" y="1273600"/>
            <a:ext cx="4310800" cy="4310800"/>
          </a:xfrm>
          <a:prstGeom prst="ellipse">
            <a:avLst/>
          </a:prstGeom>
          <a:solidFill>
            <a:srgbClr val="000000">
              <a:alpha val="65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008634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69"/>
        <p:cNvGrpSpPr/>
        <p:nvPr/>
      </p:nvGrpSpPr>
      <p:grpSpPr>
        <a:xfrm>
          <a:off x="0" y="0"/>
          <a:ext cx="0" cy="0"/>
          <a:chOff x="0" y="0"/>
          <a:chExt cx="0" cy="0"/>
        </a:xfrm>
      </p:grpSpPr>
      <p:grpSp>
        <p:nvGrpSpPr>
          <p:cNvPr id="70" name="Google Shape;70;p7"/>
          <p:cNvGrpSpPr/>
          <p:nvPr/>
        </p:nvGrpSpPr>
        <p:grpSpPr>
          <a:xfrm>
            <a:off x="-590308" y="449712"/>
            <a:ext cx="3099600" cy="3099600"/>
            <a:chOff x="-474900" y="321200"/>
            <a:chExt cx="2324700" cy="2324700"/>
          </a:xfrm>
        </p:grpSpPr>
        <p:sp>
          <p:nvSpPr>
            <p:cNvPr id="71" name="Google Shape;71;p7"/>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 name="Google Shape;72;p7"/>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7"/>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 name="Google Shape;74;p7"/>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5" name="Google Shape;75;p7"/>
          <p:cNvSpPr/>
          <p:nvPr/>
        </p:nvSpPr>
        <p:spPr>
          <a:xfrm>
            <a:off x="11408000" y="6101933"/>
            <a:ext cx="580800" cy="580800"/>
          </a:xfrm>
          <a:prstGeom prst="ellipse">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7"/>
          <p:cNvSpPr txBox="1">
            <a:spLocks noGrp="1"/>
          </p:cNvSpPr>
          <p:nvPr>
            <p:ph type="title"/>
          </p:nvPr>
        </p:nvSpPr>
        <p:spPr>
          <a:xfrm>
            <a:off x="609600" y="1554833"/>
            <a:ext cx="6960400" cy="9108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77" name="Google Shape;77;p7"/>
          <p:cNvSpPr txBox="1">
            <a:spLocks noGrp="1"/>
          </p:cNvSpPr>
          <p:nvPr>
            <p:ph type="body" idx="1"/>
          </p:nvPr>
        </p:nvSpPr>
        <p:spPr>
          <a:xfrm>
            <a:off x="1426167" y="2610733"/>
            <a:ext cx="2982400" cy="3491200"/>
          </a:xfrm>
          <a:prstGeom prst="rect">
            <a:avLst/>
          </a:prstGeom>
        </p:spPr>
        <p:txBody>
          <a:bodyPr spcFirstLastPara="1" wrap="square" lIns="91425" tIns="91425" rIns="91425" bIns="91425" anchor="t" anchorCtr="0">
            <a:noAutofit/>
          </a:bodyPr>
          <a:lstStyle>
            <a:lvl1pPr marL="609585" lvl="0" indent="-423323">
              <a:spcBef>
                <a:spcPts val="800"/>
              </a:spcBef>
              <a:spcAft>
                <a:spcPts val="0"/>
              </a:spcAft>
              <a:buSzPts val="1400"/>
              <a:buChar char="￮"/>
              <a:defRPr sz="1867"/>
            </a:lvl1pPr>
            <a:lvl2pPr marL="1219170" lvl="1" indent="-423323">
              <a:spcBef>
                <a:spcPts val="0"/>
              </a:spcBef>
              <a:spcAft>
                <a:spcPts val="0"/>
              </a:spcAft>
              <a:buSzPts val="1400"/>
              <a:buChar char="￮"/>
              <a:defRPr sz="1867"/>
            </a:lvl2pPr>
            <a:lvl3pPr marL="1828754" lvl="2" indent="-423323">
              <a:spcBef>
                <a:spcPts val="0"/>
              </a:spcBef>
              <a:spcAft>
                <a:spcPts val="0"/>
              </a:spcAft>
              <a:buSzPts val="1400"/>
              <a:buChar char="￮"/>
              <a:defRPr sz="1867"/>
            </a:lvl3pPr>
            <a:lvl4pPr marL="2438339" lvl="3" indent="-423323">
              <a:spcBef>
                <a:spcPts val="0"/>
              </a:spcBef>
              <a:spcAft>
                <a:spcPts val="0"/>
              </a:spcAft>
              <a:buSzPts val="1400"/>
              <a:buChar char="●"/>
              <a:defRPr sz="1867"/>
            </a:lvl4pPr>
            <a:lvl5pPr marL="3047924" lvl="4" indent="-423323">
              <a:spcBef>
                <a:spcPts val="0"/>
              </a:spcBef>
              <a:spcAft>
                <a:spcPts val="0"/>
              </a:spcAft>
              <a:buSzPts val="1400"/>
              <a:buChar char="○"/>
              <a:defRPr sz="1867"/>
            </a:lvl5pPr>
            <a:lvl6pPr marL="3657509" lvl="5" indent="-423323">
              <a:spcBef>
                <a:spcPts val="0"/>
              </a:spcBef>
              <a:spcAft>
                <a:spcPts val="0"/>
              </a:spcAft>
              <a:buSzPts val="1400"/>
              <a:buChar char="■"/>
              <a:defRPr sz="1867"/>
            </a:lvl6pPr>
            <a:lvl7pPr marL="4267093" lvl="6" indent="-423323">
              <a:spcBef>
                <a:spcPts val="0"/>
              </a:spcBef>
              <a:spcAft>
                <a:spcPts val="0"/>
              </a:spcAft>
              <a:buSzPts val="1400"/>
              <a:buChar char="●"/>
              <a:defRPr sz="1867"/>
            </a:lvl7pPr>
            <a:lvl8pPr marL="4876678" lvl="7" indent="-423323">
              <a:spcBef>
                <a:spcPts val="0"/>
              </a:spcBef>
              <a:spcAft>
                <a:spcPts val="0"/>
              </a:spcAft>
              <a:buSzPts val="1400"/>
              <a:buChar char="○"/>
              <a:defRPr sz="1867"/>
            </a:lvl8pPr>
            <a:lvl9pPr marL="5486263" lvl="8" indent="-423323">
              <a:spcBef>
                <a:spcPts val="0"/>
              </a:spcBef>
              <a:spcAft>
                <a:spcPts val="0"/>
              </a:spcAft>
              <a:buSzPts val="1400"/>
              <a:buChar char="■"/>
              <a:defRPr sz="1867"/>
            </a:lvl9pPr>
          </a:lstStyle>
          <a:p>
            <a:endParaRPr/>
          </a:p>
        </p:txBody>
      </p:sp>
      <p:sp>
        <p:nvSpPr>
          <p:cNvPr id="78" name="Google Shape;78;p7"/>
          <p:cNvSpPr txBox="1">
            <a:spLocks noGrp="1"/>
          </p:cNvSpPr>
          <p:nvPr>
            <p:ph type="body" idx="2"/>
          </p:nvPr>
        </p:nvSpPr>
        <p:spPr>
          <a:xfrm>
            <a:off x="4587809" y="2610733"/>
            <a:ext cx="2982400" cy="3491200"/>
          </a:xfrm>
          <a:prstGeom prst="rect">
            <a:avLst/>
          </a:prstGeom>
        </p:spPr>
        <p:txBody>
          <a:bodyPr spcFirstLastPara="1" wrap="square" lIns="91425" tIns="91425" rIns="91425" bIns="91425" anchor="t" anchorCtr="0">
            <a:noAutofit/>
          </a:bodyPr>
          <a:lstStyle>
            <a:lvl1pPr marL="609585" lvl="0" indent="-423323">
              <a:spcBef>
                <a:spcPts val="800"/>
              </a:spcBef>
              <a:spcAft>
                <a:spcPts val="0"/>
              </a:spcAft>
              <a:buSzPts val="1400"/>
              <a:buChar char="￮"/>
              <a:defRPr sz="1867"/>
            </a:lvl1pPr>
            <a:lvl2pPr marL="1219170" lvl="1" indent="-423323">
              <a:spcBef>
                <a:spcPts val="0"/>
              </a:spcBef>
              <a:spcAft>
                <a:spcPts val="0"/>
              </a:spcAft>
              <a:buSzPts val="1400"/>
              <a:buChar char="￮"/>
              <a:defRPr sz="1867"/>
            </a:lvl2pPr>
            <a:lvl3pPr marL="1828754" lvl="2" indent="-423323">
              <a:spcBef>
                <a:spcPts val="0"/>
              </a:spcBef>
              <a:spcAft>
                <a:spcPts val="0"/>
              </a:spcAft>
              <a:buSzPts val="1400"/>
              <a:buChar char="￮"/>
              <a:defRPr sz="1867"/>
            </a:lvl3pPr>
            <a:lvl4pPr marL="2438339" lvl="3" indent="-423323">
              <a:spcBef>
                <a:spcPts val="0"/>
              </a:spcBef>
              <a:spcAft>
                <a:spcPts val="0"/>
              </a:spcAft>
              <a:buSzPts val="1400"/>
              <a:buChar char="●"/>
              <a:defRPr sz="1867"/>
            </a:lvl4pPr>
            <a:lvl5pPr marL="3047924" lvl="4" indent="-423323">
              <a:spcBef>
                <a:spcPts val="0"/>
              </a:spcBef>
              <a:spcAft>
                <a:spcPts val="0"/>
              </a:spcAft>
              <a:buSzPts val="1400"/>
              <a:buChar char="○"/>
              <a:defRPr sz="1867"/>
            </a:lvl5pPr>
            <a:lvl6pPr marL="3657509" lvl="5" indent="-423323">
              <a:spcBef>
                <a:spcPts val="0"/>
              </a:spcBef>
              <a:spcAft>
                <a:spcPts val="0"/>
              </a:spcAft>
              <a:buSzPts val="1400"/>
              <a:buChar char="■"/>
              <a:defRPr sz="1867"/>
            </a:lvl6pPr>
            <a:lvl7pPr marL="4267093" lvl="6" indent="-423323">
              <a:spcBef>
                <a:spcPts val="0"/>
              </a:spcBef>
              <a:spcAft>
                <a:spcPts val="0"/>
              </a:spcAft>
              <a:buSzPts val="1400"/>
              <a:buChar char="●"/>
              <a:defRPr sz="1867"/>
            </a:lvl7pPr>
            <a:lvl8pPr marL="4876678" lvl="7" indent="-423323">
              <a:spcBef>
                <a:spcPts val="0"/>
              </a:spcBef>
              <a:spcAft>
                <a:spcPts val="0"/>
              </a:spcAft>
              <a:buSzPts val="1400"/>
              <a:buChar char="○"/>
              <a:defRPr sz="1867"/>
            </a:lvl8pPr>
            <a:lvl9pPr marL="5486263" lvl="8" indent="-423323">
              <a:spcBef>
                <a:spcPts val="0"/>
              </a:spcBef>
              <a:spcAft>
                <a:spcPts val="0"/>
              </a:spcAft>
              <a:buSzPts val="1400"/>
              <a:buChar char="■"/>
              <a:defRPr sz="1867"/>
            </a:lvl9pPr>
          </a:lstStyle>
          <a:p>
            <a:endParaRPr/>
          </a:p>
        </p:txBody>
      </p:sp>
      <p:sp>
        <p:nvSpPr>
          <p:cNvPr id="79" name="Google Shape;79;p7"/>
          <p:cNvSpPr txBox="1">
            <a:spLocks noGrp="1"/>
          </p:cNvSpPr>
          <p:nvPr>
            <p:ph type="sldNum" idx="12"/>
          </p:nvPr>
        </p:nvSpPr>
        <p:spPr>
          <a:xfrm>
            <a:off x="11407833" y="6101933"/>
            <a:ext cx="580800" cy="58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 smtClean="0"/>
              <a:pPr algn="ctr"/>
              <a:t>‹#›</a:t>
            </a:fld>
            <a:endParaRPr lang="en"/>
          </a:p>
        </p:txBody>
      </p:sp>
      <p:sp>
        <p:nvSpPr>
          <p:cNvPr id="80" name="Google Shape;80;p7"/>
          <p:cNvSpPr/>
          <p:nvPr/>
        </p:nvSpPr>
        <p:spPr>
          <a:xfrm>
            <a:off x="8108933" y="1018667"/>
            <a:ext cx="4820800" cy="4820800"/>
          </a:xfrm>
          <a:prstGeom prst="ellipse">
            <a:avLst/>
          </a:prstGeom>
          <a:noFill/>
          <a:ln w="9525" cap="flat" cmpd="sng">
            <a:solidFill>
              <a:srgbClr val="E8E8E8"/>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81;p7"/>
          <p:cNvSpPr/>
          <p:nvPr/>
        </p:nvSpPr>
        <p:spPr>
          <a:xfrm>
            <a:off x="8363867" y="1273600"/>
            <a:ext cx="4310800" cy="4310800"/>
          </a:xfrm>
          <a:prstGeom prst="ellipse">
            <a:avLst/>
          </a:prstGeom>
          <a:solidFill>
            <a:srgbClr val="000000">
              <a:alpha val="65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51114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1A754B-3716-4BF5-BFAC-70FB73053FE9}" type="datetimeFigureOut">
              <a:rPr lang="id-ID" smtClean="0"/>
              <a:t>26/03/2020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A644A1-7B88-413B-B6E6-13ABF9B16FF4}" type="slidenum">
              <a:rPr lang="id-ID" smtClean="0"/>
              <a:t>‹#›</a:t>
            </a:fld>
            <a:endParaRPr lang="id-ID"/>
          </a:p>
        </p:txBody>
      </p:sp>
    </p:spTree>
    <p:extLst>
      <p:ext uri="{BB962C8B-B14F-4D97-AF65-F5344CB8AC3E}">
        <p14:creationId xmlns:p14="http://schemas.microsoft.com/office/powerpoint/2010/main" val="341230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F1A754B-3716-4BF5-BFAC-70FB73053FE9}" type="datetimeFigureOut">
              <a:rPr lang="id-ID" smtClean="0"/>
              <a:t>26/03/2020</a:t>
            </a:fld>
            <a:endParaRPr lang="id-ID"/>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d-ID"/>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EA644A1-7B88-413B-B6E6-13ABF9B16FF4}" type="slidenum">
              <a:rPr lang="id-ID" smtClean="0"/>
              <a:t>‹#›</a:t>
            </a:fld>
            <a:endParaRPr lang="id-ID"/>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625563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1A754B-3716-4BF5-BFAC-70FB73053FE9}" type="datetimeFigureOut">
              <a:rPr lang="id-ID" smtClean="0"/>
              <a:t>26/03/2020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A644A1-7B88-413B-B6E6-13ABF9B16FF4}" type="slidenum">
              <a:rPr lang="id-ID" smtClean="0"/>
              <a:t>‹#›</a:t>
            </a:fld>
            <a:endParaRPr lang="id-ID"/>
          </a:p>
        </p:txBody>
      </p:sp>
    </p:spTree>
    <p:extLst>
      <p:ext uri="{BB962C8B-B14F-4D97-AF65-F5344CB8AC3E}">
        <p14:creationId xmlns:p14="http://schemas.microsoft.com/office/powerpoint/2010/main" val="79600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1A754B-3716-4BF5-BFAC-70FB73053FE9}" type="datetimeFigureOut">
              <a:rPr lang="id-ID" smtClean="0"/>
              <a:t>26/03/2020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EA644A1-7B88-413B-B6E6-13ABF9B16FF4}" type="slidenum">
              <a:rPr lang="id-ID" smtClean="0"/>
              <a:t>‹#›</a:t>
            </a:fld>
            <a:endParaRPr lang="id-ID"/>
          </a:p>
        </p:txBody>
      </p:sp>
    </p:spTree>
    <p:extLst>
      <p:ext uri="{BB962C8B-B14F-4D97-AF65-F5344CB8AC3E}">
        <p14:creationId xmlns:p14="http://schemas.microsoft.com/office/powerpoint/2010/main" val="33969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1A754B-3716-4BF5-BFAC-70FB73053FE9}" type="datetimeFigureOut">
              <a:rPr lang="id-ID" smtClean="0"/>
              <a:t>26/03/2020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EA644A1-7B88-413B-B6E6-13ABF9B16FF4}" type="slidenum">
              <a:rPr lang="id-ID" smtClean="0"/>
              <a:t>‹#›</a:t>
            </a:fld>
            <a:endParaRPr lang="id-ID"/>
          </a:p>
        </p:txBody>
      </p:sp>
    </p:spTree>
    <p:extLst>
      <p:ext uri="{BB962C8B-B14F-4D97-AF65-F5344CB8AC3E}">
        <p14:creationId xmlns:p14="http://schemas.microsoft.com/office/powerpoint/2010/main" val="364826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A754B-3716-4BF5-BFAC-70FB73053FE9}" type="datetimeFigureOut">
              <a:rPr lang="id-ID" smtClean="0"/>
              <a:t>26/03/2020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EA644A1-7B88-413B-B6E6-13ABF9B16FF4}" type="slidenum">
              <a:rPr lang="id-ID" smtClean="0"/>
              <a:t>‹#›</a:t>
            </a:fld>
            <a:endParaRPr lang="id-ID"/>
          </a:p>
        </p:txBody>
      </p:sp>
    </p:spTree>
    <p:extLst>
      <p:ext uri="{BB962C8B-B14F-4D97-AF65-F5344CB8AC3E}">
        <p14:creationId xmlns:p14="http://schemas.microsoft.com/office/powerpoint/2010/main" val="385876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F1A754B-3716-4BF5-BFAC-70FB73053FE9}" type="datetimeFigureOut">
              <a:rPr lang="id-ID" smtClean="0"/>
              <a:t>26/03/2020</a:t>
            </a:fld>
            <a:endParaRPr lang="id-I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EA644A1-7B88-413B-B6E6-13ABF9B16FF4}" type="slidenum">
              <a:rPr lang="id-ID" smtClean="0"/>
              <a:t>‹#›</a:t>
            </a:fld>
            <a:endParaRPr lang="id-I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841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F1A754B-3716-4BF5-BFAC-70FB73053FE9}" type="datetimeFigureOut">
              <a:rPr lang="id-ID" smtClean="0"/>
              <a:t>26/03/2020</a:t>
            </a:fld>
            <a:endParaRPr lang="id-I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EA644A1-7B88-413B-B6E6-13ABF9B16FF4}" type="slidenum">
              <a:rPr lang="id-ID" smtClean="0"/>
              <a:t>‹#›</a:t>
            </a:fld>
            <a:endParaRPr lang="id-I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83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F1A754B-3716-4BF5-BFAC-70FB73053FE9}" type="datetimeFigureOut">
              <a:rPr lang="id-ID" smtClean="0"/>
              <a:t>26/03/2020</a:t>
            </a:fld>
            <a:endParaRPr lang="id-ID"/>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d-ID"/>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EA644A1-7B88-413B-B6E6-13ABF9B16FF4}" type="slidenum">
              <a:rPr lang="id-ID" smtClean="0"/>
              <a:t>‹#›</a:t>
            </a:fld>
            <a:endParaRPr lang="id-ID"/>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2128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4385-AAA2-4644-8610-0CCF1D3DE704}"/>
              </a:ext>
            </a:extLst>
          </p:cNvPr>
          <p:cNvSpPr>
            <a:spLocks noGrp="1"/>
          </p:cNvSpPr>
          <p:nvPr>
            <p:ph type="ctrTitle"/>
          </p:nvPr>
        </p:nvSpPr>
        <p:spPr/>
        <p:txBody>
          <a:bodyPr/>
          <a:lstStyle/>
          <a:p>
            <a:r>
              <a:rPr lang="en-US" dirty="0" err="1"/>
              <a:t>Asas-asas</a:t>
            </a:r>
            <a:r>
              <a:rPr lang="en-US" dirty="0"/>
              <a:t> </a:t>
            </a:r>
            <a:r>
              <a:rPr lang="en-US" dirty="0" err="1"/>
              <a:t>manajemen</a:t>
            </a:r>
            <a:endParaRPr lang="id-ID" dirty="0"/>
          </a:p>
        </p:txBody>
      </p:sp>
      <p:sp>
        <p:nvSpPr>
          <p:cNvPr id="3" name="Subtitle 2">
            <a:extLst>
              <a:ext uri="{FF2B5EF4-FFF2-40B4-BE49-F238E27FC236}">
                <a16:creationId xmlns:a16="http://schemas.microsoft.com/office/drawing/2014/main" id="{C2E0FD94-F021-4191-BEC4-891B09B57428}"/>
              </a:ext>
            </a:extLst>
          </p:cNvPr>
          <p:cNvSpPr>
            <a:spLocks noGrp="1"/>
          </p:cNvSpPr>
          <p:nvPr>
            <p:ph type="subTitle" idx="1"/>
          </p:nvPr>
        </p:nvSpPr>
        <p:spPr/>
        <p:txBody>
          <a:bodyPr>
            <a:normAutofit fontScale="92500" lnSpcReduction="10000"/>
          </a:bodyPr>
          <a:lstStyle/>
          <a:p>
            <a:r>
              <a:rPr lang="en-US" dirty="0"/>
              <a:t>Nur </a:t>
            </a:r>
            <a:r>
              <a:rPr lang="en-US" dirty="0" err="1"/>
              <a:t>Fitri</a:t>
            </a:r>
            <a:r>
              <a:rPr lang="en-US" dirty="0"/>
              <a:t> </a:t>
            </a:r>
            <a:r>
              <a:rPr lang="en-US" dirty="0" err="1"/>
              <a:t>Mutmainah</a:t>
            </a:r>
            <a:r>
              <a:rPr lang="en-US" dirty="0"/>
              <a:t>, S.IP.,M.PA</a:t>
            </a:r>
          </a:p>
          <a:p>
            <a:r>
              <a:rPr lang="en-US" dirty="0"/>
              <a:t>Prodi </a:t>
            </a:r>
            <a:r>
              <a:rPr lang="en-US" dirty="0" err="1"/>
              <a:t>Administrasi</a:t>
            </a:r>
            <a:r>
              <a:rPr lang="en-US" dirty="0"/>
              <a:t> </a:t>
            </a:r>
            <a:r>
              <a:rPr lang="en-US" dirty="0" err="1"/>
              <a:t>Publik</a:t>
            </a:r>
            <a:r>
              <a:rPr lang="en-US" dirty="0"/>
              <a:t> </a:t>
            </a:r>
          </a:p>
          <a:p>
            <a:r>
              <a:rPr lang="en-US" dirty="0" err="1"/>
              <a:t>Universitas</a:t>
            </a:r>
            <a:r>
              <a:rPr lang="en-US" dirty="0"/>
              <a:t> ‘</a:t>
            </a:r>
            <a:r>
              <a:rPr lang="en-US" dirty="0" err="1"/>
              <a:t>Aisyiyah</a:t>
            </a:r>
            <a:r>
              <a:rPr lang="en-US" dirty="0"/>
              <a:t> Yogyakarta </a:t>
            </a:r>
            <a:endParaRPr lang="id-ID" dirty="0"/>
          </a:p>
        </p:txBody>
      </p:sp>
    </p:spTree>
    <p:extLst>
      <p:ext uri="{BB962C8B-B14F-4D97-AF65-F5344CB8AC3E}">
        <p14:creationId xmlns:p14="http://schemas.microsoft.com/office/powerpoint/2010/main" val="136529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19"/>
          <p:cNvPicPr preferRelativeResize="0"/>
          <p:nvPr/>
        </p:nvPicPr>
        <p:blipFill>
          <a:blip r:embed="rId3">
            <a:alphaModFix/>
          </a:blip>
          <a:stretch>
            <a:fillRect/>
          </a:stretch>
        </p:blipFill>
        <p:spPr>
          <a:xfrm>
            <a:off x="8496200" y="1405933"/>
            <a:ext cx="4046000" cy="4046000"/>
          </a:xfrm>
          <a:prstGeom prst="ellipse">
            <a:avLst/>
          </a:prstGeom>
          <a:noFill/>
          <a:ln>
            <a:noFill/>
          </a:ln>
        </p:spPr>
      </p:pic>
      <p:grpSp>
        <p:nvGrpSpPr>
          <p:cNvPr id="189" name="Google Shape;189;p19"/>
          <p:cNvGrpSpPr/>
          <p:nvPr/>
        </p:nvGrpSpPr>
        <p:grpSpPr>
          <a:xfrm>
            <a:off x="7804133" y="4091467"/>
            <a:ext cx="2052800" cy="2052800"/>
            <a:chOff x="6680825" y="2549350"/>
            <a:chExt cx="1539600" cy="1539600"/>
          </a:xfrm>
        </p:grpSpPr>
        <p:sp>
          <p:nvSpPr>
            <p:cNvPr id="190" name="Google Shape;190;p19"/>
            <p:cNvSpPr/>
            <p:nvPr/>
          </p:nvSpPr>
          <p:spPr>
            <a:xfrm>
              <a:off x="6825669" y="2694194"/>
              <a:ext cx="1249800" cy="1249800"/>
            </a:xfrm>
            <a:prstGeom prst="ellipse">
              <a:avLst/>
            </a:prstGeom>
            <a:solidFill>
              <a:srgbClr val="000000">
                <a:alpha val="18820"/>
              </a:srgbClr>
            </a:solidFill>
            <a:ln>
              <a:noFill/>
            </a:ln>
          </p:spPr>
          <p:txBody>
            <a:bodyPr spcFirstLastPara="1" wrap="square" lIns="121900" tIns="121900" rIns="121900" bIns="121900" anchor="ctr" anchorCtr="0">
              <a:noAutofit/>
            </a:bodyPr>
            <a:lstStyle/>
            <a:p>
              <a:endParaRPr sz="2400"/>
            </a:p>
          </p:txBody>
        </p:sp>
        <p:sp>
          <p:nvSpPr>
            <p:cNvPr id="191" name="Google Shape;191;p19"/>
            <p:cNvSpPr/>
            <p:nvPr/>
          </p:nvSpPr>
          <p:spPr>
            <a:xfrm>
              <a:off x="6894850" y="2763375"/>
              <a:ext cx="1111200" cy="1111200"/>
            </a:xfrm>
            <a:prstGeom prst="ellipse">
              <a:avLst/>
            </a:prstGeom>
            <a:solidFill>
              <a:srgbClr val="000000"/>
            </a:solidFill>
            <a:ln>
              <a:noFill/>
            </a:ln>
          </p:spPr>
          <p:txBody>
            <a:bodyPr spcFirstLastPara="1" wrap="square" lIns="121900" tIns="121900" rIns="121900" bIns="121900" anchor="ctr" anchorCtr="0">
              <a:noAutofit/>
            </a:bodyPr>
            <a:lstStyle/>
            <a:p>
              <a:endParaRPr sz="2400"/>
            </a:p>
          </p:txBody>
        </p:sp>
        <p:sp>
          <p:nvSpPr>
            <p:cNvPr id="192" name="Google Shape;192;p19"/>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121900" tIns="121900" rIns="121900" bIns="121900" anchor="ctr" anchorCtr="0">
              <a:noAutofit/>
            </a:bodyPr>
            <a:lstStyle/>
            <a:p>
              <a:endParaRPr sz="2400"/>
            </a:p>
          </p:txBody>
        </p:sp>
      </p:grpSp>
      <p:sp>
        <p:nvSpPr>
          <p:cNvPr id="193" name="Google Shape;193;p19"/>
          <p:cNvSpPr txBox="1">
            <a:spLocks noGrp="1"/>
          </p:cNvSpPr>
          <p:nvPr>
            <p:ph type="title"/>
          </p:nvPr>
        </p:nvSpPr>
        <p:spPr>
          <a:xfrm>
            <a:off x="609600" y="1554833"/>
            <a:ext cx="6960400" cy="910800"/>
          </a:xfrm>
          <a:prstGeom prst="rect">
            <a:avLst/>
          </a:prstGeom>
        </p:spPr>
        <p:txBody>
          <a:bodyPr spcFirstLastPara="1" vert="horz" wrap="square" lIns="121900" tIns="121900" rIns="121900" bIns="121900" rtlCol="0" anchor="b" anchorCtr="0">
            <a:noAutofit/>
          </a:bodyPr>
          <a:lstStyle/>
          <a:p>
            <a:r>
              <a:rPr lang="en-US" dirty="0" err="1"/>
              <a:t>Dimensi-dimensi</a:t>
            </a:r>
            <a:r>
              <a:rPr lang="en-US" dirty="0"/>
              <a:t> </a:t>
            </a:r>
            <a:r>
              <a:rPr lang="en-US" dirty="0" err="1"/>
              <a:t>manajemen</a:t>
            </a:r>
            <a:endParaRPr dirty="0"/>
          </a:p>
        </p:txBody>
      </p:sp>
      <p:sp>
        <p:nvSpPr>
          <p:cNvPr id="194" name="Google Shape;194;p19"/>
          <p:cNvSpPr txBox="1">
            <a:spLocks noGrp="1"/>
          </p:cNvSpPr>
          <p:nvPr>
            <p:ph type="body" idx="1"/>
          </p:nvPr>
        </p:nvSpPr>
        <p:spPr>
          <a:xfrm>
            <a:off x="1426167" y="2610733"/>
            <a:ext cx="6144000" cy="3491200"/>
          </a:xfrm>
          <a:prstGeom prst="rect">
            <a:avLst/>
          </a:prstGeom>
        </p:spPr>
        <p:txBody>
          <a:bodyPr spcFirstLastPara="1" vert="horz" wrap="square" lIns="121900" tIns="121900" rIns="121900" bIns="121900" rtlCol="0" anchor="t" anchorCtr="0">
            <a:noAutofit/>
          </a:bodyPr>
          <a:lstStyle/>
          <a:p>
            <a:r>
              <a:rPr lang="en-US" dirty="0"/>
              <a:t>Proses </a:t>
            </a:r>
            <a:r>
              <a:rPr lang="en-US" dirty="0" err="1"/>
              <a:t>dari</a:t>
            </a:r>
            <a:r>
              <a:rPr lang="en-US" dirty="0"/>
              <a:t> </a:t>
            </a:r>
            <a:r>
              <a:rPr lang="en-US" dirty="0" err="1"/>
              <a:t>fungsi-fungsi</a:t>
            </a:r>
            <a:endParaRPr lang="en-US" dirty="0"/>
          </a:p>
          <a:p>
            <a:r>
              <a:rPr lang="en-US" dirty="0" err="1"/>
              <a:t>Pelaksanaan</a:t>
            </a:r>
            <a:r>
              <a:rPr lang="en-US" dirty="0"/>
              <a:t> </a:t>
            </a:r>
            <a:r>
              <a:rPr lang="en-US" dirty="0" err="1"/>
              <a:t>tugas-tugas</a:t>
            </a:r>
            <a:endParaRPr lang="en-US" dirty="0"/>
          </a:p>
          <a:p>
            <a:r>
              <a:rPr lang="en-US" dirty="0" err="1"/>
              <a:t>Penggunaan</a:t>
            </a:r>
            <a:r>
              <a:rPr lang="en-US" dirty="0"/>
              <a:t> </a:t>
            </a:r>
            <a:r>
              <a:rPr lang="en-US" dirty="0" err="1"/>
              <a:t>sumber-sumber</a:t>
            </a:r>
            <a:endParaRPr lang="en-US" dirty="0"/>
          </a:p>
          <a:p>
            <a:r>
              <a:rPr lang="en-US" dirty="0" err="1"/>
              <a:t>Pencapaian</a:t>
            </a:r>
            <a:r>
              <a:rPr lang="en-US" dirty="0"/>
              <a:t> </a:t>
            </a:r>
            <a:r>
              <a:rPr lang="en-US" dirty="0" err="1"/>
              <a:t>tujuan</a:t>
            </a:r>
            <a:r>
              <a:rPr lang="en-US" dirty="0"/>
              <a:t> </a:t>
            </a:r>
            <a:r>
              <a:rPr lang="en-US" dirty="0" err="1"/>
              <a:t>organisasi</a:t>
            </a:r>
            <a:endParaRPr lang="en-US" dirty="0"/>
          </a:p>
          <a:p>
            <a:r>
              <a:rPr lang="en-US" dirty="0" err="1"/>
              <a:t>Dalam</a:t>
            </a:r>
            <a:r>
              <a:rPr lang="en-US" dirty="0"/>
              <a:t> </a:t>
            </a:r>
            <a:r>
              <a:rPr lang="en-US" dirty="0" err="1"/>
              <a:t>lingkungan</a:t>
            </a:r>
            <a:r>
              <a:rPr lang="en-US" dirty="0"/>
              <a:t> yang </a:t>
            </a:r>
            <a:r>
              <a:rPr lang="en-US" dirty="0" err="1"/>
              <a:t>berubah</a:t>
            </a:r>
            <a:endParaRPr dirty="0"/>
          </a:p>
        </p:txBody>
      </p:sp>
      <p:sp>
        <p:nvSpPr>
          <p:cNvPr id="195" name="Google Shape;195;p19"/>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2</a:t>
            </a:fld>
            <a:endParaRPr/>
          </a:p>
        </p:txBody>
      </p:sp>
      <p:grpSp>
        <p:nvGrpSpPr>
          <p:cNvPr id="196" name="Google Shape;196;p19"/>
          <p:cNvGrpSpPr/>
          <p:nvPr/>
        </p:nvGrpSpPr>
        <p:grpSpPr>
          <a:xfrm>
            <a:off x="8584148" y="4871284"/>
            <a:ext cx="492673" cy="492673"/>
            <a:chOff x="2594050" y="1631825"/>
            <a:chExt cx="439625" cy="439625"/>
          </a:xfrm>
        </p:grpSpPr>
        <p:sp>
          <p:nvSpPr>
            <p:cNvPr id="197" name="Google Shape;197;p19"/>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8" name="Google Shape;198;p19"/>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9" name="Google Shape;199;p19"/>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00" name="Google Shape;200;p19"/>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spTree>
    <p:extLst>
      <p:ext uri="{BB962C8B-B14F-4D97-AF65-F5344CB8AC3E}">
        <p14:creationId xmlns:p14="http://schemas.microsoft.com/office/powerpoint/2010/main" val="98949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2"/>
          <p:cNvSpPr txBox="1">
            <a:spLocks noGrp="1"/>
          </p:cNvSpPr>
          <p:nvPr>
            <p:ph type="title"/>
          </p:nvPr>
        </p:nvSpPr>
        <p:spPr>
          <a:xfrm>
            <a:off x="609600" y="1554833"/>
            <a:ext cx="6960400" cy="910800"/>
          </a:xfrm>
          <a:prstGeom prst="rect">
            <a:avLst/>
          </a:prstGeom>
        </p:spPr>
        <p:txBody>
          <a:bodyPr spcFirstLastPara="1" vert="horz" wrap="square" lIns="121900" tIns="121900" rIns="121900" bIns="121900" rtlCol="0" anchor="b" anchorCtr="0">
            <a:noAutofit/>
          </a:bodyPr>
          <a:lstStyle/>
          <a:p>
            <a:r>
              <a:rPr lang="en-US" dirty="0"/>
              <a:t>PENTINGNYA MANAJEMEN</a:t>
            </a:r>
            <a:endParaRPr dirty="0"/>
          </a:p>
        </p:txBody>
      </p:sp>
      <p:sp>
        <p:nvSpPr>
          <p:cNvPr id="239" name="Google Shape;239;p22"/>
          <p:cNvSpPr txBox="1">
            <a:spLocks noGrp="1"/>
          </p:cNvSpPr>
          <p:nvPr>
            <p:ph type="body" idx="1"/>
          </p:nvPr>
        </p:nvSpPr>
        <p:spPr>
          <a:xfrm>
            <a:off x="1062892" y="2610733"/>
            <a:ext cx="2343675" cy="3491200"/>
          </a:xfrm>
          <a:prstGeom prst="rect">
            <a:avLst/>
          </a:prstGeom>
        </p:spPr>
        <p:txBody>
          <a:bodyPr spcFirstLastPara="1" vert="horz" wrap="square" lIns="121900" tIns="121900" rIns="121900" bIns="121900" rtlCol="0" anchor="t" anchorCtr="0">
            <a:noAutofit/>
          </a:bodyPr>
          <a:lstStyle/>
          <a:p>
            <a:pPr marL="0" indent="0">
              <a:buNone/>
            </a:pPr>
            <a:r>
              <a:rPr lang="en-US" b="1" dirty="0"/>
              <a:t>KEBUTUHAN UNIVERSAL MANAJEMEN</a:t>
            </a:r>
          </a:p>
          <a:p>
            <a:pPr marL="0" indent="0">
              <a:buNone/>
            </a:pPr>
            <a:endParaRPr lang="en-US" b="1" dirty="0"/>
          </a:p>
          <a:p>
            <a:pPr marL="0" indent="0">
              <a:buNone/>
            </a:pPr>
            <a:r>
              <a:rPr lang="en-US" sz="1333" dirty="0" err="1"/>
              <a:t>Manajemen</a:t>
            </a:r>
            <a:r>
              <a:rPr lang="en-US" sz="1333" dirty="0"/>
              <a:t> </a:t>
            </a:r>
            <a:r>
              <a:rPr lang="en-US" sz="1333" dirty="0" err="1"/>
              <a:t>dibutuhkan</a:t>
            </a:r>
            <a:r>
              <a:rPr lang="en-US" sz="1333" dirty="0"/>
              <a:t> di </a:t>
            </a:r>
            <a:r>
              <a:rPr lang="en-US" sz="1333" dirty="0" err="1"/>
              <a:t>segala</a:t>
            </a:r>
            <a:r>
              <a:rPr lang="en-US" sz="1333" dirty="0"/>
              <a:t> </a:t>
            </a:r>
            <a:r>
              <a:rPr lang="en-US" sz="1333" dirty="0" err="1"/>
              <a:t>jenis</a:t>
            </a:r>
            <a:r>
              <a:rPr lang="en-US" sz="1333" dirty="0"/>
              <a:t> </a:t>
            </a:r>
            <a:r>
              <a:rPr lang="en-US" sz="1333" dirty="0" err="1"/>
              <a:t>dan</a:t>
            </a:r>
            <a:r>
              <a:rPr lang="en-US" sz="1333" dirty="0"/>
              <a:t> </a:t>
            </a:r>
            <a:r>
              <a:rPr lang="en-US" sz="1333" dirty="0" err="1"/>
              <a:t>ukuran</a:t>
            </a:r>
            <a:r>
              <a:rPr lang="en-US" sz="1333" dirty="0"/>
              <a:t> </a:t>
            </a:r>
            <a:r>
              <a:rPr lang="en-US" sz="1333" dirty="0" err="1"/>
              <a:t>organisasi</a:t>
            </a:r>
            <a:endParaRPr lang="en-US" sz="1333" dirty="0"/>
          </a:p>
          <a:p>
            <a:pPr marL="0" indent="0">
              <a:buNone/>
            </a:pPr>
            <a:r>
              <a:rPr lang="en-US" sz="1333" dirty="0" err="1"/>
              <a:t>Sehingga</a:t>
            </a:r>
            <a:r>
              <a:rPr lang="en-US" sz="1333" dirty="0"/>
              <a:t> </a:t>
            </a:r>
            <a:r>
              <a:rPr lang="en-US" sz="1333" dirty="0" err="1"/>
              <a:t>harus</a:t>
            </a:r>
            <a:r>
              <a:rPr lang="en-US" sz="1333" dirty="0"/>
              <a:t> </a:t>
            </a:r>
            <a:r>
              <a:rPr lang="en-US" sz="1333" dirty="0" err="1"/>
              <a:t>berupaya</a:t>
            </a:r>
            <a:r>
              <a:rPr lang="en-US" sz="1333" dirty="0"/>
              <a:t> </a:t>
            </a:r>
            <a:r>
              <a:rPr lang="en-US" sz="1333" dirty="0" err="1"/>
              <a:t>memperbaiki</a:t>
            </a:r>
            <a:r>
              <a:rPr lang="en-US" sz="1333" dirty="0"/>
              <a:t> </a:t>
            </a:r>
            <a:r>
              <a:rPr lang="en-US" sz="1333" dirty="0" err="1"/>
              <a:t>cara</a:t>
            </a:r>
            <a:r>
              <a:rPr lang="en-US" sz="1333" dirty="0"/>
              <a:t> </a:t>
            </a:r>
            <a:r>
              <a:rPr lang="en-US" sz="1333" dirty="0" err="1"/>
              <a:t>pengelolaan</a:t>
            </a:r>
            <a:r>
              <a:rPr lang="en-US" sz="1333" dirty="0"/>
              <a:t> </a:t>
            </a:r>
            <a:r>
              <a:rPr lang="en-US" sz="1333" dirty="0" err="1"/>
              <a:t>organisasi.Mengapa</a:t>
            </a:r>
            <a:r>
              <a:rPr lang="en-US" sz="1333" dirty="0"/>
              <a:t>? </a:t>
            </a:r>
            <a:r>
              <a:rPr lang="en-US" sz="1333" dirty="0" err="1"/>
              <a:t>Karena</a:t>
            </a:r>
            <a:r>
              <a:rPr lang="en-US" sz="1333" dirty="0"/>
              <a:t> </a:t>
            </a:r>
            <a:r>
              <a:rPr lang="en-US" sz="1333" dirty="0" err="1"/>
              <a:t>kita</a:t>
            </a:r>
            <a:r>
              <a:rPr lang="en-US" sz="1333" dirty="0"/>
              <a:t> </a:t>
            </a:r>
            <a:r>
              <a:rPr lang="en-US" sz="1333" dirty="0" err="1"/>
              <a:t>senantiasa</a:t>
            </a:r>
            <a:r>
              <a:rPr lang="en-US" sz="1333" dirty="0"/>
              <a:t> </a:t>
            </a:r>
            <a:r>
              <a:rPr lang="en-US" sz="1333" dirty="0" err="1"/>
              <a:t>berinterksi</a:t>
            </a:r>
            <a:r>
              <a:rPr lang="en-US" sz="1333" dirty="0"/>
              <a:t> dg </a:t>
            </a:r>
            <a:r>
              <a:rPr lang="en-US" sz="1333" dirty="0" err="1"/>
              <a:t>organisasi</a:t>
            </a:r>
            <a:r>
              <a:rPr lang="en-US" sz="1333" dirty="0"/>
              <a:t> d </a:t>
            </a:r>
            <a:r>
              <a:rPr lang="en-US" sz="1333" dirty="0" err="1"/>
              <a:t>dalam</a:t>
            </a:r>
            <a:r>
              <a:rPr lang="en-US" sz="1333" dirty="0"/>
              <a:t> </a:t>
            </a:r>
            <a:r>
              <a:rPr lang="en-US" sz="1333" dirty="0" err="1"/>
              <a:t>hidup</a:t>
            </a:r>
            <a:r>
              <a:rPr lang="en-US" sz="1333" dirty="0"/>
              <a:t> </a:t>
            </a:r>
            <a:r>
              <a:rPr lang="en-US" sz="1333" dirty="0" err="1"/>
              <a:t>kita</a:t>
            </a:r>
            <a:r>
              <a:rPr lang="en-US" sz="1333" dirty="0"/>
              <a:t>. </a:t>
            </a:r>
          </a:p>
        </p:txBody>
      </p:sp>
      <p:sp>
        <p:nvSpPr>
          <p:cNvPr id="240" name="Google Shape;240;p22"/>
          <p:cNvSpPr txBox="1">
            <a:spLocks noGrp="1"/>
          </p:cNvSpPr>
          <p:nvPr>
            <p:ph type="body" idx="2"/>
          </p:nvPr>
        </p:nvSpPr>
        <p:spPr>
          <a:xfrm>
            <a:off x="3406567" y="2610733"/>
            <a:ext cx="2081748" cy="3491200"/>
          </a:xfrm>
          <a:prstGeom prst="rect">
            <a:avLst/>
          </a:prstGeom>
        </p:spPr>
        <p:txBody>
          <a:bodyPr spcFirstLastPara="1" vert="horz" wrap="square" lIns="121900" tIns="121900" rIns="121900" bIns="121900" rtlCol="0" anchor="t" anchorCtr="0">
            <a:noAutofit/>
          </a:bodyPr>
          <a:lstStyle/>
          <a:p>
            <a:pPr marL="0" indent="0">
              <a:buNone/>
            </a:pPr>
            <a:r>
              <a:rPr lang="en-US" b="1" dirty="0"/>
              <a:t>RELITAS KERJA</a:t>
            </a:r>
            <a:endParaRPr lang="en-US" dirty="0"/>
          </a:p>
          <a:p>
            <a:pPr marL="0" indent="0">
              <a:buNone/>
            </a:pPr>
            <a:r>
              <a:rPr lang="en-US" sz="1333" dirty="0" err="1"/>
              <a:t>Kebanyakan</a:t>
            </a:r>
            <a:r>
              <a:rPr lang="en-US" sz="1333" dirty="0"/>
              <a:t> </a:t>
            </a:r>
            <a:r>
              <a:rPr lang="en-US" sz="1333" dirty="0" err="1"/>
              <a:t>setelah</a:t>
            </a:r>
            <a:r>
              <a:rPr lang="en-US" sz="1333" dirty="0"/>
              <a:t> lulus </a:t>
            </a:r>
            <a:r>
              <a:rPr lang="en-US" sz="1333" dirty="0" err="1"/>
              <a:t>dari</a:t>
            </a:r>
            <a:r>
              <a:rPr lang="en-US" sz="1333" dirty="0"/>
              <a:t> </a:t>
            </a:r>
            <a:r>
              <a:rPr lang="en-US" sz="1333" dirty="0" err="1"/>
              <a:t>kuliah</a:t>
            </a:r>
            <a:r>
              <a:rPr lang="en-US" sz="1333" dirty="0"/>
              <a:t> </a:t>
            </a:r>
            <a:r>
              <a:rPr lang="en-US" sz="1333" dirty="0" err="1"/>
              <a:t>maka</a:t>
            </a:r>
            <a:r>
              <a:rPr lang="en-US" sz="1333" dirty="0"/>
              <a:t> </a:t>
            </a:r>
            <a:r>
              <a:rPr lang="en-US" sz="1333" dirty="0" err="1"/>
              <a:t>seseorang</a:t>
            </a:r>
            <a:r>
              <a:rPr lang="en-US" sz="1333" dirty="0"/>
              <a:t> </a:t>
            </a:r>
            <a:r>
              <a:rPr lang="en-US" sz="1333" dirty="0" err="1"/>
              <a:t>itu</a:t>
            </a:r>
            <a:r>
              <a:rPr lang="en-US" sz="1333" dirty="0"/>
              <a:t> </a:t>
            </a:r>
            <a:r>
              <a:rPr lang="en-US" sz="1333" dirty="0" err="1"/>
              <a:t>akan</a:t>
            </a:r>
            <a:r>
              <a:rPr lang="en-US" sz="1333" dirty="0"/>
              <a:t> </a:t>
            </a:r>
            <a:r>
              <a:rPr lang="en-US" sz="1333" dirty="0" err="1"/>
              <a:t>memulai</a:t>
            </a:r>
            <a:r>
              <a:rPr lang="en-US" sz="1333" dirty="0"/>
              <a:t> </a:t>
            </a:r>
            <a:r>
              <a:rPr lang="en-US" sz="1333" dirty="0" err="1"/>
              <a:t>karir</a:t>
            </a:r>
            <a:r>
              <a:rPr lang="en-US" sz="1333" dirty="0"/>
              <a:t> di </a:t>
            </a:r>
            <a:r>
              <a:rPr lang="en-US" sz="1333" dirty="0" err="1"/>
              <a:t>dunia</a:t>
            </a:r>
            <a:r>
              <a:rPr lang="en-US" sz="1333" dirty="0"/>
              <a:t> </a:t>
            </a:r>
            <a:r>
              <a:rPr lang="en-US" sz="1333" dirty="0" err="1"/>
              <a:t>kerja</a:t>
            </a:r>
            <a:r>
              <a:rPr lang="en-US" sz="1333" dirty="0"/>
              <a:t>, </a:t>
            </a:r>
            <a:r>
              <a:rPr lang="en-US" sz="1333" dirty="0" err="1"/>
              <a:t>harus</a:t>
            </a:r>
            <a:r>
              <a:rPr lang="en-US" sz="1333" dirty="0"/>
              <a:t> </a:t>
            </a:r>
            <a:r>
              <a:rPr lang="en-US" sz="1333" dirty="0" err="1"/>
              <a:t>mengelola</a:t>
            </a:r>
            <a:r>
              <a:rPr lang="en-US" sz="1333" dirty="0"/>
              <a:t> </a:t>
            </a:r>
            <a:r>
              <a:rPr lang="en-US" sz="1333" dirty="0" err="1"/>
              <a:t>atau</a:t>
            </a:r>
            <a:r>
              <a:rPr lang="en-US" sz="1333" dirty="0"/>
              <a:t> </a:t>
            </a:r>
            <a:r>
              <a:rPr lang="en-US" sz="1333" dirty="0" err="1"/>
              <a:t>dikelola</a:t>
            </a:r>
            <a:r>
              <a:rPr lang="en-US" sz="1333" dirty="0"/>
              <a:t>. </a:t>
            </a:r>
          </a:p>
          <a:p>
            <a:pPr marL="0" indent="0">
              <a:buNone/>
            </a:pPr>
            <a:endParaRPr lang="en-US" sz="1333" dirty="0"/>
          </a:p>
        </p:txBody>
      </p:sp>
      <p:sp>
        <p:nvSpPr>
          <p:cNvPr id="241" name="Google Shape;241;p22"/>
          <p:cNvSpPr txBox="1">
            <a:spLocks noGrp="1"/>
          </p:cNvSpPr>
          <p:nvPr>
            <p:ph type="body" idx="3"/>
          </p:nvPr>
        </p:nvSpPr>
        <p:spPr>
          <a:xfrm>
            <a:off x="5589661" y="2610733"/>
            <a:ext cx="2121913" cy="3491200"/>
          </a:xfrm>
          <a:prstGeom prst="rect">
            <a:avLst/>
          </a:prstGeom>
        </p:spPr>
        <p:txBody>
          <a:bodyPr spcFirstLastPara="1" vert="horz" wrap="square" lIns="121900" tIns="121900" rIns="121900" bIns="121900" rtlCol="0" anchor="t" anchorCtr="0">
            <a:noAutofit/>
          </a:bodyPr>
          <a:lstStyle/>
          <a:p>
            <a:pPr marL="0" indent="0">
              <a:buNone/>
            </a:pPr>
            <a:r>
              <a:rPr lang="en-US" b="1" dirty="0"/>
              <a:t>IMBALAN DAN TANTANGAN</a:t>
            </a:r>
            <a:endParaRPr dirty="0"/>
          </a:p>
          <a:p>
            <a:pPr marL="0" indent="0">
              <a:buNone/>
            </a:pPr>
            <a:endParaRPr dirty="0"/>
          </a:p>
        </p:txBody>
      </p:sp>
      <p:sp>
        <p:nvSpPr>
          <p:cNvPr id="242" name="Google Shape;242;p22"/>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3</a:t>
            </a:fld>
            <a:endParaRPr/>
          </a:p>
        </p:txBody>
      </p:sp>
      <p:pic>
        <p:nvPicPr>
          <p:cNvPr id="243" name="Google Shape;243;p22"/>
          <p:cNvPicPr preferRelativeResize="0"/>
          <p:nvPr/>
        </p:nvPicPr>
        <p:blipFill rotWithShape="1">
          <a:blip r:embed="rId3">
            <a:alphaModFix/>
          </a:blip>
          <a:srcRect/>
          <a:stretch/>
        </p:blipFill>
        <p:spPr>
          <a:xfrm>
            <a:off x="8496200" y="1405933"/>
            <a:ext cx="4046000" cy="4046000"/>
          </a:xfrm>
          <a:prstGeom prst="ellipse">
            <a:avLst/>
          </a:prstGeom>
          <a:noFill/>
          <a:ln>
            <a:noFill/>
          </a:ln>
        </p:spPr>
      </p:pic>
      <p:grpSp>
        <p:nvGrpSpPr>
          <p:cNvPr id="244" name="Google Shape;244;p22"/>
          <p:cNvGrpSpPr/>
          <p:nvPr/>
        </p:nvGrpSpPr>
        <p:grpSpPr>
          <a:xfrm>
            <a:off x="7804133" y="4091467"/>
            <a:ext cx="2052800" cy="2052800"/>
            <a:chOff x="6680825" y="2549350"/>
            <a:chExt cx="1539600" cy="1539600"/>
          </a:xfrm>
        </p:grpSpPr>
        <p:sp>
          <p:nvSpPr>
            <p:cNvPr id="245" name="Google Shape;245;p22"/>
            <p:cNvSpPr/>
            <p:nvPr/>
          </p:nvSpPr>
          <p:spPr>
            <a:xfrm>
              <a:off x="6825669" y="2694194"/>
              <a:ext cx="1249800" cy="1249800"/>
            </a:xfrm>
            <a:prstGeom prst="ellipse">
              <a:avLst/>
            </a:prstGeom>
            <a:solidFill>
              <a:srgbClr val="000000">
                <a:alpha val="18820"/>
              </a:srgbClr>
            </a:solidFill>
            <a:ln>
              <a:noFill/>
            </a:ln>
          </p:spPr>
          <p:txBody>
            <a:bodyPr spcFirstLastPara="1" wrap="square" lIns="121900" tIns="121900" rIns="121900" bIns="121900" anchor="ctr" anchorCtr="0">
              <a:noAutofit/>
            </a:bodyPr>
            <a:lstStyle/>
            <a:p>
              <a:endParaRPr sz="2400"/>
            </a:p>
          </p:txBody>
        </p:sp>
        <p:sp>
          <p:nvSpPr>
            <p:cNvPr id="246" name="Google Shape;246;p22"/>
            <p:cNvSpPr/>
            <p:nvPr/>
          </p:nvSpPr>
          <p:spPr>
            <a:xfrm>
              <a:off x="6894850" y="2763375"/>
              <a:ext cx="1111200" cy="1111200"/>
            </a:xfrm>
            <a:prstGeom prst="ellipse">
              <a:avLst/>
            </a:prstGeom>
            <a:solidFill>
              <a:srgbClr val="000000"/>
            </a:solidFill>
            <a:ln>
              <a:noFill/>
            </a:ln>
          </p:spPr>
          <p:txBody>
            <a:bodyPr spcFirstLastPara="1" wrap="square" lIns="121900" tIns="121900" rIns="121900" bIns="121900" anchor="ctr" anchorCtr="0">
              <a:noAutofit/>
            </a:bodyPr>
            <a:lstStyle/>
            <a:p>
              <a:endParaRPr sz="2400"/>
            </a:p>
          </p:txBody>
        </p:sp>
        <p:sp>
          <p:nvSpPr>
            <p:cNvPr id="247" name="Google Shape;247;p22"/>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121900" tIns="121900" rIns="121900" bIns="121900" anchor="ctr" anchorCtr="0">
              <a:noAutofit/>
            </a:bodyPr>
            <a:lstStyle/>
            <a:p>
              <a:endParaRPr sz="2400"/>
            </a:p>
          </p:txBody>
        </p:sp>
      </p:grpSp>
      <p:grpSp>
        <p:nvGrpSpPr>
          <p:cNvPr id="248" name="Google Shape;248;p22"/>
          <p:cNvGrpSpPr/>
          <p:nvPr/>
        </p:nvGrpSpPr>
        <p:grpSpPr>
          <a:xfrm>
            <a:off x="8540532" y="4902246"/>
            <a:ext cx="580029" cy="431260"/>
            <a:chOff x="5247525" y="3007275"/>
            <a:chExt cx="517575" cy="384825"/>
          </a:xfrm>
        </p:grpSpPr>
        <p:sp>
          <p:nvSpPr>
            <p:cNvPr id="249" name="Google Shape;249;p22"/>
            <p:cNvSpPr/>
            <p:nvPr/>
          </p:nvSpPr>
          <p:spPr>
            <a:xfrm>
              <a:off x="5247525" y="3007275"/>
              <a:ext cx="348900" cy="348900"/>
            </a:xfrm>
            <a:custGeom>
              <a:avLst/>
              <a:gdLst/>
              <a:ahLst/>
              <a:cxnLst/>
              <a:rect l="l" t="t" r="r" b="b"/>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50" name="Google Shape;250;p22"/>
            <p:cNvSpPr/>
            <p:nvPr/>
          </p:nvSpPr>
          <p:spPr>
            <a:xfrm>
              <a:off x="5566575" y="3193575"/>
              <a:ext cx="198525" cy="198525"/>
            </a:xfrm>
            <a:custGeom>
              <a:avLst/>
              <a:gdLst/>
              <a:ahLst/>
              <a:cxnLst/>
              <a:rect l="l" t="t" r="r" b="b"/>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1"/>
          <p:cNvSpPr txBox="1">
            <a:spLocks noGrp="1"/>
          </p:cNvSpPr>
          <p:nvPr>
            <p:ph type="body" idx="1"/>
          </p:nvPr>
        </p:nvSpPr>
        <p:spPr>
          <a:xfrm>
            <a:off x="1006847" y="1487114"/>
            <a:ext cx="3538032" cy="4006292"/>
          </a:xfrm>
          <a:prstGeom prst="rect">
            <a:avLst/>
          </a:prstGeom>
        </p:spPr>
        <p:txBody>
          <a:bodyPr spcFirstLastPara="1" vert="horz" wrap="square" lIns="121900" tIns="121900" rIns="121900" bIns="121900" rtlCol="0" anchor="t" anchorCtr="0">
            <a:noAutofit/>
          </a:bodyPr>
          <a:lstStyle/>
          <a:p>
            <a:pPr marL="0" indent="0">
              <a:spcBef>
                <a:spcPts val="0"/>
              </a:spcBef>
              <a:buNone/>
            </a:pPr>
            <a:r>
              <a:rPr lang="en-US" b="1" dirty="0"/>
              <a:t>IMBALAN</a:t>
            </a:r>
          </a:p>
          <a:p>
            <a:pPr marL="0" indent="0">
              <a:spcBef>
                <a:spcPts val="0"/>
              </a:spcBef>
              <a:buNone/>
            </a:pPr>
            <a:r>
              <a:rPr lang="en-US" sz="1400" dirty="0"/>
              <a:t>a. </a:t>
            </a:r>
            <a:r>
              <a:rPr lang="en-US" sz="1400" dirty="0" err="1"/>
              <a:t>Dapat</a:t>
            </a:r>
            <a:r>
              <a:rPr lang="en-US" sz="1400" dirty="0"/>
              <a:t> </a:t>
            </a:r>
            <a:r>
              <a:rPr lang="en-US" sz="1400" dirty="0" err="1"/>
              <a:t>menciptakan</a:t>
            </a:r>
            <a:r>
              <a:rPr lang="en-US" sz="1400" dirty="0"/>
              <a:t> </a:t>
            </a:r>
            <a:r>
              <a:rPr lang="en-US" sz="1400" dirty="0" err="1"/>
              <a:t>lingkungan</a:t>
            </a:r>
            <a:r>
              <a:rPr lang="en-US" sz="1400" dirty="0"/>
              <a:t> </a:t>
            </a:r>
            <a:r>
              <a:rPr lang="en-US" sz="1400" dirty="0" err="1"/>
              <a:t>kerja</a:t>
            </a:r>
            <a:r>
              <a:rPr lang="en-US" sz="1400" dirty="0"/>
              <a:t> </a:t>
            </a:r>
            <a:r>
              <a:rPr lang="en-US" sz="1400" dirty="0" err="1"/>
              <a:t>dimana</a:t>
            </a:r>
            <a:r>
              <a:rPr lang="en-US" sz="1400" dirty="0"/>
              <a:t> para </a:t>
            </a:r>
            <a:r>
              <a:rPr lang="en-US" sz="1400" dirty="0" err="1"/>
              <a:t>anggota</a:t>
            </a:r>
            <a:r>
              <a:rPr lang="en-US" sz="1400" dirty="0"/>
              <a:t> </a:t>
            </a:r>
            <a:r>
              <a:rPr lang="en-US" sz="1400" dirty="0" err="1"/>
              <a:t>organisasi</a:t>
            </a:r>
            <a:r>
              <a:rPr lang="en-US" sz="1400" dirty="0"/>
              <a:t> </a:t>
            </a:r>
            <a:r>
              <a:rPr lang="en-US" sz="1400" dirty="0" err="1"/>
              <a:t>dapat</a:t>
            </a:r>
            <a:r>
              <a:rPr lang="en-US" sz="1400" dirty="0"/>
              <a:t> </a:t>
            </a:r>
            <a:r>
              <a:rPr lang="en-US" sz="1400" dirty="0" err="1"/>
              <a:t>memberikan</a:t>
            </a:r>
            <a:r>
              <a:rPr lang="en-US" sz="1400" dirty="0"/>
              <a:t> </a:t>
            </a:r>
            <a:r>
              <a:rPr lang="en-US" sz="1400" dirty="0" err="1"/>
              <a:t>kemampuan</a:t>
            </a:r>
            <a:r>
              <a:rPr lang="en-US" sz="1400" dirty="0"/>
              <a:t> </a:t>
            </a:r>
            <a:r>
              <a:rPr lang="en-US" sz="1400" dirty="0" err="1"/>
              <a:t>terbaik</a:t>
            </a:r>
            <a:r>
              <a:rPr lang="en-US" sz="1400" dirty="0"/>
              <a:t> </a:t>
            </a:r>
            <a:r>
              <a:rPr lang="en-US" sz="1400" dirty="0" err="1"/>
              <a:t>mereka</a:t>
            </a:r>
            <a:r>
              <a:rPr lang="en-US" sz="1400" dirty="0"/>
              <a:t> </a:t>
            </a:r>
            <a:r>
              <a:rPr lang="en-US" sz="1400" dirty="0" err="1"/>
              <a:t>dalam</a:t>
            </a:r>
            <a:r>
              <a:rPr lang="en-US" sz="1400" dirty="0"/>
              <a:t> </a:t>
            </a:r>
            <a:r>
              <a:rPr lang="en-US" sz="1400" dirty="0" err="1"/>
              <a:t>bekerja</a:t>
            </a:r>
            <a:endParaRPr lang="en-US" sz="1400" dirty="0"/>
          </a:p>
          <a:p>
            <a:pPr marL="0" indent="0">
              <a:spcBef>
                <a:spcPts val="0"/>
              </a:spcBef>
              <a:buNone/>
            </a:pPr>
            <a:r>
              <a:rPr lang="en-US" sz="1400" dirty="0"/>
              <a:t>b. </a:t>
            </a:r>
            <a:r>
              <a:rPr lang="en-US" sz="1400" dirty="0" err="1"/>
              <a:t>Memiliki</a:t>
            </a:r>
            <a:r>
              <a:rPr lang="en-US" sz="1400" dirty="0"/>
              <a:t> </a:t>
            </a:r>
            <a:r>
              <a:rPr lang="en-US" sz="1400" dirty="0" err="1"/>
              <a:t>kesempatan</a:t>
            </a:r>
            <a:r>
              <a:rPr lang="en-US" sz="1400" dirty="0"/>
              <a:t> </a:t>
            </a:r>
            <a:r>
              <a:rPr lang="en-US" sz="1400" dirty="0" err="1"/>
              <a:t>untuk</a:t>
            </a:r>
            <a:r>
              <a:rPr lang="en-US" sz="1400" dirty="0"/>
              <a:t> </a:t>
            </a:r>
            <a:r>
              <a:rPr lang="en-US" sz="1400" dirty="0" err="1"/>
              <a:t>berpikir</a:t>
            </a:r>
            <a:r>
              <a:rPr lang="en-US" sz="1400" dirty="0"/>
              <a:t> </a:t>
            </a:r>
            <a:r>
              <a:rPr lang="en-US" sz="1400" dirty="0" err="1"/>
              <a:t>kreatif</a:t>
            </a:r>
            <a:r>
              <a:rPr lang="en-US" sz="1400" dirty="0"/>
              <a:t> </a:t>
            </a:r>
            <a:r>
              <a:rPr lang="en-US" sz="1400" dirty="0" err="1"/>
              <a:t>dan</a:t>
            </a:r>
            <a:r>
              <a:rPr lang="en-US" sz="1400" dirty="0"/>
              <a:t> </a:t>
            </a:r>
            <a:r>
              <a:rPr lang="en-US" sz="1400" dirty="0" err="1"/>
              <a:t>berimajinasi</a:t>
            </a:r>
            <a:endParaRPr lang="en-US" sz="1400" dirty="0"/>
          </a:p>
          <a:p>
            <a:pPr marL="0" indent="0">
              <a:spcBef>
                <a:spcPts val="0"/>
              </a:spcBef>
              <a:buNone/>
            </a:pPr>
            <a:r>
              <a:rPr lang="en-US" sz="1400" dirty="0"/>
              <a:t>c. </a:t>
            </a:r>
            <a:r>
              <a:rPr lang="en-US" sz="1400" dirty="0" err="1"/>
              <a:t>Membantu</a:t>
            </a:r>
            <a:r>
              <a:rPr lang="en-US" sz="1400" dirty="0"/>
              <a:t> orang lain </a:t>
            </a:r>
            <a:r>
              <a:rPr lang="en-US" sz="1400" dirty="0" err="1"/>
              <a:t>menemukan</a:t>
            </a:r>
            <a:r>
              <a:rPr lang="en-US" sz="1400" dirty="0"/>
              <a:t> </a:t>
            </a:r>
            <a:r>
              <a:rPr lang="en-US" sz="1400" dirty="0" err="1"/>
              <a:t>makna</a:t>
            </a:r>
            <a:r>
              <a:rPr lang="en-US" sz="1400" dirty="0"/>
              <a:t> </a:t>
            </a:r>
            <a:r>
              <a:rPr lang="en-US" sz="1400" dirty="0" err="1"/>
              <a:t>dan</a:t>
            </a:r>
            <a:r>
              <a:rPr lang="en-US" sz="1400" dirty="0"/>
              <a:t> </a:t>
            </a:r>
            <a:r>
              <a:rPr lang="en-US" sz="1400" dirty="0" err="1"/>
              <a:t>pencapaian</a:t>
            </a:r>
            <a:r>
              <a:rPr lang="en-US" sz="1400" dirty="0"/>
              <a:t> </a:t>
            </a:r>
            <a:r>
              <a:rPr lang="en-US" sz="1400" dirty="0" err="1"/>
              <a:t>dalam</a:t>
            </a:r>
            <a:r>
              <a:rPr lang="en-US" sz="1400" dirty="0"/>
              <a:t> </a:t>
            </a:r>
            <a:r>
              <a:rPr lang="en-US" sz="1400" dirty="0" err="1"/>
              <a:t>kerja</a:t>
            </a:r>
            <a:endParaRPr lang="en-US" sz="1400" dirty="0"/>
          </a:p>
          <a:p>
            <a:pPr marL="0" indent="0">
              <a:spcBef>
                <a:spcPts val="0"/>
              </a:spcBef>
              <a:buNone/>
            </a:pPr>
            <a:r>
              <a:rPr lang="en-US" sz="1400" dirty="0"/>
              <a:t>d. </a:t>
            </a:r>
            <a:r>
              <a:rPr lang="en-US" sz="1400" dirty="0" err="1"/>
              <a:t>mendukung</a:t>
            </a:r>
            <a:r>
              <a:rPr lang="en-US" sz="1400" dirty="0"/>
              <a:t>, </a:t>
            </a:r>
            <a:r>
              <a:rPr lang="en-US" sz="1400" dirty="0" err="1"/>
              <a:t>mendidik</a:t>
            </a:r>
            <a:r>
              <a:rPr lang="en-US" sz="1400" dirty="0"/>
              <a:t> </a:t>
            </a:r>
            <a:r>
              <a:rPr lang="en-US" sz="1400" dirty="0" err="1"/>
              <a:t>dan</a:t>
            </a:r>
            <a:r>
              <a:rPr lang="en-US" sz="1400" dirty="0"/>
              <a:t> </a:t>
            </a:r>
            <a:r>
              <a:rPr lang="en-US" sz="1400" dirty="0" err="1"/>
              <a:t>membina</a:t>
            </a:r>
            <a:r>
              <a:rPr lang="en-US" sz="1400" dirty="0"/>
              <a:t> orang lain</a:t>
            </a:r>
          </a:p>
          <a:p>
            <a:pPr marL="0" indent="0">
              <a:spcBef>
                <a:spcPts val="0"/>
              </a:spcBef>
              <a:buNone/>
            </a:pPr>
            <a:r>
              <a:rPr lang="en-US" sz="1400" dirty="0"/>
              <a:t>e. </a:t>
            </a:r>
            <a:r>
              <a:rPr lang="en-US" sz="1400" dirty="0" err="1"/>
              <a:t>Bekerja</a:t>
            </a:r>
            <a:r>
              <a:rPr lang="en-US" sz="1400" dirty="0"/>
              <a:t> </a:t>
            </a:r>
            <a:r>
              <a:rPr lang="en-US" sz="1400" dirty="0" err="1"/>
              <a:t>dengan</a:t>
            </a:r>
            <a:r>
              <a:rPr lang="en-US" sz="1400" dirty="0"/>
              <a:t> </a:t>
            </a:r>
            <a:r>
              <a:rPr lang="en-US" sz="1400" dirty="0" err="1"/>
              <a:t>bermacam-macam</a:t>
            </a:r>
            <a:r>
              <a:rPr lang="en-US" sz="1400" dirty="0"/>
              <a:t> orang</a:t>
            </a:r>
          </a:p>
          <a:p>
            <a:pPr marL="0" indent="0">
              <a:spcBef>
                <a:spcPts val="0"/>
              </a:spcBef>
              <a:buNone/>
            </a:pPr>
            <a:r>
              <a:rPr lang="en-US" sz="1400" dirty="0"/>
              <a:t>f. </a:t>
            </a:r>
            <a:r>
              <a:rPr lang="en-US" sz="1400" dirty="0" err="1"/>
              <a:t>Mendapatkan</a:t>
            </a:r>
            <a:r>
              <a:rPr lang="en-US" sz="1400" dirty="0"/>
              <a:t> </a:t>
            </a:r>
            <a:r>
              <a:rPr lang="en-US" sz="1400" dirty="0" err="1"/>
              <a:t>pengakuan</a:t>
            </a:r>
            <a:r>
              <a:rPr lang="en-US" sz="1400" dirty="0"/>
              <a:t> </a:t>
            </a:r>
            <a:r>
              <a:rPr lang="en-US" sz="1400" dirty="0" err="1"/>
              <a:t>dan</a:t>
            </a:r>
            <a:r>
              <a:rPr lang="en-US" sz="1400" dirty="0"/>
              <a:t> status di </a:t>
            </a:r>
            <a:r>
              <a:rPr lang="en-US" sz="1400" dirty="0" err="1"/>
              <a:t>dalam</a:t>
            </a:r>
            <a:r>
              <a:rPr lang="en-US" sz="1400" dirty="0"/>
              <a:t> </a:t>
            </a:r>
            <a:r>
              <a:rPr lang="en-US" sz="1400" dirty="0" err="1"/>
              <a:t>organisasi</a:t>
            </a:r>
            <a:r>
              <a:rPr lang="en-US" sz="1400" dirty="0"/>
              <a:t> </a:t>
            </a:r>
            <a:r>
              <a:rPr lang="en-US" sz="1400" dirty="0" err="1"/>
              <a:t>maupun</a:t>
            </a:r>
            <a:r>
              <a:rPr lang="en-US" sz="1400" dirty="0"/>
              <a:t> di </a:t>
            </a:r>
            <a:r>
              <a:rPr lang="en-US" sz="1400" dirty="0" err="1"/>
              <a:t>dalam</a:t>
            </a:r>
            <a:r>
              <a:rPr lang="en-US" sz="1400" dirty="0"/>
              <a:t> </a:t>
            </a:r>
            <a:r>
              <a:rPr lang="en-US" sz="1400" dirty="0" err="1"/>
              <a:t>masayrakat</a:t>
            </a:r>
            <a:endParaRPr lang="en-US" sz="1400" dirty="0"/>
          </a:p>
          <a:p>
            <a:pPr marL="0" indent="0">
              <a:spcBef>
                <a:spcPts val="0"/>
              </a:spcBef>
              <a:buNone/>
            </a:pPr>
            <a:r>
              <a:rPr lang="en-US" sz="1400" dirty="0"/>
              <a:t>g. </a:t>
            </a:r>
            <a:r>
              <a:rPr lang="en-US" sz="1400" dirty="0" err="1"/>
              <a:t>Memegang</a:t>
            </a:r>
            <a:r>
              <a:rPr lang="en-US" sz="1400" dirty="0"/>
              <a:t> </a:t>
            </a:r>
            <a:r>
              <a:rPr lang="en-US" sz="1400" dirty="0" err="1"/>
              <a:t>peranan</a:t>
            </a:r>
            <a:r>
              <a:rPr lang="en-US" sz="1400" dirty="0"/>
              <a:t> </a:t>
            </a:r>
            <a:r>
              <a:rPr lang="en-US" sz="1400" dirty="0" err="1"/>
              <a:t>dalam</a:t>
            </a:r>
            <a:r>
              <a:rPr lang="en-US" sz="1400" dirty="0"/>
              <a:t> </a:t>
            </a:r>
            <a:r>
              <a:rPr lang="en-US" sz="1400" dirty="0" err="1"/>
              <a:t>mempengaruhi</a:t>
            </a:r>
            <a:r>
              <a:rPr lang="en-US" sz="1400" dirty="0"/>
              <a:t> </a:t>
            </a:r>
            <a:r>
              <a:rPr lang="en-US" sz="1400" dirty="0" err="1"/>
              <a:t>pencapaian</a:t>
            </a:r>
            <a:r>
              <a:rPr lang="en-US" sz="1400" dirty="0"/>
              <a:t> </a:t>
            </a:r>
            <a:r>
              <a:rPr lang="en-US" sz="1400" dirty="0" err="1"/>
              <a:t>organisasi</a:t>
            </a:r>
            <a:endParaRPr lang="en-US" sz="1400" dirty="0"/>
          </a:p>
          <a:p>
            <a:pPr marL="0" indent="0">
              <a:spcBef>
                <a:spcPts val="0"/>
              </a:spcBef>
              <a:buNone/>
            </a:pPr>
            <a:r>
              <a:rPr lang="en-US" sz="1400" dirty="0"/>
              <a:t>h. </a:t>
            </a:r>
            <a:r>
              <a:rPr lang="en-US" sz="1400" dirty="0" err="1"/>
              <a:t>Mendapatkan</a:t>
            </a:r>
            <a:r>
              <a:rPr lang="en-US" sz="1400" dirty="0"/>
              <a:t> </a:t>
            </a:r>
            <a:r>
              <a:rPr lang="en-US" sz="1400" dirty="0" err="1"/>
              <a:t>kompensasi</a:t>
            </a:r>
            <a:r>
              <a:rPr lang="en-US" sz="1400" dirty="0"/>
              <a:t> yang </a:t>
            </a:r>
            <a:r>
              <a:rPr lang="en-US" sz="1400" dirty="0" err="1"/>
              <a:t>layak</a:t>
            </a:r>
            <a:r>
              <a:rPr lang="en-US" sz="1400" dirty="0"/>
              <a:t> </a:t>
            </a:r>
            <a:r>
              <a:rPr lang="en-US" sz="1400" dirty="0" err="1"/>
              <a:t>dalam</a:t>
            </a:r>
            <a:r>
              <a:rPr lang="en-US" sz="1400" dirty="0"/>
              <a:t> </a:t>
            </a:r>
            <a:r>
              <a:rPr lang="en-US" sz="1400" dirty="0" err="1"/>
              <a:t>bentuk</a:t>
            </a:r>
            <a:r>
              <a:rPr lang="en-US" sz="1400" dirty="0"/>
              <a:t> </a:t>
            </a:r>
            <a:r>
              <a:rPr lang="en-US" sz="1400" dirty="0" err="1"/>
              <a:t>gaji</a:t>
            </a:r>
            <a:r>
              <a:rPr lang="en-US" sz="1400" dirty="0"/>
              <a:t>, bonus </a:t>
            </a:r>
          </a:p>
          <a:p>
            <a:pPr marL="0" indent="0">
              <a:spcBef>
                <a:spcPts val="0"/>
              </a:spcBef>
              <a:buNone/>
            </a:pPr>
            <a:r>
              <a:rPr lang="en-US" sz="1400" dirty="0" err="1"/>
              <a:t>i</a:t>
            </a:r>
            <a:r>
              <a:rPr lang="en-US" sz="1400" dirty="0"/>
              <a:t>. </a:t>
            </a:r>
            <a:r>
              <a:rPr lang="en-US" sz="1400" dirty="0" err="1"/>
              <a:t>Seorang</a:t>
            </a:r>
            <a:r>
              <a:rPr lang="en-US" sz="1400" dirty="0"/>
              <a:t> </a:t>
            </a:r>
            <a:r>
              <a:rPr lang="en-US" sz="1400" dirty="0" err="1"/>
              <a:t>manajer</a:t>
            </a:r>
            <a:r>
              <a:rPr lang="en-US" sz="1400" dirty="0"/>
              <a:t> yang </a:t>
            </a:r>
            <a:r>
              <a:rPr lang="en-US" sz="1400" dirty="0" err="1"/>
              <a:t>baik</a:t>
            </a:r>
            <a:r>
              <a:rPr lang="en-US" sz="1400" dirty="0"/>
              <a:t> </a:t>
            </a:r>
            <a:r>
              <a:rPr lang="en-US" sz="1400" dirty="0" err="1"/>
              <a:t>selalu</a:t>
            </a:r>
            <a:r>
              <a:rPr lang="en-US" sz="1400" dirty="0"/>
              <a:t> </a:t>
            </a:r>
            <a:r>
              <a:rPr lang="en-US" sz="1400" dirty="0" err="1"/>
              <a:t>dibutuhkan</a:t>
            </a:r>
            <a:r>
              <a:rPr lang="en-US" sz="1400" dirty="0"/>
              <a:t> </a:t>
            </a:r>
            <a:r>
              <a:rPr lang="en-US" sz="1400" dirty="0" err="1"/>
              <a:t>oleh</a:t>
            </a:r>
            <a:r>
              <a:rPr lang="en-US" sz="1400" dirty="0"/>
              <a:t> </a:t>
            </a:r>
            <a:r>
              <a:rPr lang="en-US" sz="1400" dirty="0" err="1"/>
              <a:t>organisasi</a:t>
            </a:r>
            <a:r>
              <a:rPr lang="en-US" sz="1400" dirty="0"/>
              <a:t> </a:t>
            </a:r>
            <a:r>
              <a:rPr lang="en-US" sz="1400" dirty="0" err="1"/>
              <a:t>manapun</a:t>
            </a:r>
            <a:endParaRPr lang="en-US" sz="1400" dirty="0"/>
          </a:p>
        </p:txBody>
      </p:sp>
      <p:sp>
        <p:nvSpPr>
          <p:cNvPr id="225" name="Google Shape;225;p21"/>
          <p:cNvSpPr txBox="1">
            <a:spLocks noGrp="1"/>
          </p:cNvSpPr>
          <p:nvPr>
            <p:ph type="title"/>
          </p:nvPr>
        </p:nvSpPr>
        <p:spPr>
          <a:xfrm>
            <a:off x="609809" y="495133"/>
            <a:ext cx="6960400" cy="910800"/>
          </a:xfrm>
          <a:prstGeom prst="rect">
            <a:avLst/>
          </a:prstGeom>
        </p:spPr>
        <p:txBody>
          <a:bodyPr spcFirstLastPara="1" vert="horz" wrap="square" lIns="121900" tIns="121900" rIns="121900" bIns="121900" rtlCol="0" anchor="b" anchorCtr="0">
            <a:noAutofit/>
          </a:bodyPr>
          <a:lstStyle/>
          <a:p>
            <a:pPr lvl="0"/>
            <a:r>
              <a:rPr lang="en-US" sz="2667" dirty="0" err="1"/>
              <a:t>Imbalan</a:t>
            </a:r>
            <a:r>
              <a:rPr lang="en-US" sz="2667" dirty="0"/>
              <a:t> </a:t>
            </a:r>
            <a:r>
              <a:rPr lang="en-US" sz="2667" dirty="0" err="1"/>
              <a:t>dan</a:t>
            </a:r>
            <a:r>
              <a:rPr lang="en-US" sz="2667" dirty="0"/>
              <a:t> </a:t>
            </a:r>
            <a:r>
              <a:rPr lang="en-US" sz="2667" dirty="0" err="1"/>
              <a:t>tantangan</a:t>
            </a:r>
            <a:r>
              <a:rPr lang="en-US" sz="2667" dirty="0"/>
              <a:t> </a:t>
            </a:r>
            <a:r>
              <a:rPr lang="en-US" sz="2667" dirty="0" err="1"/>
              <a:t>menjadi</a:t>
            </a:r>
            <a:r>
              <a:rPr lang="en-US" sz="2667" dirty="0"/>
              <a:t> </a:t>
            </a:r>
            <a:r>
              <a:rPr lang="en-US" sz="2667" dirty="0" err="1"/>
              <a:t>manajer</a:t>
            </a:r>
            <a:endParaRPr sz="2667" dirty="0"/>
          </a:p>
        </p:txBody>
      </p:sp>
      <p:sp>
        <p:nvSpPr>
          <p:cNvPr id="226" name="Google Shape;226;p21"/>
          <p:cNvSpPr txBox="1">
            <a:spLocks noGrp="1"/>
          </p:cNvSpPr>
          <p:nvPr>
            <p:ph type="body" idx="2"/>
          </p:nvPr>
        </p:nvSpPr>
        <p:spPr>
          <a:xfrm>
            <a:off x="4641441" y="1626433"/>
            <a:ext cx="2982400" cy="3491200"/>
          </a:xfrm>
          <a:prstGeom prst="rect">
            <a:avLst/>
          </a:prstGeom>
        </p:spPr>
        <p:txBody>
          <a:bodyPr spcFirstLastPara="1" vert="horz" wrap="square" lIns="121900" tIns="121900" rIns="121900" bIns="121900" rtlCol="0" anchor="t" anchorCtr="0">
            <a:noAutofit/>
          </a:bodyPr>
          <a:lstStyle/>
          <a:p>
            <a:pPr marL="0" indent="0">
              <a:buNone/>
            </a:pPr>
            <a:r>
              <a:rPr lang="en-US" b="1" dirty="0"/>
              <a:t>TANTANGAN</a:t>
            </a:r>
          </a:p>
          <a:p>
            <a:pPr marL="0" indent="0">
              <a:spcBef>
                <a:spcPts val="0"/>
              </a:spcBef>
              <a:buNone/>
            </a:pPr>
            <a:r>
              <a:rPr lang="en-US" sz="1400" dirty="0" err="1"/>
              <a:t>a.Harus</a:t>
            </a:r>
            <a:r>
              <a:rPr lang="en-US" sz="1400" dirty="0"/>
              <a:t> </a:t>
            </a:r>
            <a:r>
              <a:rPr lang="en-US" sz="1400" dirty="0" err="1"/>
              <a:t>bekerja</a:t>
            </a:r>
            <a:r>
              <a:rPr lang="en-US" sz="1400" dirty="0"/>
              <a:t> </a:t>
            </a:r>
            <a:r>
              <a:rPr lang="en-US" sz="1400" dirty="0" err="1"/>
              <a:t>keras</a:t>
            </a:r>
            <a:endParaRPr lang="en-US" sz="1400" dirty="0"/>
          </a:p>
          <a:p>
            <a:pPr marL="0" indent="0">
              <a:spcBef>
                <a:spcPts val="0"/>
              </a:spcBef>
              <a:buNone/>
            </a:pPr>
            <a:r>
              <a:rPr lang="en-US" sz="1400" dirty="0"/>
              <a:t>b. </a:t>
            </a:r>
            <a:r>
              <a:rPr lang="en-US" sz="1400" dirty="0" err="1"/>
              <a:t>Boleh</a:t>
            </a:r>
            <a:r>
              <a:rPr lang="en-US" sz="1400" dirty="0"/>
              <a:t> </a:t>
            </a:r>
            <a:r>
              <a:rPr lang="en-US" sz="1400" dirty="0" err="1"/>
              <a:t>jadi</a:t>
            </a:r>
            <a:r>
              <a:rPr lang="en-US" sz="1400" dirty="0"/>
              <a:t> </a:t>
            </a:r>
            <a:r>
              <a:rPr lang="en-US" sz="1400" dirty="0" err="1"/>
              <a:t>harus</a:t>
            </a:r>
            <a:r>
              <a:rPr lang="en-US" sz="1400" dirty="0"/>
              <a:t> </a:t>
            </a:r>
            <a:r>
              <a:rPr lang="en-US" sz="1400" dirty="0" err="1"/>
              <a:t>lebih</a:t>
            </a:r>
            <a:r>
              <a:rPr lang="en-US" sz="1400" dirty="0"/>
              <a:t> </a:t>
            </a:r>
            <a:r>
              <a:rPr lang="en-US" sz="1400" dirty="0" err="1"/>
              <a:t>banyak</a:t>
            </a:r>
            <a:r>
              <a:rPr lang="en-US" sz="1400" dirty="0"/>
              <a:t> </a:t>
            </a:r>
            <a:r>
              <a:rPr lang="en-US" sz="1400" dirty="0" err="1"/>
              <a:t>mengemban</a:t>
            </a:r>
            <a:r>
              <a:rPr lang="en-US" sz="1400" dirty="0"/>
              <a:t> </a:t>
            </a:r>
            <a:r>
              <a:rPr lang="en-US" sz="1400" dirty="0" err="1"/>
              <a:t>tugas</a:t>
            </a:r>
            <a:r>
              <a:rPr lang="en-US" sz="1400" dirty="0"/>
              <a:t> yang </a:t>
            </a:r>
            <a:r>
              <a:rPr lang="en-US" sz="1400" dirty="0" err="1"/>
              <a:t>bersifat</a:t>
            </a:r>
            <a:r>
              <a:rPr lang="en-US" sz="1400" dirty="0"/>
              <a:t> </a:t>
            </a:r>
            <a:r>
              <a:rPr lang="en-US" sz="1400" dirty="0" err="1"/>
              <a:t>administratif</a:t>
            </a:r>
            <a:r>
              <a:rPr lang="en-US" sz="1400" dirty="0"/>
              <a:t> </a:t>
            </a:r>
            <a:r>
              <a:rPr lang="en-US" sz="1400" dirty="0" err="1"/>
              <a:t>ketimbang</a:t>
            </a:r>
            <a:r>
              <a:rPr lang="en-US" sz="1400" dirty="0"/>
              <a:t> </a:t>
            </a:r>
            <a:r>
              <a:rPr lang="en-US" sz="1400" dirty="0" err="1"/>
              <a:t>manajerial</a:t>
            </a:r>
            <a:endParaRPr lang="en-US" sz="1400" dirty="0"/>
          </a:p>
          <a:p>
            <a:pPr marL="0" indent="0">
              <a:spcBef>
                <a:spcPts val="0"/>
              </a:spcBef>
              <a:buNone/>
            </a:pPr>
            <a:r>
              <a:rPr lang="en-US" sz="1400" dirty="0"/>
              <a:t>c. </a:t>
            </a:r>
            <a:r>
              <a:rPr lang="en-US" sz="1400" dirty="0" err="1"/>
              <a:t>Harus</a:t>
            </a:r>
            <a:r>
              <a:rPr lang="en-US" sz="1400" dirty="0"/>
              <a:t> </a:t>
            </a:r>
            <a:r>
              <a:rPr lang="en-US" sz="1400" dirty="0" err="1"/>
              <a:t>berurusan</a:t>
            </a:r>
            <a:r>
              <a:rPr lang="en-US" sz="1400" dirty="0"/>
              <a:t> dg </a:t>
            </a:r>
            <a:r>
              <a:rPr lang="en-US" sz="1400" dirty="0" err="1"/>
              <a:t>beraneka</a:t>
            </a:r>
            <a:r>
              <a:rPr lang="en-US" sz="1400" dirty="0"/>
              <a:t> </a:t>
            </a:r>
            <a:r>
              <a:rPr lang="en-US" sz="1400" dirty="0" err="1"/>
              <a:t>ragam</a:t>
            </a:r>
            <a:r>
              <a:rPr lang="en-US" sz="1400" dirty="0"/>
              <a:t> </a:t>
            </a:r>
            <a:r>
              <a:rPr lang="en-US" sz="1400" dirty="0" err="1"/>
              <a:t>karakter</a:t>
            </a:r>
            <a:r>
              <a:rPr lang="en-US" sz="1400" dirty="0"/>
              <a:t> orang</a:t>
            </a:r>
          </a:p>
          <a:p>
            <a:pPr marL="0" indent="0">
              <a:spcBef>
                <a:spcPts val="0"/>
              </a:spcBef>
              <a:buNone/>
            </a:pPr>
            <a:r>
              <a:rPr lang="en-US" sz="1400" dirty="0"/>
              <a:t>d. </a:t>
            </a:r>
            <a:r>
              <a:rPr lang="en-US" sz="1400" dirty="0" err="1"/>
              <a:t>Seringkali</a:t>
            </a:r>
            <a:r>
              <a:rPr lang="en-US" sz="1400" dirty="0"/>
              <a:t> </a:t>
            </a:r>
            <a:r>
              <a:rPr lang="en-US" sz="1400" dirty="0" err="1"/>
              <a:t>dituntut</a:t>
            </a:r>
            <a:r>
              <a:rPr lang="en-US" sz="1400" dirty="0"/>
              <a:t> </a:t>
            </a:r>
            <a:r>
              <a:rPr lang="en-US" sz="1400" dirty="0" err="1"/>
              <a:t>menyelesaikan</a:t>
            </a:r>
            <a:r>
              <a:rPr lang="en-US" sz="1400" dirty="0"/>
              <a:t> </a:t>
            </a:r>
            <a:r>
              <a:rPr lang="en-US" sz="1400" dirty="0" err="1"/>
              <a:t>tugas</a:t>
            </a:r>
            <a:r>
              <a:rPr lang="en-US" sz="1400" dirty="0"/>
              <a:t> </a:t>
            </a:r>
            <a:r>
              <a:rPr lang="en-US" sz="1400" dirty="0" err="1"/>
              <a:t>dengan</a:t>
            </a:r>
            <a:r>
              <a:rPr lang="en-US" sz="1400" dirty="0"/>
              <a:t> </a:t>
            </a:r>
            <a:r>
              <a:rPr lang="en-US" sz="1400" dirty="0" err="1"/>
              <a:t>sumber</a:t>
            </a:r>
            <a:r>
              <a:rPr lang="en-US" sz="1400" dirty="0"/>
              <a:t> </a:t>
            </a:r>
            <a:r>
              <a:rPr lang="en-US" sz="1400" dirty="0" err="1"/>
              <a:t>daya</a:t>
            </a:r>
            <a:r>
              <a:rPr lang="en-US" sz="1400" dirty="0"/>
              <a:t> yang </a:t>
            </a:r>
            <a:r>
              <a:rPr lang="en-US" sz="1400" dirty="0" err="1"/>
              <a:t>terbatas</a:t>
            </a:r>
            <a:endParaRPr lang="en-US" sz="1400" dirty="0"/>
          </a:p>
          <a:p>
            <a:pPr marL="0" indent="0">
              <a:spcBef>
                <a:spcPts val="0"/>
              </a:spcBef>
              <a:buNone/>
            </a:pPr>
            <a:r>
              <a:rPr lang="en-US" sz="1400" dirty="0" err="1"/>
              <a:t>e.Memotivasi</a:t>
            </a:r>
            <a:r>
              <a:rPr lang="en-US" sz="1400" dirty="0"/>
              <a:t> para </a:t>
            </a:r>
            <a:r>
              <a:rPr lang="en-US" sz="1400" dirty="0" err="1"/>
              <a:t>pekerja</a:t>
            </a:r>
            <a:r>
              <a:rPr lang="en-US" sz="1400" dirty="0"/>
              <a:t> </a:t>
            </a:r>
            <a:r>
              <a:rPr lang="en-US" sz="1400" dirty="0" err="1"/>
              <a:t>dalam</a:t>
            </a:r>
            <a:r>
              <a:rPr lang="en-US" sz="1400" dirty="0"/>
              <a:t> </a:t>
            </a:r>
            <a:r>
              <a:rPr lang="en-US" sz="1400" dirty="0" err="1"/>
              <a:t>situasi</a:t>
            </a:r>
            <a:r>
              <a:rPr lang="en-US" sz="1400" dirty="0"/>
              <a:t> yang </a:t>
            </a:r>
            <a:r>
              <a:rPr lang="en-US" sz="1400" dirty="0" err="1"/>
              <a:t>kacau</a:t>
            </a:r>
            <a:r>
              <a:rPr lang="en-US" sz="1400" dirty="0"/>
              <a:t> </a:t>
            </a:r>
            <a:r>
              <a:rPr lang="en-US" sz="1400" dirty="0" err="1"/>
              <a:t>dan</a:t>
            </a:r>
            <a:r>
              <a:rPr lang="en-US" sz="1400" dirty="0"/>
              <a:t> </a:t>
            </a:r>
            <a:r>
              <a:rPr lang="en-US" sz="1400" dirty="0" err="1"/>
              <a:t>penuh</a:t>
            </a:r>
            <a:r>
              <a:rPr lang="en-US" sz="1400" dirty="0"/>
              <a:t> </a:t>
            </a:r>
            <a:r>
              <a:rPr lang="en-US" sz="1400" dirty="0" err="1"/>
              <a:t>ketidakpastian</a:t>
            </a:r>
            <a:endParaRPr lang="en-US" sz="1400" dirty="0"/>
          </a:p>
          <a:p>
            <a:pPr marL="0" indent="0">
              <a:spcBef>
                <a:spcPts val="0"/>
              </a:spcBef>
              <a:buNone/>
            </a:pPr>
            <a:r>
              <a:rPr lang="en-US" sz="1400" dirty="0" err="1"/>
              <a:t>f.Memadukan</a:t>
            </a:r>
            <a:r>
              <a:rPr lang="en-US" sz="1400" dirty="0"/>
              <a:t> </a:t>
            </a:r>
            <a:r>
              <a:rPr lang="en-US" sz="1400" dirty="0" err="1"/>
              <a:t>pengetahuan</a:t>
            </a:r>
            <a:r>
              <a:rPr lang="en-US" sz="1400" dirty="0"/>
              <a:t>, </a:t>
            </a:r>
            <a:r>
              <a:rPr lang="en-US" sz="1400" dirty="0" err="1"/>
              <a:t>keahlian</a:t>
            </a:r>
            <a:r>
              <a:rPr lang="en-US" sz="1400" dirty="0"/>
              <a:t>, </a:t>
            </a:r>
            <a:r>
              <a:rPr lang="en-US" sz="1400" dirty="0" err="1"/>
              <a:t>ambisi</a:t>
            </a:r>
            <a:r>
              <a:rPr lang="en-US" sz="1400" dirty="0"/>
              <a:t> </a:t>
            </a:r>
            <a:r>
              <a:rPr lang="en-US" sz="1400" dirty="0" err="1"/>
              <a:t>dan</a:t>
            </a:r>
            <a:r>
              <a:rPr lang="en-US" sz="1400" dirty="0"/>
              <a:t> </a:t>
            </a:r>
            <a:r>
              <a:rPr lang="en-US" sz="1400" dirty="0" err="1"/>
              <a:t>pengalaman</a:t>
            </a:r>
            <a:r>
              <a:rPr lang="en-US" sz="1400" dirty="0"/>
              <a:t> </a:t>
            </a:r>
            <a:r>
              <a:rPr lang="en-US" sz="1400" dirty="0" err="1"/>
              <a:t>dari</a:t>
            </a:r>
            <a:r>
              <a:rPr lang="en-US" sz="1400" dirty="0"/>
              <a:t> </a:t>
            </a:r>
            <a:r>
              <a:rPr lang="en-US" sz="1400" dirty="0" err="1"/>
              <a:t>beragam</a:t>
            </a:r>
            <a:r>
              <a:rPr lang="en-US" sz="1400" dirty="0"/>
              <a:t> </a:t>
            </a:r>
            <a:r>
              <a:rPr lang="en-US" sz="1400" dirty="0" err="1"/>
              <a:t>kelompok</a:t>
            </a:r>
            <a:r>
              <a:rPr lang="en-US" sz="1400" dirty="0"/>
              <a:t> orang</a:t>
            </a:r>
          </a:p>
          <a:p>
            <a:pPr marL="0" indent="0">
              <a:spcBef>
                <a:spcPts val="0"/>
              </a:spcBef>
              <a:buNone/>
            </a:pPr>
            <a:r>
              <a:rPr lang="en-US" sz="1400" dirty="0"/>
              <a:t>g. </a:t>
            </a:r>
            <a:r>
              <a:rPr lang="en-US" sz="1400" dirty="0" err="1"/>
              <a:t>Keberhasilannya</a:t>
            </a:r>
            <a:r>
              <a:rPr lang="en-US" sz="1400" dirty="0"/>
              <a:t> </a:t>
            </a:r>
            <a:r>
              <a:rPr lang="en-US" sz="1400" dirty="0" err="1"/>
              <a:t>bergantung</a:t>
            </a:r>
            <a:r>
              <a:rPr lang="en-US" sz="1400" dirty="0"/>
              <a:t> </a:t>
            </a:r>
            <a:r>
              <a:rPr lang="en-US" sz="1400" dirty="0" err="1"/>
              <a:t>pada</a:t>
            </a:r>
            <a:r>
              <a:rPr lang="en-US" sz="1400" dirty="0"/>
              <a:t> </a:t>
            </a:r>
            <a:r>
              <a:rPr lang="en-US" sz="1400" dirty="0" err="1"/>
              <a:t>kinerja</a:t>
            </a:r>
            <a:r>
              <a:rPr lang="en-US" sz="1400" dirty="0"/>
              <a:t> orang lain.</a:t>
            </a:r>
          </a:p>
          <a:p>
            <a:pPr marL="0" indent="0">
              <a:spcBef>
                <a:spcPts val="0"/>
              </a:spcBef>
              <a:buNone/>
            </a:pPr>
            <a:endParaRPr sz="1400" dirty="0"/>
          </a:p>
        </p:txBody>
      </p:sp>
      <p:sp>
        <p:nvSpPr>
          <p:cNvPr id="227" name="Google Shape;227;p21"/>
          <p:cNvSpPr txBox="1">
            <a:spLocks noGrp="1"/>
          </p:cNvSpPr>
          <p:nvPr>
            <p:ph type="sldNum" idx="12"/>
          </p:nvPr>
        </p:nvSpPr>
        <p:spPr>
          <a:xfrm>
            <a:off x="11407833" y="6101933"/>
            <a:ext cx="580800" cy="5808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4</a:t>
            </a:fld>
            <a:endParaRPr/>
          </a:p>
        </p:txBody>
      </p:sp>
      <p:pic>
        <p:nvPicPr>
          <p:cNvPr id="228" name="Google Shape;228;p21"/>
          <p:cNvPicPr preferRelativeResize="0"/>
          <p:nvPr/>
        </p:nvPicPr>
        <p:blipFill rotWithShape="1">
          <a:blip r:embed="rId3">
            <a:alphaModFix/>
          </a:blip>
          <a:srcRect/>
          <a:stretch/>
        </p:blipFill>
        <p:spPr>
          <a:xfrm>
            <a:off x="8496200" y="1405933"/>
            <a:ext cx="4046000" cy="4046000"/>
          </a:xfrm>
          <a:prstGeom prst="ellipse">
            <a:avLst/>
          </a:prstGeom>
          <a:noFill/>
          <a:ln>
            <a:noFill/>
          </a:ln>
        </p:spPr>
      </p:pic>
      <p:grpSp>
        <p:nvGrpSpPr>
          <p:cNvPr id="229" name="Google Shape;229;p21"/>
          <p:cNvGrpSpPr/>
          <p:nvPr/>
        </p:nvGrpSpPr>
        <p:grpSpPr>
          <a:xfrm>
            <a:off x="7804133" y="4091467"/>
            <a:ext cx="2052800" cy="2052800"/>
            <a:chOff x="6680825" y="2549350"/>
            <a:chExt cx="1539600" cy="1539600"/>
          </a:xfrm>
        </p:grpSpPr>
        <p:sp>
          <p:nvSpPr>
            <p:cNvPr id="230" name="Google Shape;230;p21"/>
            <p:cNvSpPr/>
            <p:nvPr/>
          </p:nvSpPr>
          <p:spPr>
            <a:xfrm>
              <a:off x="6825669" y="2694194"/>
              <a:ext cx="1249800" cy="1249800"/>
            </a:xfrm>
            <a:prstGeom prst="ellipse">
              <a:avLst/>
            </a:prstGeom>
            <a:solidFill>
              <a:srgbClr val="000000">
                <a:alpha val="18820"/>
              </a:srgbClr>
            </a:solidFill>
            <a:ln>
              <a:noFill/>
            </a:ln>
          </p:spPr>
          <p:txBody>
            <a:bodyPr spcFirstLastPara="1" wrap="square" lIns="121900" tIns="121900" rIns="121900" bIns="121900" anchor="ctr" anchorCtr="0">
              <a:noAutofit/>
            </a:bodyPr>
            <a:lstStyle/>
            <a:p>
              <a:endParaRPr sz="2400"/>
            </a:p>
          </p:txBody>
        </p:sp>
        <p:sp>
          <p:nvSpPr>
            <p:cNvPr id="231" name="Google Shape;231;p21"/>
            <p:cNvSpPr/>
            <p:nvPr/>
          </p:nvSpPr>
          <p:spPr>
            <a:xfrm>
              <a:off x="6894850" y="2763375"/>
              <a:ext cx="1111200" cy="1111200"/>
            </a:xfrm>
            <a:prstGeom prst="ellipse">
              <a:avLst/>
            </a:prstGeom>
            <a:solidFill>
              <a:srgbClr val="000000"/>
            </a:solidFill>
            <a:ln>
              <a:noFill/>
            </a:ln>
          </p:spPr>
          <p:txBody>
            <a:bodyPr spcFirstLastPara="1" wrap="square" lIns="121900" tIns="121900" rIns="121900" bIns="121900" anchor="ctr" anchorCtr="0">
              <a:noAutofit/>
            </a:bodyPr>
            <a:lstStyle/>
            <a:p>
              <a:endParaRPr sz="2400"/>
            </a:p>
          </p:txBody>
        </p:sp>
        <p:sp>
          <p:nvSpPr>
            <p:cNvPr id="232" name="Google Shape;232;p21"/>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121900" tIns="121900" rIns="121900" bIns="121900" anchor="ctr" anchorCtr="0">
              <a:noAutofit/>
            </a:bodyPr>
            <a:lstStyle/>
            <a:p>
              <a:endParaRPr sz="2400"/>
            </a:p>
          </p:txBody>
        </p:sp>
      </p:grpSp>
      <p:sp>
        <p:nvSpPr>
          <p:cNvPr id="233" name="Google Shape;233;p21"/>
          <p:cNvSpPr/>
          <p:nvPr/>
        </p:nvSpPr>
        <p:spPr>
          <a:xfrm>
            <a:off x="8606015" y="4893354"/>
            <a:ext cx="449023" cy="449023"/>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Mari </a:t>
            </a:r>
            <a:r>
              <a:rPr lang="en-US" dirty="0" err="1"/>
              <a:t>bicara</a:t>
            </a:r>
            <a:r>
              <a:rPr lang="en-US" dirty="0"/>
              <a:t> </a:t>
            </a:r>
            <a:r>
              <a:rPr lang="en-US" dirty="0" err="1"/>
              <a:t>Realitas</a:t>
            </a:r>
            <a:endParaRPr lang="en-US" dirty="0"/>
          </a:p>
        </p:txBody>
      </p:sp>
      <p:sp>
        <p:nvSpPr>
          <p:cNvPr id="3" name="Text Placeholder 2"/>
          <p:cNvSpPr>
            <a:spLocks noGrp="1"/>
          </p:cNvSpPr>
          <p:nvPr>
            <p:ph type="body" idx="1"/>
          </p:nvPr>
        </p:nvSpPr>
        <p:spPr>
          <a:xfrm>
            <a:off x="302195" y="2610733"/>
            <a:ext cx="4106372" cy="3491200"/>
          </a:xfrm>
        </p:spPr>
        <p:txBody>
          <a:bodyPr/>
          <a:lstStyle/>
          <a:p>
            <a:r>
              <a:rPr lang="en-US" b="1" dirty="0"/>
              <a:t>ROSITA NUNEZ </a:t>
            </a:r>
          </a:p>
          <a:p>
            <a:r>
              <a:rPr lang="en-US" b="1" dirty="0" err="1"/>
              <a:t>Manajer</a:t>
            </a:r>
            <a:r>
              <a:rPr lang="en-US" b="1" dirty="0"/>
              <a:t> </a:t>
            </a:r>
            <a:r>
              <a:rPr lang="en-US" b="1" dirty="0" err="1"/>
              <a:t>pemasaran</a:t>
            </a:r>
            <a:endParaRPr lang="en-US" b="1" dirty="0"/>
          </a:p>
          <a:p>
            <a:r>
              <a:rPr lang="en-US" b="1" dirty="0" err="1"/>
              <a:t>Lonza</a:t>
            </a:r>
            <a:r>
              <a:rPr lang="en-US" b="1" dirty="0"/>
              <a:t> </a:t>
            </a:r>
            <a:r>
              <a:rPr lang="en-US" b="1" dirty="0" err="1"/>
              <a:t>Inc</a:t>
            </a:r>
            <a:endParaRPr lang="en-US" b="1" dirty="0"/>
          </a:p>
          <a:p>
            <a:r>
              <a:rPr lang="en-US" b="1" dirty="0"/>
              <a:t>Allendale, New Jersey, A.S</a:t>
            </a:r>
          </a:p>
        </p:txBody>
      </p:sp>
      <p:sp>
        <p:nvSpPr>
          <p:cNvPr id="4" name="Text Placeholder 3"/>
          <p:cNvSpPr>
            <a:spLocks noGrp="1"/>
          </p:cNvSpPr>
          <p:nvPr>
            <p:ph type="body" idx="2"/>
          </p:nvPr>
        </p:nvSpPr>
        <p:spPr>
          <a:xfrm>
            <a:off x="4587809" y="2610733"/>
            <a:ext cx="4207104" cy="3491200"/>
          </a:xfrm>
        </p:spPr>
        <p:txBody>
          <a:bodyPr/>
          <a:lstStyle/>
          <a:p>
            <a:pPr marL="186262" indent="0" algn="just">
              <a:spcBef>
                <a:spcPts val="0"/>
              </a:spcBef>
              <a:buNone/>
            </a:pPr>
            <a:r>
              <a:rPr lang="en-US" sz="1600" b="1" dirty="0" err="1"/>
              <a:t>Tantangan</a:t>
            </a:r>
            <a:r>
              <a:rPr lang="en-US" sz="1600" dirty="0"/>
              <a:t> yang </a:t>
            </a:r>
            <a:r>
              <a:rPr lang="en-US" sz="1600" dirty="0" err="1"/>
              <a:t>saya</a:t>
            </a:r>
            <a:r>
              <a:rPr lang="en-US" sz="1600" dirty="0"/>
              <a:t> </a:t>
            </a:r>
            <a:r>
              <a:rPr lang="en-US" sz="1600" dirty="0" err="1"/>
              <a:t>hadapi</a:t>
            </a:r>
            <a:r>
              <a:rPr lang="en-US" sz="1600" dirty="0"/>
              <a:t> </a:t>
            </a:r>
            <a:r>
              <a:rPr lang="en-US" sz="1600" dirty="0" err="1"/>
              <a:t>sebagai</a:t>
            </a:r>
            <a:r>
              <a:rPr lang="en-US" sz="1600" dirty="0"/>
              <a:t> </a:t>
            </a:r>
            <a:r>
              <a:rPr lang="en-US" sz="1600" dirty="0" err="1"/>
              <a:t>seorang</a:t>
            </a:r>
            <a:r>
              <a:rPr lang="en-US" sz="1600" dirty="0"/>
              <a:t> </a:t>
            </a:r>
            <a:r>
              <a:rPr lang="en-US" sz="1600" dirty="0" err="1"/>
              <a:t>manajer</a:t>
            </a:r>
            <a:r>
              <a:rPr lang="en-US" sz="1600" dirty="0"/>
              <a:t>:</a:t>
            </a:r>
          </a:p>
          <a:p>
            <a:pPr marL="186262" indent="0" algn="just">
              <a:spcBef>
                <a:spcPts val="0"/>
              </a:spcBef>
              <a:buNone/>
            </a:pPr>
            <a:r>
              <a:rPr lang="en-US" sz="1600" dirty="0"/>
              <a:t>1.Mengelola </a:t>
            </a:r>
            <a:r>
              <a:rPr lang="en-US" sz="1600" dirty="0" err="1"/>
              <a:t>banyak</a:t>
            </a:r>
            <a:r>
              <a:rPr lang="en-US" sz="1600" dirty="0"/>
              <a:t> </a:t>
            </a:r>
            <a:r>
              <a:rPr lang="en-US" sz="1600" dirty="0" err="1"/>
              <a:t>proyek</a:t>
            </a:r>
            <a:r>
              <a:rPr lang="en-US" sz="1600" dirty="0"/>
              <a:t> </a:t>
            </a:r>
            <a:r>
              <a:rPr lang="en-US" sz="1600" dirty="0" err="1"/>
              <a:t>secara</a:t>
            </a:r>
            <a:r>
              <a:rPr lang="en-US" sz="1600" dirty="0"/>
              <a:t> </a:t>
            </a:r>
            <a:r>
              <a:rPr lang="en-US" sz="1600" dirty="0" err="1"/>
              <a:t>bersamaan</a:t>
            </a:r>
            <a:endParaRPr lang="en-US" sz="1600" dirty="0"/>
          </a:p>
          <a:p>
            <a:pPr marL="186262" indent="0" algn="just">
              <a:spcBef>
                <a:spcPts val="0"/>
              </a:spcBef>
              <a:buNone/>
            </a:pPr>
            <a:r>
              <a:rPr lang="en-US" sz="1600" dirty="0"/>
              <a:t>2. </a:t>
            </a:r>
            <a:r>
              <a:rPr lang="en-US" sz="1600" dirty="0" err="1"/>
              <a:t>Dimajukannya</a:t>
            </a:r>
            <a:r>
              <a:rPr lang="en-US" sz="1600" dirty="0"/>
              <a:t> deadline</a:t>
            </a:r>
          </a:p>
          <a:p>
            <a:pPr marL="186262" indent="0" algn="just">
              <a:spcBef>
                <a:spcPts val="0"/>
              </a:spcBef>
              <a:buNone/>
            </a:pPr>
            <a:r>
              <a:rPr lang="en-US" sz="1600" dirty="0"/>
              <a:t>3.Terbatasnya </a:t>
            </a:r>
            <a:r>
              <a:rPr lang="en-US" sz="1600" dirty="0" err="1"/>
              <a:t>anggaran</a:t>
            </a:r>
            <a:endParaRPr lang="en-US" sz="1600" dirty="0"/>
          </a:p>
          <a:p>
            <a:pPr marL="186262" indent="0" algn="just">
              <a:spcBef>
                <a:spcPts val="0"/>
              </a:spcBef>
              <a:buNone/>
            </a:pPr>
            <a:endParaRPr lang="en-US" sz="1600" dirty="0"/>
          </a:p>
          <a:p>
            <a:pPr marL="186262" indent="0" algn="just">
              <a:spcBef>
                <a:spcPts val="0"/>
              </a:spcBef>
              <a:buNone/>
            </a:pPr>
            <a:r>
              <a:rPr lang="en-US" sz="1600" b="1" dirty="0" err="1"/>
              <a:t>Imbalan</a:t>
            </a:r>
            <a:r>
              <a:rPr lang="en-US" sz="1600" dirty="0"/>
              <a:t> yang </a:t>
            </a:r>
            <a:r>
              <a:rPr lang="en-US" sz="1600" dirty="0" err="1"/>
              <a:t>saya</a:t>
            </a:r>
            <a:r>
              <a:rPr lang="en-US" sz="1600" dirty="0"/>
              <a:t> </a:t>
            </a:r>
            <a:r>
              <a:rPr lang="en-US" sz="1600" dirty="0" err="1"/>
              <a:t>dapatkan</a:t>
            </a:r>
            <a:r>
              <a:rPr lang="en-US" sz="1600" dirty="0"/>
              <a:t> </a:t>
            </a:r>
            <a:r>
              <a:rPr lang="en-US" sz="1600" dirty="0" err="1"/>
              <a:t>sebagai</a:t>
            </a:r>
            <a:r>
              <a:rPr lang="en-US" sz="1600" dirty="0"/>
              <a:t> </a:t>
            </a:r>
            <a:r>
              <a:rPr lang="en-US" sz="1600" dirty="0" err="1"/>
              <a:t>seorang</a:t>
            </a:r>
            <a:r>
              <a:rPr lang="en-US" sz="1600" dirty="0"/>
              <a:t> </a:t>
            </a:r>
            <a:r>
              <a:rPr lang="en-US" sz="1600" dirty="0" err="1"/>
              <a:t>manajer</a:t>
            </a:r>
            <a:r>
              <a:rPr lang="en-US" sz="1600" dirty="0"/>
              <a:t>:</a:t>
            </a:r>
          </a:p>
          <a:p>
            <a:pPr marL="186262" indent="0" algn="just">
              <a:spcBef>
                <a:spcPts val="0"/>
              </a:spcBef>
              <a:buNone/>
            </a:pPr>
            <a:r>
              <a:rPr lang="en-US" sz="1600" dirty="0"/>
              <a:t>1.Dapat </a:t>
            </a:r>
            <a:r>
              <a:rPr lang="en-US" sz="1600" dirty="0" err="1"/>
              <a:t>memberikan</a:t>
            </a:r>
            <a:r>
              <a:rPr lang="en-US" sz="1600" dirty="0"/>
              <a:t> </a:t>
            </a:r>
            <a:r>
              <a:rPr lang="en-US" sz="1600" dirty="0" err="1"/>
              <a:t>kontribusi</a:t>
            </a:r>
            <a:r>
              <a:rPr lang="en-US" sz="1600" dirty="0"/>
              <a:t> </a:t>
            </a:r>
            <a:r>
              <a:rPr lang="en-US" sz="1600" dirty="0" err="1"/>
              <a:t>pada</a:t>
            </a:r>
            <a:r>
              <a:rPr lang="en-US" sz="1600" dirty="0"/>
              <a:t> </a:t>
            </a:r>
            <a:r>
              <a:rPr lang="en-US" sz="1600" dirty="0" err="1"/>
              <a:t>perkembangan</a:t>
            </a:r>
            <a:r>
              <a:rPr lang="en-US" sz="1600" dirty="0"/>
              <a:t> </a:t>
            </a:r>
            <a:r>
              <a:rPr lang="en-US" sz="1600" dirty="0" err="1"/>
              <a:t>perusahaan</a:t>
            </a:r>
            <a:r>
              <a:rPr lang="en-US" sz="1600" dirty="0"/>
              <a:t> </a:t>
            </a:r>
            <a:r>
              <a:rPr lang="en-US" sz="1600" dirty="0" err="1"/>
              <a:t>tempat</a:t>
            </a:r>
            <a:r>
              <a:rPr lang="en-US" sz="1600" dirty="0"/>
              <a:t> </a:t>
            </a:r>
            <a:r>
              <a:rPr lang="en-US" sz="1600" dirty="0" err="1"/>
              <a:t>saya</a:t>
            </a:r>
            <a:r>
              <a:rPr lang="en-US" sz="1600" dirty="0"/>
              <a:t> </a:t>
            </a:r>
            <a:r>
              <a:rPr lang="en-US" sz="1600" dirty="0" err="1"/>
              <a:t>bekerja</a:t>
            </a:r>
            <a:endParaRPr lang="en-US" sz="1600" dirty="0"/>
          </a:p>
          <a:p>
            <a:pPr marL="186262" indent="0" algn="just">
              <a:spcBef>
                <a:spcPts val="0"/>
              </a:spcBef>
              <a:buNone/>
            </a:pPr>
            <a:r>
              <a:rPr lang="en-US" sz="1600" dirty="0"/>
              <a:t>2.Dapat </a:t>
            </a:r>
            <a:r>
              <a:rPr lang="en-US" sz="1600" dirty="0" err="1"/>
              <a:t>membuat</a:t>
            </a:r>
            <a:r>
              <a:rPr lang="en-US" sz="1600" dirty="0"/>
              <a:t> </a:t>
            </a:r>
            <a:r>
              <a:rPr lang="en-US" sz="1600" dirty="0" err="1"/>
              <a:t>keputusan</a:t>
            </a:r>
            <a:r>
              <a:rPr lang="en-US" sz="1600" dirty="0"/>
              <a:t> </a:t>
            </a:r>
            <a:r>
              <a:rPr lang="en-US" sz="1600" dirty="0" err="1"/>
              <a:t>yg</a:t>
            </a:r>
            <a:r>
              <a:rPr lang="en-US" sz="1600" dirty="0"/>
              <a:t> </a:t>
            </a:r>
            <a:r>
              <a:rPr lang="en-US" sz="1600" dirty="0" err="1"/>
              <a:t>menimbulkan</a:t>
            </a:r>
            <a:r>
              <a:rPr lang="en-US" sz="1600" dirty="0"/>
              <a:t> </a:t>
            </a:r>
            <a:r>
              <a:rPr lang="en-US" sz="1600" dirty="0" err="1"/>
              <a:t>dampak</a:t>
            </a:r>
            <a:r>
              <a:rPr lang="en-US" sz="1600" dirty="0"/>
              <a:t> yang </a:t>
            </a:r>
            <a:r>
              <a:rPr lang="en-US" sz="1600" dirty="0" err="1"/>
              <a:t>nyata</a:t>
            </a:r>
            <a:r>
              <a:rPr lang="en-US" sz="1600" dirty="0"/>
              <a:t>.</a:t>
            </a:r>
          </a:p>
        </p:txBody>
      </p:sp>
      <p:sp>
        <p:nvSpPr>
          <p:cNvPr id="5" name="Slide Number Placeholder 4"/>
          <p:cNvSpPr>
            <a:spLocks noGrp="1"/>
          </p:cNvSpPr>
          <p:nvPr>
            <p:ph type="sldNum" idx="12"/>
          </p:nvPr>
        </p:nvSpPr>
        <p:spPr/>
        <p:txBody>
          <a:bodyPr/>
          <a:lstStyle/>
          <a:p>
            <a:pPr algn="ctr"/>
            <a:fld id="{00000000-1234-1234-1234-123412341234}" type="slidenum">
              <a:rPr lang="uk-UA" smtClean="0"/>
              <a:pPr algn="ctr"/>
              <a:t>5</a:t>
            </a:fld>
            <a:endParaRPr lang="uk-UA"/>
          </a:p>
        </p:txBody>
      </p:sp>
    </p:spTree>
    <p:extLst>
      <p:ext uri="{BB962C8B-B14F-4D97-AF65-F5344CB8AC3E}">
        <p14:creationId xmlns:p14="http://schemas.microsoft.com/office/powerpoint/2010/main" val="115458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C9FD0-FE60-45AA-9C43-498C243F2E33}"/>
              </a:ext>
            </a:extLst>
          </p:cNvPr>
          <p:cNvSpPr>
            <a:spLocks noGrp="1"/>
          </p:cNvSpPr>
          <p:nvPr>
            <p:ph type="title"/>
          </p:nvPr>
        </p:nvSpPr>
        <p:spPr/>
        <p:txBody>
          <a:bodyPr/>
          <a:lstStyle/>
          <a:p>
            <a:r>
              <a:rPr lang="en-US" dirty="0" err="1"/>
              <a:t>Realitas</a:t>
            </a:r>
            <a:r>
              <a:rPr lang="en-US" dirty="0"/>
              <a:t> </a:t>
            </a:r>
            <a:r>
              <a:rPr lang="en-US" dirty="0" err="1"/>
              <a:t>ke</a:t>
            </a:r>
            <a:r>
              <a:rPr lang="en-US" dirty="0"/>
              <a:t> 2</a:t>
            </a:r>
            <a:endParaRPr lang="id-ID" dirty="0"/>
          </a:p>
        </p:txBody>
      </p:sp>
      <p:sp>
        <p:nvSpPr>
          <p:cNvPr id="3" name="Text Placeholder 2">
            <a:extLst>
              <a:ext uri="{FF2B5EF4-FFF2-40B4-BE49-F238E27FC236}">
                <a16:creationId xmlns:a16="http://schemas.microsoft.com/office/drawing/2014/main" id="{84C0E60D-B8B2-4C6B-9C1F-04F69F354840}"/>
              </a:ext>
            </a:extLst>
          </p:cNvPr>
          <p:cNvSpPr>
            <a:spLocks noGrp="1"/>
          </p:cNvSpPr>
          <p:nvPr>
            <p:ph type="body" idx="1"/>
          </p:nvPr>
        </p:nvSpPr>
        <p:spPr>
          <a:xfrm>
            <a:off x="725127" y="2610733"/>
            <a:ext cx="2338113" cy="3491200"/>
          </a:xfrm>
        </p:spPr>
        <p:txBody>
          <a:bodyPr/>
          <a:lstStyle/>
          <a:p>
            <a:pPr marL="186262" indent="0">
              <a:buNone/>
            </a:pPr>
            <a:r>
              <a:rPr lang="en-US" b="1" dirty="0" err="1"/>
              <a:t>Bayu</a:t>
            </a:r>
            <a:r>
              <a:rPr lang="en-US" b="1" dirty="0"/>
              <a:t> </a:t>
            </a:r>
            <a:r>
              <a:rPr lang="en-US" b="1" dirty="0" err="1"/>
              <a:t>Priantoro</a:t>
            </a:r>
            <a:r>
              <a:rPr lang="en-US" b="1" dirty="0"/>
              <a:t> </a:t>
            </a:r>
          </a:p>
          <a:p>
            <a:pPr marL="186262" indent="0">
              <a:buNone/>
            </a:pPr>
            <a:r>
              <a:rPr lang="en-US" b="1" dirty="0"/>
              <a:t>Manager </a:t>
            </a:r>
            <a:r>
              <a:rPr lang="en-US" b="1" dirty="0" err="1"/>
              <a:t>Pajak</a:t>
            </a:r>
            <a:r>
              <a:rPr lang="en-US" b="1" dirty="0"/>
              <a:t> </a:t>
            </a:r>
          </a:p>
          <a:p>
            <a:pPr marL="186262" indent="0">
              <a:buNone/>
            </a:pPr>
            <a:r>
              <a:rPr lang="en-US" b="1" dirty="0"/>
              <a:t>Perusahaan </a:t>
            </a:r>
            <a:r>
              <a:rPr lang="en-US" b="1" dirty="0" err="1"/>
              <a:t>Swasta</a:t>
            </a:r>
            <a:r>
              <a:rPr lang="en-US" b="1" dirty="0"/>
              <a:t>, </a:t>
            </a:r>
          </a:p>
          <a:p>
            <a:pPr marL="186262" indent="0">
              <a:buNone/>
            </a:pPr>
            <a:r>
              <a:rPr lang="en-US" b="1" dirty="0"/>
              <a:t>Yogyakarta  </a:t>
            </a:r>
            <a:endParaRPr lang="id-ID" b="1" dirty="0"/>
          </a:p>
        </p:txBody>
      </p:sp>
      <p:sp>
        <p:nvSpPr>
          <p:cNvPr id="4" name="Text Placeholder 3">
            <a:extLst>
              <a:ext uri="{FF2B5EF4-FFF2-40B4-BE49-F238E27FC236}">
                <a16:creationId xmlns:a16="http://schemas.microsoft.com/office/drawing/2014/main" id="{7C848CAC-7A33-4447-822A-5281FA092C22}"/>
              </a:ext>
            </a:extLst>
          </p:cNvPr>
          <p:cNvSpPr>
            <a:spLocks noGrp="1"/>
          </p:cNvSpPr>
          <p:nvPr>
            <p:ph type="body" idx="2"/>
          </p:nvPr>
        </p:nvSpPr>
        <p:spPr>
          <a:xfrm>
            <a:off x="3063240" y="2610733"/>
            <a:ext cx="4201960" cy="3491200"/>
          </a:xfrm>
        </p:spPr>
        <p:txBody>
          <a:bodyPr/>
          <a:lstStyle/>
          <a:p>
            <a:pPr algn="just"/>
            <a:r>
              <a:rPr lang="en-US" dirty="0" err="1"/>
              <a:t>Tantangan</a:t>
            </a:r>
            <a:r>
              <a:rPr lang="en-US" dirty="0"/>
              <a:t> : 1. </a:t>
            </a:r>
            <a:r>
              <a:rPr lang="en-US" dirty="0" err="1"/>
              <a:t>Harus</a:t>
            </a:r>
            <a:r>
              <a:rPr lang="en-US" dirty="0"/>
              <a:t> update </a:t>
            </a:r>
            <a:r>
              <a:rPr lang="en-US" dirty="0" err="1"/>
              <a:t>untuk</a:t>
            </a:r>
            <a:r>
              <a:rPr lang="en-US" dirty="0"/>
              <a:t> </a:t>
            </a:r>
            <a:r>
              <a:rPr lang="en-US" dirty="0" err="1"/>
              <a:t>peraturan</a:t>
            </a:r>
            <a:r>
              <a:rPr lang="en-US" dirty="0"/>
              <a:t> </a:t>
            </a:r>
            <a:r>
              <a:rPr lang="en-US" dirty="0" err="1"/>
              <a:t>pajak</a:t>
            </a:r>
            <a:r>
              <a:rPr lang="en-US" dirty="0"/>
              <a:t> </a:t>
            </a:r>
            <a:r>
              <a:rPr lang="en-US" dirty="0" err="1"/>
              <a:t>krn</a:t>
            </a:r>
            <a:r>
              <a:rPr lang="en-US" dirty="0"/>
              <a:t> </a:t>
            </a:r>
            <a:r>
              <a:rPr lang="en-US" dirty="0" err="1"/>
              <a:t>setiap</a:t>
            </a:r>
            <a:r>
              <a:rPr lang="en-US" dirty="0"/>
              <a:t> </a:t>
            </a:r>
            <a:r>
              <a:rPr lang="en-US" dirty="0" err="1"/>
              <a:t>saat</a:t>
            </a:r>
            <a:r>
              <a:rPr lang="en-US" dirty="0"/>
              <a:t> bs </a:t>
            </a:r>
            <a:r>
              <a:rPr lang="en-US" dirty="0" err="1"/>
              <a:t>berubah</a:t>
            </a:r>
            <a:r>
              <a:rPr lang="en-US" dirty="0"/>
              <a:t>, </a:t>
            </a:r>
            <a:r>
              <a:rPr lang="en-US" dirty="0" err="1"/>
              <a:t>contoh</a:t>
            </a:r>
            <a:r>
              <a:rPr lang="en-US" dirty="0"/>
              <a:t> corona </a:t>
            </a:r>
            <a:r>
              <a:rPr lang="en-US" dirty="0" err="1"/>
              <a:t>membuat</a:t>
            </a:r>
            <a:r>
              <a:rPr lang="en-US" dirty="0"/>
              <a:t> </a:t>
            </a:r>
            <a:r>
              <a:rPr lang="en-US" dirty="0" err="1"/>
              <a:t>ada</a:t>
            </a:r>
            <a:r>
              <a:rPr lang="en-US" dirty="0"/>
              <a:t> </a:t>
            </a:r>
            <a:r>
              <a:rPr lang="en-US" dirty="0" err="1"/>
              <a:t>relaksasi</a:t>
            </a:r>
            <a:r>
              <a:rPr lang="en-US" dirty="0"/>
              <a:t> </a:t>
            </a:r>
            <a:r>
              <a:rPr lang="en-US" dirty="0" err="1"/>
              <a:t>fiskal</a:t>
            </a:r>
            <a:r>
              <a:rPr lang="en-US" dirty="0"/>
              <a:t> </a:t>
            </a:r>
            <a:r>
              <a:rPr lang="en-US" dirty="0" err="1"/>
              <a:t>untuk</a:t>
            </a:r>
            <a:r>
              <a:rPr lang="en-US" dirty="0"/>
              <a:t> </a:t>
            </a:r>
            <a:r>
              <a:rPr lang="en-US" dirty="0" err="1"/>
              <a:t>pph</a:t>
            </a:r>
            <a:r>
              <a:rPr lang="en-US" dirty="0"/>
              <a:t> tertentu2. Deadline yang </a:t>
            </a:r>
            <a:r>
              <a:rPr lang="en-US" dirty="0" err="1"/>
              <a:t>mepet</a:t>
            </a:r>
            <a:r>
              <a:rPr lang="en-US" dirty="0"/>
              <a:t> </a:t>
            </a:r>
            <a:r>
              <a:rPr lang="en-US" dirty="0" err="1"/>
              <a:t>sehingga</a:t>
            </a:r>
            <a:r>
              <a:rPr lang="en-US" dirty="0"/>
              <a:t> </a:t>
            </a:r>
            <a:r>
              <a:rPr lang="en-US" dirty="0" err="1"/>
              <a:t>harus</a:t>
            </a:r>
            <a:r>
              <a:rPr lang="en-US" dirty="0"/>
              <a:t> </a:t>
            </a:r>
            <a:r>
              <a:rPr lang="en-US" dirty="0" err="1"/>
              <a:t>memperhitungkan</a:t>
            </a:r>
            <a:r>
              <a:rPr lang="en-US" dirty="0"/>
              <a:t> </a:t>
            </a:r>
            <a:r>
              <a:rPr lang="en-US" dirty="0" err="1"/>
              <a:t>dengan</a:t>
            </a:r>
            <a:r>
              <a:rPr lang="en-US" dirty="0"/>
              <a:t> </a:t>
            </a:r>
            <a:r>
              <a:rPr lang="en-US" dirty="0" err="1"/>
              <a:t>cermat</a:t>
            </a:r>
            <a:r>
              <a:rPr lang="en-US" dirty="0"/>
              <a:t> </a:t>
            </a:r>
            <a:r>
              <a:rPr lang="en-US" dirty="0" err="1"/>
              <a:t>utk</a:t>
            </a:r>
            <a:r>
              <a:rPr lang="en-US" dirty="0"/>
              <a:t> </a:t>
            </a:r>
            <a:r>
              <a:rPr lang="en-US" dirty="0" err="1"/>
              <a:t>menghindari</a:t>
            </a:r>
            <a:r>
              <a:rPr lang="en-US" dirty="0"/>
              <a:t> </a:t>
            </a:r>
            <a:r>
              <a:rPr lang="en-US" dirty="0" err="1"/>
              <a:t>kesalahan</a:t>
            </a:r>
            <a:r>
              <a:rPr lang="en-US" dirty="0"/>
              <a:t> </a:t>
            </a:r>
            <a:r>
              <a:rPr lang="en-US" dirty="0" err="1"/>
              <a:t>pembayaran</a:t>
            </a:r>
            <a:r>
              <a:rPr lang="en-US" dirty="0"/>
              <a:t> </a:t>
            </a:r>
            <a:r>
              <a:rPr lang="en-US" dirty="0" err="1"/>
              <a:t>pajak</a:t>
            </a:r>
            <a:r>
              <a:rPr lang="en-US" dirty="0"/>
              <a:t> </a:t>
            </a:r>
            <a:r>
              <a:rPr lang="en-US" dirty="0" err="1"/>
              <a:t>baik</a:t>
            </a:r>
            <a:r>
              <a:rPr lang="en-US" dirty="0"/>
              <a:t> </a:t>
            </a:r>
            <a:r>
              <a:rPr lang="en-US" dirty="0" err="1"/>
              <a:t>lebih</a:t>
            </a:r>
            <a:r>
              <a:rPr lang="en-US" dirty="0"/>
              <a:t>/</a:t>
            </a:r>
            <a:r>
              <a:rPr lang="en-US" dirty="0" err="1"/>
              <a:t>kurang</a:t>
            </a:r>
            <a:r>
              <a:rPr lang="en-US" dirty="0"/>
              <a:t> </a:t>
            </a:r>
            <a:r>
              <a:rPr lang="en-US" dirty="0" err="1"/>
              <a:t>bayar</a:t>
            </a:r>
            <a:r>
              <a:rPr lang="en-US" dirty="0"/>
              <a:t> </a:t>
            </a:r>
            <a:r>
              <a:rPr lang="en-US" dirty="0" err="1"/>
              <a:t>dengan</a:t>
            </a:r>
            <a:r>
              <a:rPr lang="en-US" dirty="0"/>
              <a:t> </a:t>
            </a:r>
            <a:r>
              <a:rPr lang="en-US" dirty="0" err="1"/>
              <a:t>mempertimbangkan</a:t>
            </a:r>
            <a:r>
              <a:rPr lang="en-US" dirty="0"/>
              <a:t> </a:t>
            </a:r>
            <a:r>
              <a:rPr lang="en-US" dirty="0" err="1"/>
              <a:t>cashlow</a:t>
            </a:r>
            <a:r>
              <a:rPr lang="en-US" dirty="0"/>
              <a:t> </a:t>
            </a:r>
            <a:r>
              <a:rPr lang="en-US" dirty="0" err="1"/>
              <a:t>perusahaan</a:t>
            </a:r>
            <a:r>
              <a:rPr lang="en-US" dirty="0"/>
              <a:t> </a:t>
            </a:r>
            <a:r>
              <a:rPr lang="en-US" dirty="0" err="1"/>
              <a:t>tanpa</a:t>
            </a:r>
            <a:r>
              <a:rPr lang="en-US" dirty="0"/>
              <a:t> </a:t>
            </a:r>
            <a:r>
              <a:rPr lang="en-US" dirty="0" err="1"/>
              <a:t>adanya</a:t>
            </a:r>
            <a:r>
              <a:rPr lang="en-US" dirty="0"/>
              <a:t> </a:t>
            </a:r>
            <a:r>
              <a:rPr lang="en-US" dirty="0" err="1"/>
              <a:t>penggelapan</a:t>
            </a:r>
            <a:r>
              <a:rPr lang="en-US" dirty="0"/>
              <a:t> </a:t>
            </a:r>
            <a:r>
              <a:rPr lang="en-US" dirty="0" err="1"/>
              <a:t>pajak</a:t>
            </a:r>
            <a:endParaRPr lang="en-US" dirty="0"/>
          </a:p>
          <a:p>
            <a:endParaRPr lang="en-US" dirty="0"/>
          </a:p>
          <a:p>
            <a:endParaRPr lang="en-US" dirty="0"/>
          </a:p>
          <a:p>
            <a:endParaRPr lang="en-US" dirty="0"/>
          </a:p>
          <a:p>
            <a:endParaRPr lang="en-US" dirty="0"/>
          </a:p>
          <a:p>
            <a:r>
              <a:rPr lang="en-US" dirty="0" err="1"/>
              <a:t>Imbalan</a:t>
            </a:r>
            <a:r>
              <a:rPr lang="en-US" dirty="0"/>
              <a:t> </a:t>
            </a:r>
            <a:endParaRPr lang="id-ID" dirty="0"/>
          </a:p>
        </p:txBody>
      </p:sp>
      <p:sp>
        <p:nvSpPr>
          <p:cNvPr id="5" name="Text Placeholder 3">
            <a:extLst>
              <a:ext uri="{FF2B5EF4-FFF2-40B4-BE49-F238E27FC236}">
                <a16:creationId xmlns:a16="http://schemas.microsoft.com/office/drawing/2014/main" id="{F19573F5-C87B-4363-ACB1-3C3B6800BFE0}"/>
              </a:ext>
            </a:extLst>
          </p:cNvPr>
          <p:cNvSpPr txBox="1">
            <a:spLocks/>
          </p:cNvSpPr>
          <p:nvPr/>
        </p:nvSpPr>
        <p:spPr>
          <a:xfrm>
            <a:off x="7027782" y="2646768"/>
            <a:ext cx="4201960" cy="3491200"/>
          </a:xfrm>
          <a:prstGeom prst="rect">
            <a:avLst/>
          </a:prstGeom>
        </p:spPr>
        <p:txBody>
          <a:bodyPr spcFirstLastPara="1" vert="horz" wrap="square" lIns="91425" tIns="91425" rIns="91425" bIns="91425" rtlCol="0" anchor="t" anchorCtr="0">
            <a:noAutofit/>
          </a:bodyPr>
          <a:lstStyle>
            <a:lvl1pPr marL="609585" lvl="0" indent="-423323" algn="l" defTabSz="914400" rtl="0" eaLnBrk="1" latinLnBrk="0" hangingPunct="1">
              <a:lnSpc>
                <a:spcPct val="94000"/>
              </a:lnSpc>
              <a:spcBef>
                <a:spcPts val="800"/>
              </a:spcBef>
              <a:spcAft>
                <a:spcPts val="0"/>
              </a:spcAft>
              <a:buSzPts val="1400"/>
              <a:buFont typeface="Franklin Gothic Book" panose="020B0503020102020204" pitchFamily="34" charset="0"/>
              <a:buChar char="￮"/>
              <a:defRPr sz="1867" kern="1200" baseline="0">
                <a:solidFill>
                  <a:schemeClr val="tx2"/>
                </a:solidFill>
                <a:latin typeface="+mn-lt"/>
                <a:ea typeface="+mn-ea"/>
                <a:cs typeface="+mn-cs"/>
              </a:defRPr>
            </a:lvl1pPr>
            <a:lvl2pPr marL="1219170" lvl="1"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i="1" kern="1200" baseline="0">
                <a:solidFill>
                  <a:schemeClr val="tx2"/>
                </a:solidFill>
                <a:latin typeface="+mn-lt"/>
                <a:ea typeface="+mn-ea"/>
                <a:cs typeface="+mn-cs"/>
              </a:defRPr>
            </a:lvl2pPr>
            <a:lvl3pPr marL="1828754" lvl="2"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kern="1200" baseline="0">
                <a:solidFill>
                  <a:schemeClr val="tx2"/>
                </a:solidFill>
                <a:latin typeface="+mn-lt"/>
                <a:ea typeface="+mn-ea"/>
                <a:cs typeface="+mn-cs"/>
              </a:defRPr>
            </a:lvl3pPr>
            <a:lvl4pPr marL="2438339" lvl="3"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i="1" kern="1200" baseline="0">
                <a:solidFill>
                  <a:schemeClr val="tx2"/>
                </a:solidFill>
                <a:latin typeface="+mn-lt"/>
                <a:ea typeface="+mn-ea"/>
                <a:cs typeface="+mn-cs"/>
              </a:defRPr>
            </a:lvl4pPr>
            <a:lvl5pPr marL="3047924" lvl="4"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kern="1200" baseline="0">
                <a:solidFill>
                  <a:schemeClr val="tx2"/>
                </a:solidFill>
                <a:latin typeface="+mn-lt"/>
                <a:ea typeface="+mn-ea"/>
                <a:cs typeface="+mn-cs"/>
              </a:defRPr>
            </a:lvl5pPr>
            <a:lvl6pPr marL="3657509" lvl="5"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i="1" kern="1200" baseline="0">
                <a:solidFill>
                  <a:schemeClr val="tx2"/>
                </a:solidFill>
                <a:latin typeface="+mn-lt"/>
                <a:ea typeface="+mn-ea"/>
                <a:cs typeface="+mn-cs"/>
              </a:defRPr>
            </a:lvl6pPr>
            <a:lvl7pPr marL="4267093" lvl="6"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kern="1200" baseline="0">
                <a:solidFill>
                  <a:schemeClr val="tx2"/>
                </a:solidFill>
                <a:latin typeface="+mn-lt"/>
                <a:ea typeface="+mn-ea"/>
                <a:cs typeface="+mn-cs"/>
              </a:defRPr>
            </a:lvl7pPr>
            <a:lvl8pPr marL="4876678" lvl="7"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i="1" kern="1200" baseline="0">
                <a:solidFill>
                  <a:schemeClr val="tx2"/>
                </a:solidFill>
                <a:latin typeface="+mn-lt"/>
                <a:ea typeface="+mn-ea"/>
                <a:cs typeface="+mn-cs"/>
              </a:defRPr>
            </a:lvl8pPr>
            <a:lvl9pPr marL="5486263" lvl="8" indent="-423323" algn="l" defTabSz="914400" rtl="0" eaLnBrk="1" latinLnBrk="0" hangingPunct="1">
              <a:lnSpc>
                <a:spcPct val="94000"/>
              </a:lnSpc>
              <a:spcBef>
                <a:spcPts val="0"/>
              </a:spcBef>
              <a:spcAft>
                <a:spcPts val="0"/>
              </a:spcAft>
              <a:buSzPts val="1400"/>
              <a:buFont typeface="Franklin Gothic Book" panose="020B0503020102020204" pitchFamily="34" charset="0"/>
              <a:buChar char="■"/>
              <a:defRPr sz="1867" kern="1200" baseline="0">
                <a:solidFill>
                  <a:schemeClr val="tx2"/>
                </a:solidFill>
                <a:latin typeface="+mn-lt"/>
                <a:ea typeface="+mn-ea"/>
                <a:cs typeface="+mn-cs"/>
              </a:defRPr>
            </a:lvl9pPr>
          </a:lstStyle>
          <a:p>
            <a:pPr algn="just"/>
            <a:r>
              <a:rPr lang="en-US" dirty="0" err="1"/>
              <a:t>Imbalan</a:t>
            </a:r>
            <a:r>
              <a:rPr lang="en-US" dirty="0"/>
              <a:t> : 1. </a:t>
            </a:r>
            <a:r>
              <a:rPr lang="en-US" dirty="0" err="1"/>
              <a:t>Ikut</a:t>
            </a:r>
            <a:r>
              <a:rPr lang="en-US" dirty="0"/>
              <a:t> </a:t>
            </a:r>
            <a:r>
              <a:rPr lang="en-US" dirty="0" err="1"/>
              <a:t>membantu</a:t>
            </a:r>
            <a:r>
              <a:rPr lang="en-US" dirty="0"/>
              <a:t> </a:t>
            </a:r>
            <a:r>
              <a:rPr lang="en-US" dirty="0" err="1"/>
              <a:t>pengawasan</a:t>
            </a:r>
            <a:r>
              <a:rPr lang="en-US" dirty="0"/>
              <a:t> dan </a:t>
            </a:r>
            <a:r>
              <a:rPr lang="en-US" dirty="0" err="1"/>
              <a:t>berkontribusi</a:t>
            </a:r>
            <a:r>
              <a:rPr lang="en-US" dirty="0"/>
              <a:t> </a:t>
            </a:r>
            <a:r>
              <a:rPr lang="en-US" dirty="0" err="1"/>
              <a:t>nyata</a:t>
            </a:r>
            <a:r>
              <a:rPr lang="en-US" dirty="0"/>
              <a:t> </a:t>
            </a:r>
            <a:r>
              <a:rPr lang="en-US" dirty="0" err="1"/>
              <a:t>dalam</a:t>
            </a:r>
            <a:r>
              <a:rPr lang="en-US" dirty="0"/>
              <a:t> </a:t>
            </a:r>
            <a:r>
              <a:rPr lang="en-US" dirty="0" err="1"/>
              <a:t>pembangunan</a:t>
            </a:r>
            <a:r>
              <a:rPr lang="en-US" dirty="0"/>
              <a:t> negara </a:t>
            </a:r>
            <a:r>
              <a:rPr lang="en-US" dirty="0" err="1"/>
              <a:t>melalui</a:t>
            </a:r>
            <a:r>
              <a:rPr lang="en-US" dirty="0"/>
              <a:t> </a:t>
            </a:r>
            <a:r>
              <a:rPr lang="en-US" dirty="0" err="1"/>
              <a:t>pembayaran</a:t>
            </a:r>
            <a:r>
              <a:rPr lang="en-US" dirty="0"/>
              <a:t> </a:t>
            </a:r>
            <a:r>
              <a:rPr lang="en-US" dirty="0" err="1"/>
              <a:t>pajak</a:t>
            </a:r>
            <a:r>
              <a:rPr lang="en-US" dirty="0"/>
              <a:t> </a:t>
            </a:r>
            <a:r>
              <a:rPr lang="en-US" dirty="0" err="1"/>
              <a:t>sesuai</a:t>
            </a:r>
            <a:r>
              <a:rPr lang="en-US" dirty="0"/>
              <a:t> </a:t>
            </a:r>
            <a:r>
              <a:rPr lang="en-US" dirty="0" err="1"/>
              <a:t>dengan</a:t>
            </a:r>
            <a:r>
              <a:rPr lang="en-US" dirty="0"/>
              <a:t> </a:t>
            </a:r>
            <a:r>
              <a:rPr lang="en-US" dirty="0" err="1"/>
              <a:t>seharusnya</a:t>
            </a:r>
            <a:endParaRPr lang="en-US" dirty="0"/>
          </a:p>
          <a:p>
            <a:endParaRPr lang="en-US" dirty="0"/>
          </a:p>
        </p:txBody>
      </p:sp>
    </p:spTree>
    <p:extLst>
      <p:ext uri="{BB962C8B-B14F-4D97-AF65-F5344CB8AC3E}">
        <p14:creationId xmlns:p14="http://schemas.microsoft.com/office/powerpoint/2010/main" val="355683825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23</TotalTime>
  <Words>788</Words>
  <Application>Microsoft Office PowerPoint</Application>
  <PresentationFormat>Widescreen</PresentationFormat>
  <Paragraphs>80</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Franklin Gothic Book</vt:lpstr>
      <vt:lpstr>Crop</vt:lpstr>
      <vt:lpstr>Asas-asas manajemen</vt:lpstr>
      <vt:lpstr>Dimensi-dimensi manajemen</vt:lpstr>
      <vt:lpstr>PENTINGNYA MANAJEMEN</vt:lpstr>
      <vt:lpstr>Imbalan dan tantangan menjadi manajer</vt:lpstr>
      <vt:lpstr>Mari bicara Realitas</vt:lpstr>
      <vt:lpstr>Realitas ke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Asas-asas manajemen</dc:title>
  <dc:creator>Lenovo</dc:creator>
  <cp:lastModifiedBy>Lenovo</cp:lastModifiedBy>
  <cp:revision>4</cp:revision>
  <dcterms:created xsi:type="dcterms:W3CDTF">2020-03-26T01:12:45Z</dcterms:created>
  <dcterms:modified xsi:type="dcterms:W3CDTF">2020-03-26T01:36:33Z</dcterms:modified>
</cp:coreProperties>
</file>