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8" r:id="rId2"/>
    <p:sldMasterId id="2147483690" r:id="rId3"/>
    <p:sldMasterId id="2147483693" r:id="rId4"/>
  </p:sldMasterIdLst>
  <p:notesMasterIdLst>
    <p:notesMasterId r:id="rId26"/>
  </p:notesMasterIdLst>
  <p:sldIdLst>
    <p:sldId id="578" r:id="rId5"/>
    <p:sldId id="307" r:id="rId6"/>
    <p:sldId id="571" r:id="rId7"/>
    <p:sldId id="579" r:id="rId8"/>
    <p:sldId id="580" r:id="rId9"/>
    <p:sldId id="581" r:id="rId10"/>
    <p:sldId id="582" r:id="rId11"/>
    <p:sldId id="583" r:id="rId12"/>
    <p:sldId id="584" r:id="rId13"/>
    <p:sldId id="585" r:id="rId14"/>
    <p:sldId id="586" r:id="rId15"/>
    <p:sldId id="587" r:id="rId16"/>
    <p:sldId id="588" r:id="rId17"/>
    <p:sldId id="589" r:id="rId18"/>
    <p:sldId id="590" r:id="rId19"/>
    <p:sldId id="591" r:id="rId20"/>
    <p:sldId id="592" r:id="rId21"/>
    <p:sldId id="593" r:id="rId22"/>
    <p:sldId id="594" r:id="rId23"/>
    <p:sldId id="564" r:id="rId24"/>
    <p:sldId id="32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21FC80-B5ED-48BD-8B95-350DEF40C36D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3DA1478A-3860-4105-AE8F-D420D7C70E83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Public Service </a:t>
          </a:r>
          <a:endParaRPr lang="en-US" dirty="0"/>
        </a:p>
      </dgm:t>
    </dgm:pt>
    <dgm:pt modelId="{3EBA9DEE-8D59-483A-A9FC-F4CD489B6643}" type="parTrans" cxnId="{EAC84060-82B0-4508-B5B1-E383804DE121}">
      <dgm:prSet/>
      <dgm:spPr/>
      <dgm:t>
        <a:bodyPr/>
        <a:lstStyle/>
        <a:p>
          <a:endParaRPr lang="en-US"/>
        </a:p>
      </dgm:t>
    </dgm:pt>
    <dgm:pt modelId="{6C3A9638-B085-47F4-BFC8-DA9391849515}" type="sibTrans" cxnId="{EAC84060-82B0-4508-B5B1-E383804DE121}">
      <dgm:prSet/>
      <dgm:spPr/>
      <dgm:t>
        <a:bodyPr/>
        <a:lstStyle/>
        <a:p>
          <a:endParaRPr lang="en-US"/>
        </a:p>
      </dgm:t>
    </dgm:pt>
    <dgm:pt modelId="{3D200670-A33D-4A82-A6E6-9DDFAFBD75B9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Pelayanan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Publik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dirty="0"/>
        </a:p>
      </dgm:t>
    </dgm:pt>
    <dgm:pt modelId="{64A31789-936B-4FBA-9296-7CE690AAAED4}" type="parTrans" cxnId="{6DA07BFB-88D5-45F6-A1A4-E7AD0C7D9535}">
      <dgm:prSet/>
      <dgm:spPr/>
      <dgm:t>
        <a:bodyPr/>
        <a:lstStyle/>
        <a:p>
          <a:endParaRPr lang="en-US"/>
        </a:p>
      </dgm:t>
    </dgm:pt>
    <dgm:pt modelId="{DD134FF0-7437-4155-B49A-4B5947DD4032}" type="sibTrans" cxnId="{6DA07BFB-88D5-45F6-A1A4-E7AD0C7D9535}">
      <dgm:prSet/>
      <dgm:spPr/>
      <dgm:t>
        <a:bodyPr/>
        <a:lstStyle/>
        <a:p>
          <a:endParaRPr lang="en-US"/>
        </a:p>
      </dgm:t>
    </dgm:pt>
    <dgm:pt modelId="{E8E3347D-0E96-4D7E-9451-4975B2B551DC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Pelayanan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Pemerintahan</a:t>
          </a:r>
          <a:endParaRPr lang="en-US" dirty="0"/>
        </a:p>
      </dgm:t>
    </dgm:pt>
    <dgm:pt modelId="{98D5FED0-0DC3-436E-9052-A3C6BCD517A0}" type="parTrans" cxnId="{F086DB8C-1361-473E-A61A-DA47525A9E47}">
      <dgm:prSet/>
      <dgm:spPr/>
      <dgm:t>
        <a:bodyPr/>
        <a:lstStyle/>
        <a:p>
          <a:endParaRPr lang="en-US"/>
        </a:p>
      </dgm:t>
    </dgm:pt>
    <dgm:pt modelId="{86E37EEE-6919-4785-B4DB-211F254349CD}" type="sibTrans" cxnId="{F086DB8C-1361-473E-A61A-DA47525A9E47}">
      <dgm:prSet/>
      <dgm:spPr/>
      <dgm:t>
        <a:bodyPr/>
        <a:lstStyle/>
        <a:p>
          <a:endParaRPr lang="en-US"/>
        </a:p>
      </dgm:t>
    </dgm:pt>
    <dgm:pt modelId="{D71632B3-04FC-4F79-A314-B063B90D40C8}">
      <dgm:prSet phldrT="[Text]"/>
      <dgm:spPr>
        <a:solidFill>
          <a:srgbClr val="0070C0"/>
        </a:solidFill>
      </dgm:spPr>
      <dgm:t>
        <a:bodyPr/>
        <a:lstStyle/>
        <a:p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Pelayanan Umum </a:t>
          </a:r>
          <a:endParaRPr lang="en-US" dirty="0"/>
        </a:p>
      </dgm:t>
    </dgm:pt>
    <dgm:pt modelId="{EFC3404D-D194-497F-9951-94490B860CBD}" type="parTrans" cxnId="{48B6A7E1-44F0-455F-ACB8-C552C2141A01}">
      <dgm:prSet/>
      <dgm:spPr/>
      <dgm:t>
        <a:bodyPr/>
        <a:lstStyle/>
        <a:p>
          <a:endParaRPr lang="en-US"/>
        </a:p>
      </dgm:t>
    </dgm:pt>
    <dgm:pt modelId="{DD57F0FB-2209-49BA-AAF5-A05FB15E8A09}" type="sibTrans" cxnId="{48B6A7E1-44F0-455F-ACB8-C552C2141A01}">
      <dgm:prSet/>
      <dgm:spPr/>
      <dgm:t>
        <a:bodyPr/>
        <a:lstStyle/>
        <a:p>
          <a:endParaRPr lang="en-US"/>
        </a:p>
      </dgm:t>
    </dgm:pt>
    <dgm:pt modelId="{0DBC6E12-3B54-4DF3-B550-2BA77BF558A4}" type="pres">
      <dgm:prSet presAssocID="{B921FC80-B5ED-48BD-8B95-350DEF40C36D}" presName="linearFlow" presStyleCnt="0">
        <dgm:presLayoutVars>
          <dgm:dir/>
          <dgm:resizeHandles val="exact"/>
        </dgm:presLayoutVars>
      </dgm:prSet>
      <dgm:spPr/>
    </dgm:pt>
    <dgm:pt modelId="{06DE073B-A315-4165-92E3-91C8929CFAC2}" type="pres">
      <dgm:prSet presAssocID="{3DA1478A-3860-4105-AE8F-D420D7C70E83}" presName="comp" presStyleCnt="0"/>
      <dgm:spPr/>
    </dgm:pt>
    <dgm:pt modelId="{414A5E12-102A-4A1D-8AD2-56D9538E6E39}" type="pres">
      <dgm:prSet presAssocID="{3DA1478A-3860-4105-AE8F-D420D7C70E83}" presName="rect2" presStyleLbl="node1" presStyleIdx="0" presStyleCnt="4">
        <dgm:presLayoutVars>
          <dgm:bulletEnabled val="1"/>
        </dgm:presLayoutVars>
      </dgm:prSet>
      <dgm:spPr/>
    </dgm:pt>
    <dgm:pt modelId="{F7249B00-DA82-49DD-BD65-D715D3953DFB}" type="pres">
      <dgm:prSet presAssocID="{3DA1478A-3860-4105-AE8F-D420D7C70E83}" presName="rect1" presStyleLbl="ln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B2C5161-2146-4AFD-8856-6C534ED530CE}" type="pres">
      <dgm:prSet presAssocID="{6C3A9638-B085-47F4-BFC8-DA9391849515}" presName="sibTrans" presStyleCnt="0"/>
      <dgm:spPr/>
    </dgm:pt>
    <dgm:pt modelId="{818C02C2-5DC7-47DA-9231-6A67FC0993FA}" type="pres">
      <dgm:prSet presAssocID="{3D200670-A33D-4A82-A6E6-9DDFAFBD75B9}" presName="comp" presStyleCnt="0"/>
      <dgm:spPr/>
    </dgm:pt>
    <dgm:pt modelId="{6DA55045-A9D5-4707-9B61-DA18ABCD61E9}" type="pres">
      <dgm:prSet presAssocID="{3D200670-A33D-4A82-A6E6-9DDFAFBD75B9}" presName="rect2" presStyleLbl="node1" presStyleIdx="1" presStyleCnt="4">
        <dgm:presLayoutVars>
          <dgm:bulletEnabled val="1"/>
        </dgm:presLayoutVars>
      </dgm:prSet>
      <dgm:spPr/>
    </dgm:pt>
    <dgm:pt modelId="{E93C0352-D76E-4DF2-BAA6-00008448F586}" type="pres">
      <dgm:prSet presAssocID="{3D200670-A33D-4A82-A6E6-9DDFAFBD75B9}" presName="rect1" presStyleLbl="ln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7654502-19CF-4E45-9C59-611B912222A8}" type="pres">
      <dgm:prSet presAssocID="{DD134FF0-7437-4155-B49A-4B5947DD4032}" presName="sibTrans" presStyleCnt="0"/>
      <dgm:spPr/>
    </dgm:pt>
    <dgm:pt modelId="{5E6F202C-FD5F-448F-AC3A-C0083C8D2291}" type="pres">
      <dgm:prSet presAssocID="{E8E3347D-0E96-4D7E-9451-4975B2B551DC}" presName="comp" presStyleCnt="0"/>
      <dgm:spPr/>
    </dgm:pt>
    <dgm:pt modelId="{8C87E557-EB9F-4D8C-AED7-5080FB23F0DC}" type="pres">
      <dgm:prSet presAssocID="{E8E3347D-0E96-4D7E-9451-4975B2B551DC}" presName="rect2" presStyleLbl="node1" presStyleIdx="2" presStyleCnt="4">
        <dgm:presLayoutVars>
          <dgm:bulletEnabled val="1"/>
        </dgm:presLayoutVars>
      </dgm:prSet>
      <dgm:spPr/>
    </dgm:pt>
    <dgm:pt modelId="{EF5DA0FA-E44B-4E27-BAB7-9B8765028531}" type="pres">
      <dgm:prSet presAssocID="{E8E3347D-0E96-4D7E-9451-4975B2B551DC}" presName="rect1" presStyleLbl="ln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79DF17B-89D3-4E45-9B03-5F86255CDE28}" type="pres">
      <dgm:prSet presAssocID="{86E37EEE-6919-4785-B4DB-211F254349CD}" presName="sibTrans" presStyleCnt="0"/>
      <dgm:spPr/>
    </dgm:pt>
    <dgm:pt modelId="{4DF9D274-2143-4015-84B8-6A5BA1802C33}" type="pres">
      <dgm:prSet presAssocID="{D71632B3-04FC-4F79-A314-B063B90D40C8}" presName="comp" presStyleCnt="0"/>
      <dgm:spPr/>
    </dgm:pt>
    <dgm:pt modelId="{ED334691-D826-4D9A-83A7-EFB15EC367FE}" type="pres">
      <dgm:prSet presAssocID="{D71632B3-04FC-4F79-A314-B063B90D40C8}" presName="rect2" presStyleLbl="node1" presStyleIdx="3" presStyleCnt="4">
        <dgm:presLayoutVars>
          <dgm:bulletEnabled val="1"/>
        </dgm:presLayoutVars>
      </dgm:prSet>
      <dgm:spPr/>
    </dgm:pt>
    <dgm:pt modelId="{456B68DF-80C7-4EDA-BA2E-0A40B59F31F1}" type="pres">
      <dgm:prSet presAssocID="{D71632B3-04FC-4F79-A314-B063B90D40C8}" presName="rect1" presStyleLbl="ln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EAC84060-82B0-4508-B5B1-E383804DE121}" srcId="{B921FC80-B5ED-48BD-8B95-350DEF40C36D}" destId="{3DA1478A-3860-4105-AE8F-D420D7C70E83}" srcOrd="0" destOrd="0" parTransId="{3EBA9DEE-8D59-483A-A9FC-F4CD489B6643}" sibTransId="{6C3A9638-B085-47F4-BFC8-DA9391849515}"/>
    <dgm:cxn modelId="{C1AC6776-51AF-4D0E-8F1B-322DE3132803}" type="presOf" srcId="{E8E3347D-0E96-4D7E-9451-4975B2B551DC}" destId="{8C87E557-EB9F-4D8C-AED7-5080FB23F0DC}" srcOrd="0" destOrd="0" presId="urn:microsoft.com/office/officeart/2008/layout/AlternatingPictureBlocks"/>
    <dgm:cxn modelId="{F086DB8C-1361-473E-A61A-DA47525A9E47}" srcId="{B921FC80-B5ED-48BD-8B95-350DEF40C36D}" destId="{E8E3347D-0E96-4D7E-9451-4975B2B551DC}" srcOrd="2" destOrd="0" parTransId="{98D5FED0-0DC3-436E-9052-A3C6BCD517A0}" sibTransId="{86E37EEE-6919-4785-B4DB-211F254349CD}"/>
    <dgm:cxn modelId="{781BD295-0629-45D1-BC0C-DA97BFEE8192}" type="presOf" srcId="{3D200670-A33D-4A82-A6E6-9DDFAFBD75B9}" destId="{6DA55045-A9D5-4707-9B61-DA18ABCD61E9}" srcOrd="0" destOrd="0" presId="urn:microsoft.com/office/officeart/2008/layout/AlternatingPictureBlocks"/>
    <dgm:cxn modelId="{96CC66B3-010C-4C2F-8A95-08F028E70463}" type="presOf" srcId="{D71632B3-04FC-4F79-A314-B063B90D40C8}" destId="{ED334691-D826-4D9A-83A7-EFB15EC367FE}" srcOrd="0" destOrd="0" presId="urn:microsoft.com/office/officeart/2008/layout/AlternatingPictureBlocks"/>
    <dgm:cxn modelId="{D85C2DB9-B6E3-406A-A221-BA42C6385749}" type="presOf" srcId="{B921FC80-B5ED-48BD-8B95-350DEF40C36D}" destId="{0DBC6E12-3B54-4DF3-B550-2BA77BF558A4}" srcOrd="0" destOrd="0" presId="urn:microsoft.com/office/officeart/2008/layout/AlternatingPictureBlocks"/>
    <dgm:cxn modelId="{CFCACAC9-F166-4089-87BF-D8FF11BB7989}" type="presOf" srcId="{3DA1478A-3860-4105-AE8F-D420D7C70E83}" destId="{414A5E12-102A-4A1D-8AD2-56D9538E6E39}" srcOrd="0" destOrd="0" presId="urn:microsoft.com/office/officeart/2008/layout/AlternatingPictureBlocks"/>
    <dgm:cxn modelId="{48B6A7E1-44F0-455F-ACB8-C552C2141A01}" srcId="{B921FC80-B5ED-48BD-8B95-350DEF40C36D}" destId="{D71632B3-04FC-4F79-A314-B063B90D40C8}" srcOrd="3" destOrd="0" parTransId="{EFC3404D-D194-497F-9951-94490B860CBD}" sibTransId="{DD57F0FB-2209-49BA-AAF5-A05FB15E8A09}"/>
    <dgm:cxn modelId="{6DA07BFB-88D5-45F6-A1A4-E7AD0C7D9535}" srcId="{B921FC80-B5ED-48BD-8B95-350DEF40C36D}" destId="{3D200670-A33D-4A82-A6E6-9DDFAFBD75B9}" srcOrd="1" destOrd="0" parTransId="{64A31789-936B-4FBA-9296-7CE690AAAED4}" sibTransId="{DD134FF0-7437-4155-B49A-4B5947DD4032}"/>
    <dgm:cxn modelId="{496D4D72-1332-4512-B514-BE565D5E97B4}" type="presParOf" srcId="{0DBC6E12-3B54-4DF3-B550-2BA77BF558A4}" destId="{06DE073B-A315-4165-92E3-91C8929CFAC2}" srcOrd="0" destOrd="0" presId="urn:microsoft.com/office/officeart/2008/layout/AlternatingPictureBlocks"/>
    <dgm:cxn modelId="{0A713D85-CFCF-4BB3-A4CD-B8DA4BCBE51E}" type="presParOf" srcId="{06DE073B-A315-4165-92E3-91C8929CFAC2}" destId="{414A5E12-102A-4A1D-8AD2-56D9538E6E39}" srcOrd="0" destOrd="0" presId="urn:microsoft.com/office/officeart/2008/layout/AlternatingPictureBlocks"/>
    <dgm:cxn modelId="{678B0443-06D0-4F3E-A2B4-7DA3526BE883}" type="presParOf" srcId="{06DE073B-A315-4165-92E3-91C8929CFAC2}" destId="{F7249B00-DA82-49DD-BD65-D715D3953DFB}" srcOrd="1" destOrd="0" presId="urn:microsoft.com/office/officeart/2008/layout/AlternatingPictureBlocks"/>
    <dgm:cxn modelId="{172D9B03-0822-41C6-90B6-68E1C38FC0F7}" type="presParOf" srcId="{0DBC6E12-3B54-4DF3-B550-2BA77BF558A4}" destId="{6B2C5161-2146-4AFD-8856-6C534ED530CE}" srcOrd="1" destOrd="0" presId="urn:microsoft.com/office/officeart/2008/layout/AlternatingPictureBlocks"/>
    <dgm:cxn modelId="{46E0B383-F183-4721-9010-9EA8A251722A}" type="presParOf" srcId="{0DBC6E12-3B54-4DF3-B550-2BA77BF558A4}" destId="{818C02C2-5DC7-47DA-9231-6A67FC0993FA}" srcOrd="2" destOrd="0" presId="urn:microsoft.com/office/officeart/2008/layout/AlternatingPictureBlocks"/>
    <dgm:cxn modelId="{9A1989C3-F59A-4346-A29A-B79770B8141F}" type="presParOf" srcId="{818C02C2-5DC7-47DA-9231-6A67FC0993FA}" destId="{6DA55045-A9D5-4707-9B61-DA18ABCD61E9}" srcOrd="0" destOrd="0" presId="urn:microsoft.com/office/officeart/2008/layout/AlternatingPictureBlocks"/>
    <dgm:cxn modelId="{C21B6456-9341-447B-BBE5-690B34F16BDC}" type="presParOf" srcId="{818C02C2-5DC7-47DA-9231-6A67FC0993FA}" destId="{E93C0352-D76E-4DF2-BAA6-00008448F586}" srcOrd="1" destOrd="0" presId="urn:microsoft.com/office/officeart/2008/layout/AlternatingPictureBlocks"/>
    <dgm:cxn modelId="{B70126E6-E12F-4F6F-9C64-21205F45129A}" type="presParOf" srcId="{0DBC6E12-3B54-4DF3-B550-2BA77BF558A4}" destId="{57654502-19CF-4E45-9C59-611B912222A8}" srcOrd="3" destOrd="0" presId="urn:microsoft.com/office/officeart/2008/layout/AlternatingPictureBlocks"/>
    <dgm:cxn modelId="{213E8C03-96A9-45AB-A548-9CCA96F067A6}" type="presParOf" srcId="{0DBC6E12-3B54-4DF3-B550-2BA77BF558A4}" destId="{5E6F202C-FD5F-448F-AC3A-C0083C8D2291}" srcOrd="4" destOrd="0" presId="urn:microsoft.com/office/officeart/2008/layout/AlternatingPictureBlocks"/>
    <dgm:cxn modelId="{B424DEBB-94E3-4DCE-BB6C-F74C7577B77D}" type="presParOf" srcId="{5E6F202C-FD5F-448F-AC3A-C0083C8D2291}" destId="{8C87E557-EB9F-4D8C-AED7-5080FB23F0DC}" srcOrd="0" destOrd="0" presId="urn:microsoft.com/office/officeart/2008/layout/AlternatingPictureBlocks"/>
    <dgm:cxn modelId="{44BB0F97-3428-4747-B0D2-F2C3B664497E}" type="presParOf" srcId="{5E6F202C-FD5F-448F-AC3A-C0083C8D2291}" destId="{EF5DA0FA-E44B-4E27-BAB7-9B8765028531}" srcOrd="1" destOrd="0" presId="urn:microsoft.com/office/officeart/2008/layout/AlternatingPictureBlocks"/>
    <dgm:cxn modelId="{82D4210A-9C36-4609-A7EE-79F3AC4940EA}" type="presParOf" srcId="{0DBC6E12-3B54-4DF3-B550-2BA77BF558A4}" destId="{579DF17B-89D3-4E45-9B03-5F86255CDE28}" srcOrd="5" destOrd="0" presId="urn:microsoft.com/office/officeart/2008/layout/AlternatingPictureBlocks"/>
    <dgm:cxn modelId="{178E1371-6BA9-4674-9928-17EA3D43E1AF}" type="presParOf" srcId="{0DBC6E12-3B54-4DF3-B550-2BA77BF558A4}" destId="{4DF9D274-2143-4015-84B8-6A5BA1802C33}" srcOrd="6" destOrd="0" presId="urn:microsoft.com/office/officeart/2008/layout/AlternatingPictureBlocks"/>
    <dgm:cxn modelId="{6A476BF6-9965-45A3-AABF-1FA76EC4F0BD}" type="presParOf" srcId="{4DF9D274-2143-4015-84B8-6A5BA1802C33}" destId="{ED334691-D826-4D9A-83A7-EFB15EC367FE}" srcOrd="0" destOrd="0" presId="urn:microsoft.com/office/officeart/2008/layout/AlternatingPictureBlocks"/>
    <dgm:cxn modelId="{B9E67A38-6023-4BAD-8399-8F4BC0B767EC}" type="presParOf" srcId="{4DF9D274-2143-4015-84B8-6A5BA1802C33}" destId="{456B68DF-80C7-4EDA-BA2E-0A40B59F31F1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72AE7C-89B7-4C09-BD9B-7F57E80F01DA}" type="doc">
      <dgm:prSet loTypeId="urn:microsoft.com/office/officeart/2011/layout/Circle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F48B90A-850A-469E-8D6A-84D273E53D49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id-ID" dirty="0"/>
            <a:t>Mekanisme EXIT</a:t>
          </a:r>
          <a:endParaRPr lang="en-US" dirty="0"/>
        </a:p>
      </dgm:t>
    </dgm:pt>
    <dgm:pt modelId="{5EA28566-3BB7-4CDD-8462-5B957ED8964A}" type="parTrans" cxnId="{5C7B5326-4FD8-42D1-91B2-3DA67F41E6B8}">
      <dgm:prSet/>
      <dgm:spPr/>
      <dgm:t>
        <a:bodyPr/>
        <a:lstStyle/>
        <a:p>
          <a:endParaRPr lang="en-US"/>
        </a:p>
      </dgm:t>
    </dgm:pt>
    <dgm:pt modelId="{3A83F5EE-7AE0-43C6-A98C-8833835E922B}" type="sibTrans" cxnId="{5C7B5326-4FD8-42D1-91B2-3DA67F41E6B8}">
      <dgm:prSet/>
      <dgm:spPr/>
      <dgm:t>
        <a:bodyPr/>
        <a:lstStyle/>
        <a:p>
          <a:endParaRPr lang="en-US"/>
        </a:p>
      </dgm:t>
    </dgm:pt>
    <dgm:pt modelId="{833A2846-ADEC-4C74-BC5F-28C9DFFAF9FE}">
      <dgm:prSet phldrT="[Text]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id-ID" dirty="0">
              <a:solidFill>
                <a:schemeClr val="bg1"/>
              </a:solidFill>
            </a:rPr>
            <a:t>Mekanisme VOICE</a:t>
          </a:r>
          <a:endParaRPr lang="en-US" dirty="0">
            <a:solidFill>
              <a:schemeClr val="bg1"/>
            </a:solidFill>
          </a:endParaRPr>
        </a:p>
      </dgm:t>
    </dgm:pt>
    <dgm:pt modelId="{28A82D4D-B643-484C-9A1B-DDAA52B5B2F0}" type="parTrans" cxnId="{43EB36C7-5182-4AE9-95A7-04FE795FE964}">
      <dgm:prSet/>
      <dgm:spPr/>
      <dgm:t>
        <a:bodyPr/>
        <a:lstStyle/>
        <a:p>
          <a:endParaRPr lang="en-US"/>
        </a:p>
      </dgm:t>
    </dgm:pt>
    <dgm:pt modelId="{900C142C-006C-48A5-9832-9BD86D5AE746}" type="sibTrans" cxnId="{43EB36C7-5182-4AE9-95A7-04FE795FE964}">
      <dgm:prSet/>
      <dgm:spPr/>
      <dgm:t>
        <a:bodyPr/>
        <a:lstStyle/>
        <a:p>
          <a:endParaRPr lang="en-US"/>
        </a:p>
      </dgm:t>
    </dgm:pt>
    <dgm:pt modelId="{6A0B7793-450F-419A-9F99-007E41560D80}">
      <dgm:prSet phldrT="[Text]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id-ID" dirty="0">
              <a:solidFill>
                <a:schemeClr val="bg1"/>
              </a:solidFill>
            </a:rPr>
            <a:t>WASSALAM</a:t>
          </a:r>
          <a:endParaRPr lang="en-US" dirty="0">
            <a:solidFill>
              <a:schemeClr val="bg1"/>
            </a:solidFill>
          </a:endParaRPr>
        </a:p>
      </dgm:t>
    </dgm:pt>
    <dgm:pt modelId="{BE8B6DC1-1F32-4627-8D82-99BD2B889F9E}" type="parTrans" cxnId="{58F4596A-93EA-4554-9BAD-3F6FE983967F}">
      <dgm:prSet/>
      <dgm:spPr/>
      <dgm:t>
        <a:bodyPr/>
        <a:lstStyle/>
        <a:p>
          <a:endParaRPr lang="en-US"/>
        </a:p>
      </dgm:t>
    </dgm:pt>
    <dgm:pt modelId="{94C26E2B-43D2-45FE-8567-68C6D08021FC}" type="sibTrans" cxnId="{58F4596A-93EA-4554-9BAD-3F6FE983967F}">
      <dgm:prSet/>
      <dgm:spPr/>
      <dgm:t>
        <a:bodyPr/>
        <a:lstStyle/>
        <a:p>
          <a:endParaRPr lang="en-US"/>
        </a:p>
      </dgm:t>
    </dgm:pt>
    <dgm:pt modelId="{D8197964-DCF2-40D7-8EA9-7283CC745068}" type="pres">
      <dgm:prSet presAssocID="{A672AE7C-89B7-4C09-BD9B-7F57E80F01DA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2B4D8FB1-2462-48AA-A00B-788B1C385DA4}" type="pres">
      <dgm:prSet presAssocID="{6A0B7793-450F-419A-9F99-007E41560D80}" presName="Accent3" presStyleCnt="0"/>
      <dgm:spPr/>
    </dgm:pt>
    <dgm:pt modelId="{37DFE179-AA02-4F7C-9681-091CE731B817}" type="pres">
      <dgm:prSet presAssocID="{6A0B7793-450F-419A-9F99-007E41560D80}" presName="Accent" presStyleLbl="node1" presStyleIdx="0" presStyleCnt="3"/>
      <dgm:spPr/>
    </dgm:pt>
    <dgm:pt modelId="{37636009-B8B1-4822-9E3E-E7D176D2F1BB}" type="pres">
      <dgm:prSet presAssocID="{6A0B7793-450F-419A-9F99-007E41560D80}" presName="ParentBackground3" presStyleCnt="0"/>
      <dgm:spPr/>
    </dgm:pt>
    <dgm:pt modelId="{530DD0FE-493A-408D-814B-2D12E7254728}" type="pres">
      <dgm:prSet presAssocID="{6A0B7793-450F-419A-9F99-007E41560D80}" presName="ParentBackground" presStyleLbl="fgAcc1" presStyleIdx="0" presStyleCnt="3"/>
      <dgm:spPr/>
    </dgm:pt>
    <dgm:pt modelId="{C357D6A3-85BE-4002-8720-856CF7CF7DD6}" type="pres">
      <dgm:prSet presAssocID="{6A0B7793-450F-419A-9F99-007E41560D8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5BE6FFE-EDF6-40C2-82EF-BE5B61CE2220}" type="pres">
      <dgm:prSet presAssocID="{833A2846-ADEC-4C74-BC5F-28C9DFFAF9FE}" presName="Accent2" presStyleCnt="0"/>
      <dgm:spPr/>
    </dgm:pt>
    <dgm:pt modelId="{317529BB-B399-4F35-A3F2-E4E830855254}" type="pres">
      <dgm:prSet presAssocID="{833A2846-ADEC-4C74-BC5F-28C9DFFAF9FE}" presName="Accent" presStyleLbl="node1" presStyleIdx="1" presStyleCnt="3"/>
      <dgm:spPr/>
    </dgm:pt>
    <dgm:pt modelId="{985B8A14-DE06-46CB-948F-75A43DEB0568}" type="pres">
      <dgm:prSet presAssocID="{833A2846-ADEC-4C74-BC5F-28C9DFFAF9FE}" presName="ParentBackground2" presStyleCnt="0"/>
      <dgm:spPr/>
    </dgm:pt>
    <dgm:pt modelId="{A37C2D1E-384C-43A2-86EA-4901CC55B763}" type="pres">
      <dgm:prSet presAssocID="{833A2846-ADEC-4C74-BC5F-28C9DFFAF9FE}" presName="ParentBackground" presStyleLbl="fgAcc1" presStyleIdx="1" presStyleCnt="3"/>
      <dgm:spPr/>
    </dgm:pt>
    <dgm:pt modelId="{492B22BE-4040-4D2B-A0ED-737F49D44752}" type="pres">
      <dgm:prSet presAssocID="{833A2846-ADEC-4C74-BC5F-28C9DFFAF9F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7EC08CE-7426-42C6-BC18-3D1FCFD9F6E9}" type="pres">
      <dgm:prSet presAssocID="{6F48B90A-850A-469E-8D6A-84D273E53D49}" presName="Accent1" presStyleCnt="0"/>
      <dgm:spPr/>
    </dgm:pt>
    <dgm:pt modelId="{D38A7A80-AC38-493C-85A0-99197B4588FC}" type="pres">
      <dgm:prSet presAssocID="{6F48B90A-850A-469E-8D6A-84D273E53D49}" presName="Accent" presStyleLbl="node1" presStyleIdx="2" presStyleCnt="3"/>
      <dgm:spPr/>
    </dgm:pt>
    <dgm:pt modelId="{03C764BF-7A8A-40D6-9943-ADC176821D27}" type="pres">
      <dgm:prSet presAssocID="{6F48B90A-850A-469E-8D6A-84D273E53D49}" presName="ParentBackground1" presStyleCnt="0"/>
      <dgm:spPr/>
    </dgm:pt>
    <dgm:pt modelId="{3FB640EF-C0BF-4403-9A09-045E1FBA70FD}" type="pres">
      <dgm:prSet presAssocID="{6F48B90A-850A-469E-8D6A-84D273E53D49}" presName="ParentBackground" presStyleLbl="fgAcc1" presStyleIdx="2" presStyleCnt="3"/>
      <dgm:spPr/>
    </dgm:pt>
    <dgm:pt modelId="{0258A6CB-9A42-4B7D-A945-77E6F07A9940}" type="pres">
      <dgm:prSet presAssocID="{6F48B90A-850A-469E-8D6A-84D273E53D49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BADC0708-A53C-4094-AC7C-D5D7A1346105}" type="presOf" srcId="{6A0B7793-450F-419A-9F99-007E41560D80}" destId="{530DD0FE-493A-408D-814B-2D12E7254728}" srcOrd="0" destOrd="0" presId="urn:microsoft.com/office/officeart/2011/layout/CircleProcess"/>
    <dgm:cxn modelId="{5C7B5326-4FD8-42D1-91B2-3DA67F41E6B8}" srcId="{A672AE7C-89B7-4C09-BD9B-7F57E80F01DA}" destId="{6F48B90A-850A-469E-8D6A-84D273E53D49}" srcOrd="0" destOrd="0" parTransId="{5EA28566-3BB7-4CDD-8462-5B957ED8964A}" sibTransId="{3A83F5EE-7AE0-43C6-A98C-8833835E922B}"/>
    <dgm:cxn modelId="{B712DC45-08E7-4240-9191-C6A5A7B3C892}" type="presOf" srcId="{A672AE7C-89B7-4C09-BD9B-7F57E80F01DA}" destId="{D8197964-DCF2-40D7-8EA9-7283CC745068}" srcOrd="0" destOrd="0" presId="urn:microsoft.com/office/officeart/2011/layout/CircleProcess"/>
    <dgm:cxn modelId="{58F4596A-93EA-4554-9BAD-3F6FE983967F}" srcId="{A672AE7C-89B7-4C09-BD9B-7F57E80F01DA}" destId="{6A0B7793-450F-419A-9F99-007E41560D80}" srcOrd="2" destOrd="0" parTransId="{BE8B6DC1-1F32-4627-8D82-99BD2B889F9E}" sibTransId="{94C26E2B-43D2-45FE-8567-68C6D08021FC}"/>
    <dgm:cxn modelId="{C4E72956-C05C-4B33-8C16-C8B5F9A5CB0F}" type="presOf" srcId="{833A2846-ADEC-4C74-BC5F-28C9DFFAF9FE}" destId="{A37C2D1E-384C-43A2-86EA-4901CC55B763}" srcOrd="0" destOrd="0" presId="urn:microsoft.com/office/officeart/2011/layout/CircleProcess"/>
    <dgm:cxn modelId="{1A34658F-69FC-41B8-89B6-BBF2FF4DA56E}" type="presOf" srcId="{6A0B7793-450F-419A-9F99-007E41560D80}" destId="{C357D6A3-85BE-4002-8720-856CF7CF7DD6}" srcOrd="1" destOrd="0" presId="urn:microsoft.com/office/officeart/2011/layout/CircleProcess"/>
    <dgm:cxn modelId="{43EB36C7-5182-4AE9-95A7-04FE795FE964}" srcId="{A672AE7C-89B7-4C09-BD9B-7F57E80F01DA}" destId="{833A2846-ADEC-4C74-BC5F-28C9DFFAF9FE}" srcOrd="1" destOrd="0" parTransId="{28A82D4D-B643-484C-9A1B-DDAA52B5B2F0}" sibTransId="{900C142C-006C-48A5-9832-9BD86D5AE746}"/>
    <dgm:cxn modelId="{520BC7CD-EBDD-465F-AEF8-7EB7BD0F2A1C}" type="presOf" srcId="{6F48B90A-850A-469E-8D6A-84D273E53D49}" destId="{0258A6CB-9A42-4B7D-A945-77E6F07A9940}" srcOrd="1" destOrd="0" presId="urn:microsoft.com/office/officeart/2011/layout/CircleProcess"/>
    <dgm:cxn modelId="{A5D886ED-3488-4C99-98A6-FBB52267EAAF}" type="presOf" srcId="{833A2846-ADEC-4C74-BC5F-28C9DFFAF9FE}" destId="{492B22BE-4040-4D2B-A0ED-737F49D44752}" srcOrd="1" destOrd="0" presId="urn:microsoft.com/office/officeart/2011/layout/CircleProcess"/>
    <dgm:cxn modelId="{8E5024FB-E8CD-4B17-B8FF-E340C7CE486B}" type="presOf" srcId="{6F48B90A-850A-469E-8D6A-84D273E53D49}" destId="{3FB640EF-C0BF-4403-9A09-045E1FBA70FD}" srcOrd="0" destOrd="0" presId="urn:microsoft.com/office/officeart/2011/layout/CircleProcess"/>
    <dgm:cxn modelId="{D19260E5-5A21-4D42-973E-DC38986C7CAB}" type="presParOf" srcId="{D8197964-DCF2-40D7-8EA9-7283CC745068}" destId="{2B4D8FB1-2462-48AA-A00B-788B1C385DA4}" srcOrd="0" destOrd="0" presId="urn:microsoft.com/office/officeart/2011/layout/CircleProcess"/>
    <dgm:cxn modelId="{AC24C0C7-0604-4585-9029-0CAD28AB5C97}" type="presParOf" srcId="{2B4D8FB1-2462-48AA-A00B-788B1C385DA4}" destId="{37DFE179-AA02-4F7C-9681-091CE731B817}" srcOrd="0" destOrd="0" presId="urn:microsoft.com/office/officeart/2011/layout/CircleProcess"/>
    <dgm:cxn modelId="{CCB2C56F-58D2-4347-9754-1D9731D7DFCF}" type="presParOf" srcId="{D8197964-DCF2-40D7-8EA9-7283CC745068}" destId="{37636009-B8B1-4822-9E3E-E7D176D2F1BB}" srcOrd="1" destOrd="0" presId="urn:microsoft.com/office/officeart/2011/layout/CircleProcess"/>
    <dgm:cxn modelId="{A0D452B0-549A-464C-ACDA-F1A87E0C3ACB}" type="presParOf" srcId="{37636009-B8B1-4822-9E3E-E7D176D2F1BB}" destId="{530DD0FE-493A-408D-814B-2D12E7254728}" srcOrd="0" destOrd="0" presId="urn:microsoft.com/office/officeart/2011/layout/CircleProcess"/>
    <dgm:cxn modelId="{CB348832-7B09-4E59-B6C5-2DB85E94610D}" type="presParOf" srcId="{D8197964-DCF2-40D7-8EA9-7283CC745068}" destId="{C357D6A3-85BE-4002-8720-856CF7CF7DD6}" srcOrd="2" destOrd="0" presId="urn:microsoft.com/office/officeart/2011/layout/CircleProcess"/>
    <dgm:cxn modelId="{405E7536-FCF3-44C4-AEF9-733D86F70D2F}" type="presParOf" srcId="{D8197964-DCF2-40D7-8EA9-7283CC745068}" destId="{65BE6FFE-EDF6-40C2-82EF-BE5B61CE2220}" srcOrd="3" destOrd="0" presId="urn:microsoft.com/office/officeart/2011/layout/CircleProcess"/>
    <dgm:cxn modelId="{43DE7A05-2CEA-44AA-AFCD-AA165EC295CD}" type="presParOf" srcId="{65BE6FFE-EDF6-40C2-82EF-BE5B61CE2220}" destId="{317529BB-B399-4F35-A3F2-E4E830855254}" srcOrd="0" destOrd="0" presId="urn:microsoft.com/office/officeart/2011/layout/CircleProcess"/>
    <dgm:cxn modelId="{4A932595-D5C6-4AB2-8C29-672BA1D400D5}" type="presParOf" srcId="{D8197964-DCF2-40D7-8EA9-7283CC745068}" destId="{985B8A14-DE06-46CB-948F-75A43DEB0568}" srcOrd="4" destOrd="0" presId="urn:microsoft.com/office/officeart/2011/layout/CircleProcess"/>
    <dgm:cxn modelId="{DADFC3F3-D10A-45BE-BACD-4C256A633FE7}" type="presParOf" srcId="{985B8A14-DE06-46CB-948F-75A43DEB0568}" destId="{A37C2D1E-384C-43A2-86EA-4901CC55B763}" srcOrd="0" destOrd="0" presId="urn:microsoft.com/office/officeart/2011/layout/CircleProcess"/>
    <dgm:cxn modelId="{52136DA7-5BD5-46A7-92D1-607890714FF6}" type="presParOf" srcId="{D8197964-DCF2-40D7-8EA9-7283CC745068}" destId="{492B22BE-4040-4D2B-A0ED-737F49D44752}" srcOrd="5" destOrd="0" presId="urn:microsoft.com/office/officeart/2011/layout/CircleProcess"/>
    <dgm:cxn modelId="{23168FCD-6BCC-4775-9C89-D2B3403FD0A7}" type="presParOf" srcId="{D8197964-DCF2-40D7-8EA9-7283CC745068}" destId="{C7EC08CE-7426-42C6-BC18-3D1FCFD9F6E9}" srcOrd="6" destOrd="0" presId="urn:microsoft.com/office/officeart/2011/layout/CircleProcess"/>
    <dgm:cxn modelId="{90C719E7-0EF6-463B-BB83-2D3627141C37}" type="presParOf" srcId="{C7EC08CE-7426-42C6-BC18-3D1FCFD9F6E9}" destId="{D38A7A80-AC38-493C-85A0-99197B4588FC}" srcOrd="0" destOrd="0" presId="urn:microsoft.com/office/officeart/2011/layout/CircleProcess"/>
    <dgm:cxn modelId="{C53DAAD6-9899-4F52-B471-38C16B65C0C6}" type="presParOf" srcId="{D8197964-DCF2-40D7-8EA9-7283CC745068}" destId="{03C764BF-7A8A-40D6-9943-ADC176821D27}" srcOrd="7" destOrd="0" presId="urn:microsoft.com/office/officeart/2011/layout/CircleProcess"/>
    <dgm:cxn modelId="{A13F9E2B-CD3B-4B2E-AADB-B9D24A4C9317}" type="presParOf" srcId="{03C764BF-7A8A-40D6-9943-ADC176821D27}" destId="{3FB640EF-C0BF-4403-9A09-045E1FBA70FD}" srcOrd="0" destOrd="0" presId="urn:microsoft.com/office/officeart/2011/layout/CircleProcess"/>
    <dgm:cxn modelId="{FED2FEAD-1732-4026-A244-FADB9502880F}" type="presParOf" srcId="{D8197964-DCF2-40D7-8EA9-7283CC745068}" destId="{0258A6CB-9A42-4B7D-A945-77E6F07A9940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21FE18-6EF0-4705-ABA7-38608201CFF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5FC484-B5A1-4D53-8149-C75149F50745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err="1"/>
            <a:t>Pelaku</a:t>
          </a:r>
          <a:r>
            <a:rPr lang="en-US" dirty="0"/>
            <a:t>: </a:t>
          </a:r>
          <a:r>
            <a:rPr lang="id-ID" dirty="0"/>
            <a:t>sekelompok dan/atau organisasi</a:t>
          </a:r>
          <a:endParaRPr lang="en-US" dirty="0"/>
        </a:p>
      </dgm:t>
    </dgm:pt>
    <dgm:pt modelId="{11A159B6-290F-4CED-8C4E-C816D254559C}" type="parTrans" cxnId="{766F5E2D-AA81-4FC9-9671-55119DB4A981}">
      <dgm:prSet/>
      <dgm:spPr/>
      <dgm:t>
        <a:bodyPr/>
        <a:lstStyle/>
        <a:p>
          <a:endParaRPr lang="en-US"/>
        </a:p>
      </dgm:t>
    </dgm:pt>
    <dgm:pt modelId="{9B8DC602-876A-48AC-9DE1-AE1A9D748F1A}" type="sibTrans" cxnId="{766F5E2D-AA81-4FC9-9671-55119DB4A981}">
      <dgm:prSet/>
      <dgm:spPr/>
      <dgm:t>
        <a:bodyPr/>
        <a:lstStyle/>
        <a:p>
          <a:endParaRPr lang="en-US"/>
        </a:p>
      </dgm:t>
    </dgm:pt>
    <dgm:pt modelId="{56A3B26E-F773-4BBC-93F2-92514CD72DC4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/>
            <a:t>Metode</a:t>
          </a:r>
          <a:r>
            <a:rPr lang="en-US" dirty="0"/>
            <a:t>: </a:t>
          </a:r>
          <a:r>
            <a:rPr lang="id-ID" dirty="0"/>
            <a:t>langsung maupun tidak langsung.</a:t>
          </a:r>
          <a:endParaRPr lang="en-US" dirty="0"/>
        </a:p>
      </dgm:t>
    </dgm:pt>
    <dgm:pt modelId="{57E53C3E-8427-469B-BFA5-25076F4BFED3}" type="parTrans" cxnId="{776FCB86-EF9A-416A-83DA-9E673C2602CE}">
      <dgm:prSet/>
      <dgm:spPr/>
      <dgm:t>
        <a:bodyPr/>
        <a:lstStyle/>
        <a:p>
          <a:endParaRPr lang="en-US"/>
        </a:p>
      </dgm:t>
    </dgm:pt>
    <dgm:pt modelId="{2B7CBA14-5EBE-4A05-A9C5-8D98D857BEA3}" type="sibTrans" cxnId="{776FCB86-EF9A-416A-83DA-9E673C2602CE}">
      <dgm:prSet/>
      <dgm:spPr/>
      <dgm:t>
        <a:bodyPr/>
        <a:lstStyle/>
        <a:p>
          <a:endParaRPr lang="en-US"/>
        </a:p>
      </dgm:t>
    </dgm:pt>
    <dgm:pt modelId="{AC1E7054-BE6D-4FF2-9A60-B25FB11C3FE4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/>
            <a:t>Tujuan</a:t>
          </a:r>
          <a:r>
            <a:rPr lang="en-US" dirty="0"/>
            <a:t> : </a:t>
          </a:r>
        </a:p>
        <a:p>
          <a:r>
            <a:rPr lang="id-ID" dirty="0"/>
            <a:t>memenuhi kebutuhan</a:t>
          </a:r>
          <a:endParaRPr lang="en-US" dirty="0"/>
        </a:p>
      </dgm:t>
    </dgm:pt>
    <dgm:pt modelId="{7EBA6C06-BD6A-4B75-B13E-4008687DF15C}" type="parTrans" cxnId="{6D87B801-E7DC-42C6-94AB-7AAE1B081A88}">
      <dgm:prSet/>
      <dgm:spPr/>
      <dgm:t>
        <a:bodyPr/>
        <a:lstStyle/>
        <a:p>
          <a:endParaRPr lang="en-US"/>
        </a:p>
      </dgm:t>
    </dgm:pt>
    <dgm:pt modelId="{BE1954D1-2796-4743-B39A-4C62C63F672E}" type="sibTrans" cxnId="{6D87B801-E7DC-42C6-94AB-7AAE1B081A88}">
      <dgm:prSet/>
      <dgm:spPr/>
      <dgm:t>
        <a:bodyPr/>
        <a:lstStyle/>
        <a:p>
          <a:endParaRPr lang="en-US"/>
        </a:p>
      </dgm:t>
    </dgm:pt>
    <dgm:pt modelId="{34D9A43F-300B-4F75-BE8E-5D1C92122663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/>
            <a:t>Obyek</a:t>
          </a:r>
          <a:r>
            <a:rPr lang="en-US" dirty="0"/>
            <a:t>: </a:t>
          </a:r>
        </a:p>
        <a:p>
          <a:r>
            <a:rPr lang="en-US" dirty="0"/>
            <a:t>Orang lain, </a:t>
          </a:r>
          <a:r>
            <a:rPr lang="en-US" dirty="0" err="1"/>
            <a:t>lembaga</a:t>
          </a:r>
          <a:r>
            <a:rPr lang="en-US" dirty="0"/>
            <a:t> lain</a:t>
          </a:r>
        </a:p>
      </dgm:t>
    </dgm:pt>
    <dgm:pt modelId="{D52C4C59-D11A-4BF5-92AA-B4C850090947}" type="parTrans" cxnId="{4CF61B13-80FE-4765-94BB-8FEDB5D771C1}">
      <dgm:prSet/>
      <dgm:spPr/>
      <dgm:t>
        <a:bodyPr/>
        <a:lstStyle/>
        <a:p>
          <a:endParaRPr lang="en-US"/>
        </a:p>
      </dgm:t>
    </dgm:pt>
    <dgm:pt modelId="{3D85C40B-7914-40CB-9DE5-62503B6AE2A3}" type="sibTrans" cxnId="{4CF61B13-80FE-4765-94BB-8FEDB5D771C1}">
      <dgm:prSet/>
      <dgm:spPr/>
      <dgm:t>
        <a:bodyPr/>
        <a:lstStyle/>
        <a:p>
          <a:endParaRPr lang="en-US"/>
        </a:p>
      </dgm:t>
    </dgm:pt>
    <dgm:pt modelId="{15892DB8-6FB4-4B5F-8FBD-7367809494DF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err="1"/>
            <a:t>Ukuran</a:t>
          </a:r>
          <a:r>
            <a:rPr lang="en-US" dirty="0"/>
            <a:t>:</a:t>
          </a:r>
        </a:p>
        <a:p>
          <a:r>
            <a:rPr lang="en-US" dirty="0" err="1"/>
            <a:t>Kepuasan</a:t>
          </a:r>
          <a:r>
            <a:rPr lang="en-US" dirty="0"/>
            <a:t> </a:t>
          </a:r>
        </a:p>
      </dgm:t>
    </dgm:pt>
    <dgm:pt modelId="{38AE36EE-D2E5-4B0E-B806-1369027A42C4}" type="parTrans" cxnId="{8E9A67F1-A50A-4874-9E8D-46D036D6289F}">
      <dgm:prSet/>
      <dgm:spPr/>
      <dgm:t>
        <a:bodyPr/>
        <a:lstStyle/>
        <a:p>
          <a:endParaRPr lang="en-US"/>
        </a:p>
      </dgm:t>
    </dgm:pt>
    <dgm:pt modelId="{D79598E8-7137-4786-B5ED-9C0165E4D01F}" type="sibTrans" cxnId="{8E9A67F1-A50A-4874-9E8D-46D036D6289F}">
      <dgm:prSet/>
      <dgm:spPr/>
      <dgm:t>
        <a:bodyPr/>
        <a:lstStyle/>
        <a:p>
          <a:endParaRPr lang="en-US"/>
        </a:p>
      </dgm:t>
    </dgm:pt>
    <dgm:pt modelId="{4D0DB8B3-B7ED-4499-955E-7A6455B87B71}" type="pres">
      <dgm:prSet presAssocID="{4221FE18-6EF0-4705-ABA7-38608201CFF7}" presName="diagram" presStyleCnt="0">
        <dgm:presLayoutVars>
          <dgm:dir/>
          <dgm:resizeHandles val="exact"/>
        </dgm:presLayoutVars>
      </dgm:prSet>
      <dgm:spPr/>
    </dgm:pt>
    <dgm:pt modelId="{40D52646-12EF-4E34-9EFC-157A31A24D9A}" type="pres">
      <dgm:prSet presAssocID="{8A5FC484-B5A1-4D53-8149-C75149F50745}" presName="node" presStyleLbl="node1" presStyleIdx="0" presStyleCnt="5">
        <dgm:presLayoutVars>
          <dgm:bulletEnabled val="1"/>
        </dgm:presLayoutVars>
      </dgm:prSet>
      <dgm:spPr/>
    </dgm:pt>
    <dgm:pt modelId="{95241156-5898-4BF0-9E94-6031F9CD06C5}" type="pres">
      <dgm:prSet presAssocID="{9B8DC602-876A-48AC-9DE1-AE1A9D748F1A}" presName="sibTrans" presStyleCnt="0"/>
      <dgm:spPr/>
    </dgm:pt>
    <dgm:pt modelId="{5E9FA442-6720-4405-B84F-F7ACA8E01B2B}" type="pres">
      <dgm:prSet presAssocID="{56A3B26E-F773-4BBC-93F2-92514CD72DC4}" presName="node" presStyleLbl="node1" presStyleIdx="1" presStyleCnt="5">
        <dgm:presLayoutVars>
          <dgm:bulletEnabled val="1"/>
        </dgm:presLayoutVars>
      </dgm:prSet>
      <dgm:spPr/>
    </dgm:pt>
    <dgm:pt modelId="{3C6AF599-C69F-4A03-BADE-904010B8C44D}" type="pres">
      <dgm:prSet presAssocID="{2B7CBA14-5EBE-4A05-A9C5-8D98D857BEA3}" presName="sibTrans" presStyleCnt="0"/>
      <dgm:spPr/>
    </dgm:pt>
    <dgm:pt modelId="{C66039EF-7C1B-42DD-89D6-900BA5062890}" type="pres">
      <dgm:prSet presAssocID="{AC1E7054-BE6D-4FF2-9A60-B25FB11C3FE4}" presName="node" presStyleLbl="node1" presStyleIdx="2" presStyleCnt="5">
        <dgm:presLayoutVars>
          <dgm:bulletEnabled val="1"/>
        </dgm:presLayoutVars>
      </dgm:prSet>
      <dgm:spPr/>
    </dgm:pt>
    <dgm:pt modelId="{08A2F6EC-4927-457B-9BF2-72B9F2BF6097}" type="pres">
      <dgm:prSet presAssocID="{BE1954D1-2796-4743-B39A-4C62C63F672E}" presName="sibTrans" presStyleCnt="0"/>
      <dgm:spPr/>
    </dgm:pt>
    <dgm:pt modelId="{77E05388-366E-48D2-9B02-10089F88AE0D}" type="pres">
      <dgm:prSet presAssocID="{34D9A43F-300B-4F75-BE8E-5D1C92122663}" presName="node" presStyleLbl="node1" presStyleIdx="3" presStyleCnt="5">
        <dgm:presLayoutVars>
          <dgm:bulletEnabled val="1"/>
        </dgm:presLayoutVars>
      </dgm:prSet>
      <dgm:spPr/>
    </dgm:pt>
    <dgm:pt modelId="{241169D4-226E-411D-A9FC-0502EB48AA11}" type="pres">
      <dgm:prSet presAssocID="{3D85C40B-7914-40CB-9DE5-62503B6AE2A3}" presName="sibTrans" presStyleCnt="0"/>
      <dgm:spPr/>
    </dgm:pt>
    <dgm:pt modelId="{A30BCA1D-2392-4A58-8917-AC119BF28D7F}" type="pres">
      <dgm:prSet presAssocID="{15892DB8-6FB4-4B5F-8FBD-7367809494DF}" presName="node" presStyleLbl="node1" presStyleIdx="4" presStyleCnt="5">
        <dgm:presLayoutVars>
          <dgm:bulletEnabled val="1"/>
        </dgm:presLayoutVars>
      </dgm:prSet>
      <dgm:spPr/>
    </dgm:pt>
  </dgm:ptLst>
  <dgm:cxnLst>
    <dgm:cxn modelId="{6D87B801-E7DC-42C6-94AB-7AAE1B081A88}" srcId="{4221FE18-6EF0-4705-ABA7-38608201CFF7}" destId="{AC1E7054-BE6D-4FF2-9A60-B25FB11C3FE4}" srcOrd="2" destOrd="0" parTransId="{7EBA6C06-BD6A-4B75-B13E-4008687DF15C}" sibTransId="{BE1954D1-2796-4743-B39A-4C62C63F672E}"/>
    <dgm:cxn modelId="{4CF61B13-80FE-4765-94BB-8FEDB5D771C1}" srcId="{4221FE18-6EF0-4705-ABA7-38608201CFF7}" destId="{34D9A43F-300B-4F75-BE8E-5D1C92122663}" srcOrd="3" destOrd="0" parTransId="{D52C4C59-D11A-4BF5-92AA-B4C850090947}" sibTransId="{3D85C40B-7914-40CB-9DE5-62503B6AE2A3}"/>
    <dgm:cxn modelId="{4B2CF51A-A1D3-4182-B453-3DCA63B8608D}" type="presOf" srcId="{4221FE18-6EF0-4705-ABA7-38608201CFF7}" destId="{4D0DB8B3-B7ED-4499-955E-7A6455B87B71}" srcOrd="0" destOrd="0" presId="urn:microsoft.com/office/officeart/2005/8/layout/default"/>
    <dgm:cxn modelId="{766F5E2D-AA81-4FC9-9671-55119DB4A981}" srcId="{4221FE18-6EF0-4705-ABA7-38608201CFF7}" destId="{8A5FC484-B5A1-4D53-8149-C75149F50745}" srcOrd="0" destOrd="0" parTransId="{11A159B6-290F-4CED-8C4E-C816D254559C}" sibTransId="{9B8DC602-876A-48AC-9DE1-AE1A9D748F1A}"/>
    <dgm:cxn modelId="{3BA5A931-D8D8-4848-9D55-080C4E864D25}" type="presOf" srcId="{56A3B26E-F773-4BBC-93F2-92514CD72DC4}" destId="{5E9FA442-6720-4405-B84F-F7ACA8E01B2B}" srcOrd="0" destOrd="0" presId="urn:microsoft.com/office/officeart/2005/8/layout/default"/>
    <dgm:cxn modelId="{F6E8A434-E15C-4499-852B-777C9D3FCE36}" type="presOf" srcId="{AC1E7054-BE6D-4FF2-9A60-B25FB11C3FE4}" destId="{C66039EF-7C1B-42DD-89D6-900BA5062890}" srcOrd="0" destOrd="0" presId="urn:microsoft.com/office/officeart/2005/8/layout/default"/>
    <dgm:cxn modelId="{5BFDA96A-B99A-4EF4-8A68-D15C7E046775}" type="presOf" srcId="{34D9A43F-300B-4F75-BE8E-5D1C92122663}" destId="{77E05388-366E-48D2-9B02-10089F88AE0D}" srcOrd="0" destOrd="0" presId="urn:microsoft.com/office/officeart/2005/8/layout/default"/>
    <dgm:cxn modelId="{776FCB86-EF9A-416A-83DA-9E673C2602CE}" srcId="{4221FE18-6EF0-4705-ABA7-38608201CFF7}" destId="{56A3B26E-F773-4BBC-93F2-92514CD72DC4}" srcOrd="1" destOrd="0" parTransId="{57E53C3E-8427-469B-BFA5-25076F4BFED3}" sibTransId="{2B7CBA14-5EBE-4A05-A9C5-8D98D857BEA3}"/>
    <dgm:cxn modelId="{876D039E-578C-475E-945D-DDE438504B96}" type="presOf" srcId="{15892DB8-6FB4-4B5F-8FBD-7367809494DF}" destId="{A30BCA1D-2392-4A58-8917-AC119BF28D7F}" srcOrd="0" destOrd="0" presId="urn:microsoft.com/office/officeart/2005/8/layout/default"/>
    <dgm:cxn modelId="{E51C4EA3-D1D4-4048-929C-1DDAF483998E}" type="presOf" srcId="{8A5FC484-B5A1-4D53-8149-C75149F50745}" destId="{40D52646-12EF-4E34-9EFC-157A31A24D9A}" srcOrd="0" destOrd="0" presId="urn:microsoft.com/office/officeart/2005/8/layout/default"/>
    <dgm:cxn modelId="{8E9A67F1-A50A-4874-9E8D-46D036D6289F}" srcId="{4221FE18-6EF0-4705-ABA7-38608201CFF7}" destId="{15892DB8-6FB4-4B5F-8FBD-7367809494DF}" srcOrd="4" destOrd="0" parTransId="{38AE36EE-D2E5-4B0E-B806-1369027A42C4}" sibTransId="{D79598E8-7137-4786-B5ED-9C0165E4D01F}"/>
    <dgm:cxn modelId="{D33F90AD-15EA-4267-A2B6-44930D9F68F3}" type="presParOf" srcId="{4D0DB8B3-B7ED-4499-955E-7A6455B87B71}" destId="{40D52646-12EF-4E34-9EFC-157A31A24D9A}" srcOrd="0" destOrd="0" presId="urn:microsoft.com/office/officeart/2005/8/layout/default"/>
    <dgm:cxn modelId="{59727FA9-7958-4A1F-99C7-C97777B22071}" type="presParOf" srcId="{4D0DB8B3-B7ED-4499-955E-7A6455B87B71}" destId="{95241156-5898-4BF0-9E94-6031F9CD06C5}" srcOrd="1" destOrd="0" presId="urn:microsoft.com/office/officeart/2005/8/layout/default"/>
    <dgm:cxn modelId="{D95C34FA-1D7E-4EED-A0EA-BECD9FD5C35C}" type="presParOf" srcId="{4D0DB8B3-B7ED-4499-955E-7A6455B87B71}" destId="{5E9FA442-6720-4405-B84F-F7ACA8E01B2B}" srcOrd="2" destOrd="0" presId="urn:microsoft.com/office/officeart/2005/8/layout/default"/>
    <dgm:cxn modelId="{D9BA4128-D039-4FC2-A696-C7523FB7E9F5}" type="presParOf" srcId="{4D0DB8B3-B7ED-4499-955E-7A6455B87B71}" destId="{3C6AF599-C69F-4A03-BADE-904010B8C44D}" srcOrd="3" destOrd="0" presId="urn:microsoft.com/office/officeart/2005/8/layout/default"/>
    <dgm:cxn modelId="{F0D94FFC-8293-4B76-A2C7-B3E9869344A7}" type="presParOf" srcId="{4D0DB8B3-B7ED-4499-955E-7A6455B87B71}" destId="{C66039EF-7C1B-42DD-89D6-900BA5062890}" srcOrd="4" destOrd="0" presId="urn:microsoft.com/office/officeart/2005/8/layout/default"/>
    <dgm:cxn modelId="{D39E8308-A7FE-4C61-B7B7-7C48369A291D}" type="presParOf" srcId="{4D0DB8B3-B7ED-4499-955E-7A6455B87B71}" destId="{08A2F6EC-4927-457B-9BF2-72B9F2BF6097}" srcOrd="5" destOrd="0" presId="urn:microsoft.com/office/officeart/2005/8/layout/default"/>
    <dgm:cxn modelId="{6D0974A4-44C9-4EE5-A01A-9597171B6B98}" type="presParOf" srcId="{4D0DB8B3-B7ED-4499-955E-7A6455B87B71}" destId="{77E05388-366E-48D2-9B02-10089F88AE0D}" srcOrd="6" destOrd="0" presId="urn:microsoft.com/office/officeart/2005/8/layout/default"/>
    <dgm:cxn modelId="{2471EA8C-E03A-460B-8BBD-4D8DB8BD5813}" type="presParOf" srcId="{4D0DB8B3-B7ED-4499-955E-7A6455B87B71}" destId="{241169D4-226E-411D-A9FC-0502EB48AA11}" srcOrd="7" destOrd="0" presId="urn:microsoft.com/office/officeart/2005/8/layout/default"/>
    <dgm:cxn modelId="{618B9EDA-84E0-4061-84EB-77C72E07889F}" type="presParOf" srcId="{4D0DB8B3-B7ED-4499-955E-7A6455B87B71}" destId="{A30BCA1D-2392-4A58-8917-AC119BF28D7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380309-F25F-4E92-A6AD-FB7F058676EC}" type="doc">
      <dgm:prSet loTypeId="urn:microsoft.com/office/officeart/2005/8/layout/cycle3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7941B9-2EBC-4D95-933F-615EDFCDFBAE}">
      <dgm:prSet phldrT="[Text]"/>
      <dgm:spPr/>
      <dgm:t>
        <a:bodyPr/>
        <a:lstStyle/>
        <a:p>
          <a:r>
            <a:rPr lang="en-US" dirty="0"/>
            <a:t>SISTEM INFORMASI</a:t>
          </a:r>
        </a:p>
      </dgm:t>
    </dgm:pt>
    <dgm:pt modelId="{25539824-B603-4DCD-9BDB-E50B13F0FF66}" type="parTrans" cxnId="{13D6EF16-610E-4872-AB4D-7EFF8D997407}">
      <dgm:prSet/>
      <dgm:spPr/>
      <dgm:t>
        <a:bodyPr/>
        <a:lstStyle/>
        <a:p>
          <a:endParaRPr lang="en-US"/>
        </a:p>
      </dgm:t>
    </dgm:pt>
    <dgm:pt modelId="{42E0D0B9-D95C-4B65-8785-305636820A4C}" type="sibTrans" cxnId="{13D6EF16-610E-4872-AB4D-7EFF8D997407}">
      <dgm:prSet/>
      <dgm:spPr/>
      <dgm:t>
        <a:bodyPr/>
        <a:lstStyle/>
        <a:p>
          <a:endParaRPr lang="en-US"/>
        </a:p>
      </dgm:t>
    </dgm:pt>
    <dgm:pt modelId="{9F7F2D44-9B52-414F-9459-C56231F9DF7F}">
      <dgm:prSet phldrT="[Text]"/>
      <dgm:spPr/>
      <dgm:t>
        <a:bodyPr/>
        <a:lstStyle/>
        <a:p>
          <a:r>
            <a:rPr lang="en-US" dirty="0"/>
            <a:t>PROSEDUR</a:t>
          </a:r>
        </a:p>
      </dgm:t>
    </dgm:pt>
    <dgm:pt modelId="{DDC06B83-B78D-4A5C-A407-3E51D24F8463}" type="parTrans" cxnId="{F38360DC-02C6-4614-B6A0-3079A4C6883E}">
      <dgm:prSet/>
      <dgm:spPr/>
      <dgm:t>
        <a:bodyPr/>
        <a:lstStyle/>
        <a:p>
          <a:endParaRPr lang="en-US"/>
        </a:p>
      </dgm:t>
    </dgm:pt>
    <dgm:pt modelId="{8223CCB1-7507-4FC4-9DC1-62C42720A976}" type="sibTrans" cxnId="{F38360DC-02C6-4614-B6A0-3079A4C6883E}">
      <dgm:prSet/>
      <dgm:spPr/>
      <dgm:t>
        <a:bodyPr/>
        <a:lstStyle/>
        <a:p>
          <a:endParaRPr lang="en-US"/>
        </a:p>
      </dgm:t>
    </dgm:pt>
    <dgm:pt modelId="{3E1CBE06-E734-4C86-B4E1-994A273AE4E1}">
      <dgm:prSet phldrT="[Text]"/>
      <dgm:spPr/>
      <dgm:t>
        <a:bodyPr/>
        <a:lstStyle/>
        <a:p>
          <a:r>
            <a:rPr lang="en-US" dirty="0"/>
            <a:t>METODE</a:t>
          </a:r>
        </a:p>
      </dgm:t>
    </dgm:pt>
    <dgm:pt modelId="{FBBFEFB9-9910-4A4C-B31B-50769AE0CEF5}" type="parTrans" cxnId="{4F547710-7D21-4D10-A06B-E60E23254123}">
      <dgm:prSet/>
      <dgm:spPr/>
      <dgm:t>
        <a:bodyPr/>
        <a:lstStyle/>
        <a:p>
          <a:endParaRPr lang="en-US"/>
        </a:p>
      </dgm:t>
    </dgm:pt>
    <dgm:pt modelId="{7B7A6F00-5EDC-45C2-A48B-8AC3DF8AE488}" type="sibTrans" cxnId="{4F547710-7D21-4D10-A06B-E60E23254123}">
      <dgm:prSet/>
      <dgm:spPr/>
      <dgm:t>
        <a:bodyPr/>
        <a:lstStyle/>
        <a:p>
          <a:endParaRPr lang="en-US"/>
        </a:p>
      </dgm:t>
    </dgm:pt>
    <dgm:pt modelId="{E803ADB5-37EF-4072-9F72-369882351D6E}" type="pres">
      <dgm:prSet presAssocID="{95380309-F25F-4E92-A6AD-FB7F058676EC}" presName="Name0" presStyleCnt="0">
        <dgm:presLayoutVars>
          <dgm:dir/>
          <dgm:resizeHandles val="exact"/>
        </dgm:presLayoutVars>
      </dgm:prSet>
      <dgm:spPr/>
    </dgm:pt>
    <dgm:pt modelId="{6917BACB-873F-4728-9DFD-772D252B389A}" type="pres">
      <dgm:prSet presAssocID="{95380309-F25F-4E92-A6AD-FB7F058676EC}" presName="cycle" presStyleCnt="0"/>
      <dgm:spPr/>
    </dgm:pt>
    <dgm:pt modelId="{036D96B6-FF11-4E24-A644-C4BAB68D22B8}" type="pres">
      <dgm:prSet presAssocID="{157941B9-2EBC-4D95-933F-615EDFCDFBAE}" presName="nodeFirstNode" presStyleLbl="node1" presStyleIdx="0" presStyleCnt="3" custRadScaleRad="107361" custRadScaleInc="6271">
        <dgm:presLayoutVars>
          <dgm:bulletEnabled val="1"/>
        </dgm:presLayoutVars>
      </dgm:prSet>
      <dgm:spPr/>
    </dgm:pt>
    <dgm:pt modelId="{161EEA4A-74CE-4FC5-B6BF-A9E1BE4C3016}" type="pres">
      <dgm:prSet presAssocID="{42E0D0B9-D95C-4B65-8785-305636820A4C}" presName="sibTransFirstNode" presStyleLbl="bgShp" presStyleIdx="0" presStyleCnt="1" custAng="1420907" custLinFactNeighborX="-3693" custLinFactNeighborY="1817"/>
      <dgm:spPr/>
    </dgm:pt>
    <dgm:pt modelId="{BD1FAACE-71B3-49BE-AB0B-3A77E8D993DD}" type="pres">
      <dgm:prSet presAssocID="{9F7F2D44-9B52-414F-9459-C56231F9DF7F}" presName="nodeFollowingNodes" presStyleLbl="node1" presStyleIdx="1" presStyleCnt="3" custScaleY="45509" custRadScaleRad="89662" custRadScaleInc="-38956">
        <dgm:presLayoutVars>
          <dgm:bulletEnabled val="1"/>
        </dgm:presLayoutVars>
      </dgm:prSet>
      <dgm:spPr/>
    </dgm:pt>
    <dgm:pt modelId="{36A40C98-8B9E-44A4-947F-79C1D6DE7332}" type="pres">
      <dgm:prSet presAssocID="{3E1CBE06-E734-4C86-B4E1-994A273AE4E1}" presName="nodeFollowingNodes" presStyleLbl="node1" presStyleIdx="2" presStyleCnt="3" custScaleY="53848" custRadScaleRad="136794" custRadScaleInc="37016">
        <dgm:presLayoutVars>
          <dgm:bulletEnabled val="1"/>
        </dgm:presLayoutVars>
      </dgm:prSet>
      <dgm:spPr/>
    </dgm:pt>
  </dgm:ptLst>
  <dgm:cxnLst>
    <dgm:cxn modelId="{4F547710-7D21-4D10-A06B-E60E23254123}" srcId="{95380309-F25F-4E92-A6AD-FB7F058676EC}" destId="{3E1CBE06-E734-4C86-B4E1-994A273AE4E1}" srcOrd="2" destOrd="0" parTransId="{FBBFEFB9-9910-4A4C-B31B-50769AE0CEF5}" sibTransId="{7B7A6F00-5EDC-45C2-A48B-8AC3DF8AE488}"/>
    <dgm:cxn modelId="{4D7A5115-A5B8-410B-A474-A480007F62A0}" type="presOf" srcId="{157941B9-2EBC-4D95-933F-615EDFCDFBAE}" destId="{036D96B6-FF11-4E24-A644-C4BAB68D22B8}" srcOrd="0" destOrd="0" presId="urn:microsoft.com/office/officeart/2005/8/layout/cycle3"/>
    <dgm:cxn modelId="{13D6EF16-610E-4872-AB4D-7EFF8D997407}" srcId="{95380309-F25F-4E92-A6AD-FB7F058676EC}" destId="{157941B9-2EBC-4D95-933F-615EDFCDFBAE}" srcOrd="0" destOrd="0" parTransId="{25539824-B603-4DCD-9BDB-E50B13F0FF66}" sibTransId="{42E0D0B9-D95C-4B65-8785-305636820A4C}"/>
    <dgm:cxn modelId="{DE10FA5C-B9D0-44BE-9FB6-A7D5E6614905}" type="presOf" srcId="{9F7F2D44-9B52-414F-9459-C56231F9DF7F}" destId="{BD1FAACE-71B3-49BE-AB0B-3A77E8D993DD}" srcOrd="0" destOrd="0" presId="urn:microsoft.com/office/officeart/2005/8/layout/cycle3"/>
    <dgm:cxn modelId="{6A2AEB98-5CD4-499F-9507-79B3F968530B}" type="presOf" srcId="{95380309-F25F-4E92-A6AD-FB7F058676EC}" destId="{E803ADB5-37EF-4072-9F72-369882351D6E}" srcOrd="0" destOrd="0" presId="urn:microsoft.com/office/officeart/2005/8/layout/cycle3"/>
    <dgm:cxn modelId="{691D039C-7F53-4AC2-809A-12AC0DD94838}" type="presOf" srcId="{42E0D0B9-D95C-4B65-8785-305636820A4C}" destId="{161EEA4A-74CE-4FC5-B6BF-A9E1BE4C3016}" srcOrd="0" destOrd="0" presId="urn:microsoft.com/office/officeart/2005/8/layout/cycle3"/>
    <dgm:cxn modelId="{5D9172CC-2399-4439-927E-0CDADF7460F3}" type="presOf" srcId="{3E1CBE06-E734-4C86-B4E1-994A273AE4E1}" destId="{36A40C98-8B9E-44A4-947F-79C1D6DE7332}" srcOrd="0" destOrd="0" presId="urn:microsoft.com/office/officeart/2005/8/layout/cycle3"/>
    <dgm:cxn modelId="{F38360DC-02C6-4614-B6A0-3079A4C6883E}" srcId="{95380309-F25F-4E92-A6AD-FB7F058676EC}" destId="{9F7F2D44-9B52-414F-9459-C56231F9DF7F}" srcOrd="1" destOrd="0" parTransId="{DDC06B83-B78D-4A5C-A407-3E51D24F8463}" sibTransId="{8223CCB1-7507-4FC4-9DC1-62C42720A976}"/>
    <dgm:cxn modelId="{0972D859-BC82-43E4-9410-DB3904027511}" type="presParOf" srcId="{E803ADB5-37EF-4072-9F72-369882351D6E}" destId="{6917BACB-873F-4728-9DFD-772D252B389A}" srcOrd="0" destOrd="0" presId="urn:microsoft.com/office/officeart/2005/8/layout/cycle3"/>
    <dgm:cxn modelId="{DB694D24-9B08-4FA2-87B6-6379D7492F0D}" type="presParOf" srcId="{6917BACB-873F-4728-9DFD-772D252B389A}" destId="{036D96B6-FF11-4E24-A644-C4BAB68D22B8}" srcOrd="0" destOrd="0" presId="urn:microsoft.com/office/officeart/2005/8/layout/cycle3"/>
    <dgm:cxn modelId="{8833A227-DFE4-40C1-9C35-C0E40DE3C19E}" type="presParOf" srcId="{6917BACB-873F-4728-9DFD-772D252B389A}" destId="{161EEA4A-74CE-4FC5-B6BF-A9E1BE4C3016}" srcOrd="1" destOrd="0" presId="urn:microsoft.com/office/officeart/2005/8/layout/cycle3"/>
    <dgm:cxn modelId="{2BBEE309-B445-4462-A46D-FB6D9030679B}" type="presParOf" srcId="{6917BACB-873F-4728-9DFD-772D252B389A}" destId="{BD1FAACE-71B3-49BE-AB0B-3A77E8D993DD}" srcOrd="2" destOrd="0" presId="urn:microsoft.com/office/officeart/2005/8/layout/cycle3"/>
    <dgm:cxn modelId="{01C92C10-87B9-4D0D-90DC-9BA4C806F9A1}" type="presParOf" srcId="{6917BACB-873F-4728-9DFD-772D252B389A}" destId="{36A40C98-8B9E-44A4-947F-79C1D6DE7332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E5459A-46C4-4C92-BC0E-A4D551132775}" type="doc">
      <dgm:prSet loTypeId="urn:microsoft.com/office/officeart/2011/layout/HexagonRadial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4047A3-1951-4CBC-B045-718808EFBDBC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800" b="1" dirty="0">
              <a:latin typeface="Times New Roman" pitchFamily="18" charset="0"/>
              <a:cs typeface="Times New Roman" pitchFamily="18" charset="0"/>
            </a:rPr>
            <a:t>ASAS</a:t>
          </a:r>
        </a:p>
      </dgm:t>
    </dgm:pt>
    <dgm:pt modelId="{ABF8F089-9EFA-4634-836E-395DD332C3E2}" type="parTrans" cxnId="{7D136CF3-6CF4-45BA-BC7C-82D5C75D25E4}">
      <dgm:prSet/>
      <dgm:spPr/>
      <dgm:t>
        <a:bodyPr/>
        <a:lstStyle/>
        <a:p>
          <a:endParaRPr lang="en-US" sz="1100" b="1">
            <a:latin typeface="Times New Roman" pitchFamily="18" charset="0"/>
            <a:cs typeface="Times New Roman" pitchFamily="18" charset="0"/>
          </a:endParaRPr>
        </a:p>
      </dgm:t>
    </dgm:pt>
    <dgm:pt modelId="{3266408E-798C-4186-8242-016892BFDE67}" type="sibTrans" cxnId="{7D136CF3-6CF4-45BA-BC7C-82D5C75D25E4}">
      <dgm:prSet/>
      <dgm:spPr/>
      <dgm:t>
        <a:bodyPr/>
        <a:lstStyle/>
        <a:p>
          <a:endParaRPr lang="en-US" sz="1100" b="1">
            <a:latin typeface="Times New Roman" pitchFamily="18" charset="0"/>
            <a:cs typeface="Times New Roman" pitchFamily="18" charset="0"/>
          </a:endParaRPr>
        </a:p>
      </dgm:t>
    </dgm:pt>
    <dgm:pt modelId="{13DC0734-1672-417F-9EC1-54A7E7EA9C37}">
      <dgm:prSet phldrT="[Text]" custT="1"/>
      <dgm:spPr/>
      <dgm:t>
        <a:bodyPr/>
        <a:lstStyle/>
        <a:p>
          <a:r>
            <a:rPr lang="en-US" sz="1100" b="1" dirty="0">
              <a:latin typeface="Times New Roman" pitchFamily="18" charset="0"/>
              <a:cs typeface="Times New Roman" pitchFamily="18" charset="0"/>
            </a:rPr>
            <a:t>PARTISIPATIF</a:t>
          </a:r>
        </a:p>
      </dgm:t>
    </dgm:pt>
    <dgm:pt modelId="{51C71C52-5F02-45AF-9E16-DA4F843A3001}" type="parTrans" cxnId="{676EC9DA-6587-4900-92CA-1D86FAD2AF1F}">
      <dgm:prSet/>
      <dgm:spPr/>
      <dgm:t>
        <a:bodyPr/>
        <a:lstStyle/>
        <a:p>
          <a:endParaRPr lang="en-US" sz="1100" b="1">
            <a:latin typeface="Times New Roman" pitchFamily="18" charset="0"/>
            <a:cs typeface="Times New Roman" pitchFamily="18" charset="0"/>
          </a:endParaRPr>
        </a:p>
      </dgm:t>
    </dgm:pt>
    <dgm:pt modelId="{C655E02F-F506-4FC0-93C8-283676677348}" type="sibTrans" cxnId="{676EC9DA-6587-4900-92CA-1D86FAD2AF1F}">
      <dgm:prSet/>
      <dgm:spPr/>
      <dgm:t>
        <a:bodyPr/>
        <a:lstStyle/>
        <a:p>
          <a:endParaRPr lang="en-US" sz="1100" b="1">
            <a:latin typeface="Times New Roman" pitchFamily="18" charset="0"/>
            <a:cs typeface="Times New Roman" pitchFamily="18" charset="0"/>
          </a:endParaRPr>
        </a:p>
      </dgm:t>
    </dgm:pt>
    <dgm:pt modelId="{76E4E81E-0A82-40A2-A50A-A994E6D2F171}">
      <dgm:prSet phldrT="[Text]" custT="1"/>
      <dgm:spPr/>
      <dgm:t>
        <a:bodyPr/>
        <a:lstStyle/>
        <a:p>
          <a:r>
            <a:rPr lang="en-US" sz="1100" b="1" dirty="0">
              <a:latin typeface="Times New Roman" pitchFamily="18" charset="0"/>
              <a:cs typeface="Times New Roman" pitchFamily="18" charset="0"/>
            </a:rPr>
            <a:t>KEAMANAN</a:t>
          </a:r>
        </a:p>
      </dgm:t>
    </dgm:pt>
    <dgm:pt modelId="{23E56687-A39F-4A5B-8B48-CE4D1A2886DC}" type="parTrans" cxnId="{916573DB-90A2-4D86-8AD4-F50B3A68AA6F}">
      <dgm:prSet/>
      <dgm:spPr/>
      <dgm:t>
        <a:bodyPr/>
        <a:lstStyle/>
        <a:p>
          <a:endParaRPr lang="en-US" sz="1100" b="1">
            <a:latin typeface="Times New Roman" pitchFamily="18" charset="0"/>
            <a:cs typeface="Times New Roman" pitchFamily="18" charset="0"/>
          </a:endParaRPr>
        </a:p>
      </dgm:t>
    </dgm:pt>
    <dgm:pt modelId="{BE313558-0C56-4648-A1D4-1E366DD0F84B}" type="sibTrans" cxnId="{916573DB-90A2-4D86-8AD4-F50B3A68AA6F}">
      <dgm:prSet/>
      <dgm:spPr/>
      <dgm:t>
        <a:bodyPr/>
        <a:lstStyle/>
        <a:p>
          <a:endParaRPr lang="en-US" sz="1100" b="1">
            <a:latin typeface="Times New Roman" pitchFamily="18" charset="0"/>
            <a:cs typeface="Times New Roman" pitchFamily="18" charset="0"/>
          </a:endParaRPr>
        </a:p>
      </dgm:t>
    </dgm:pt>
    <dgm:pt modelId="{A2C5B14C-D297-45A4-A487-6BE62E6D5CB3}">
      <dgm:prSet phldrT="[Text]" custT="1"/>
      <dgm:spPr/>
      <dgm:t>
        <a:bodyPr/>
        <a:lstStyle/>
        <a:p>
          <a:r>
            <a:rPr lang="en-US" sz="1100" b="1" dirty="0">
              <a:latin typeface="Times New Roman" pitchFamily="18" charset="0"/>
              <a:cs typeface="Times New Roman" pitchFamily="18" charset="0"/>
            </a:rPr>
            <a:t>KESEIMBANGAN</a:t>
          </a:r>
        </a:p>
      </dgm:t>
    </dgm:pt>
    <dgm:pt modelId="{689985A2-5EB5-4261-B32E-1987DC8F01F7}" type="parTrans" cxnId="{81F62033-35E3-49DD-822E-8CF1FE332F38}">
      <dgm:prSet/>
      <dgm:spPr/>
      <dgm:t>
        <a:bodyPr/>
        <a:lstStyle/>
        <a:p>
          <a:endParaRPr lang="en-US" sz="1100" b="1">
            <a:latin typeface="Times New Roman" pitchFamily="18" charset="0"/>
            <a:cs typeface="Times New Roman" pitchFamily="18" charset="0"/>
          </a:endParaRPr>
        </a:p>
      </dgm:t>
    </dgm:pt>
    <dgm:pt modelId="{940BECA5-631A-4462-B667-79C0632FA9DB}" type="sibTrans" cxnId="{81F62033-35E3-49DD-822E-8CF1FE332F38}">
      <dgm:prSet/>
      <dgm:spPr/>
      <dgm:t>
        <a:bodyPr/>
        <a:lstStyle/>
        <a:p>
          <a:endParaRPr lang="en-US" sz="1100" b="1">
            <a:latin typeface="Times New Roman" pitchFamily="18" charset="0"/>
            <a:cs typeface="Times New Roman" pitchFamily="18" charset="0"/>
          </a:endParaRPr>
        </a:p>
      </dgm:t>
    </dgm:pt>
    <dgm:pt modelId="{59F44804-6711-4AB9-9BEA-514E04446DC1}">
      <dgm:prSet phldrT="[Text]" custT="1"/>
      <dgm:spPr/>
      <dgm:t>
        <a:bodyPr/>
        <a:lstStyle/>
        <a:p>
          <a:r>
            <a:rPr lang="en-US" sz="1100" b="1" dirty="0">
              <a:latin typeface="Times New Roman" pitchFamily="18" charset="0"/>
              <a:cs typeface="Times New Roman" pitchFamily="18" charset="0"/>
            </a:rPr>
            <a:t>TRANSPARANSI</a:t>
          </a:r>
        </a:p>
      </dgm:t>
    </dgm:pt>
    <dgm:pt modelId="{555E0813-28EF-4D70-817E-45439D4D53FE}" type="parTrans" cxnId="{1ADEAE24-A7C3-47AF-B7EF-DAC7489B48D3}">
      <dgm:prSet/>
      <dgm:spPr/>
      <dgm:t>
        <a:bodyPr/>
        <a:lstStyle/>
        <a:p>
          <a:endParaRPr lang="en-US" sz="1100" b="1">
            <a:latin typeface="Times New Roman" pitchFamily="18" charset="0"/>
            <a:cs typeface="Times New Roman" pitchFamily="18" charset="0"/>
          </a:endParaRPr>
        </a:p>
      </dgm:t>
    </dgm:pt>
    <dgm:pt modelId="{B84DD2DC-D7D0-4EC5-8856-72DA7EE62321}" type="sibTrans" cxnId="{1ADEAE24-A7C3-47AF-B7EF-DAC7489B48D3}">
      <dgm:prSet/>
      <dgm:spPr/>
      <dgm:t>
        <a:bodyPr/>
        <a:lstStyle/>
        <a:p>
          <a:endParaRPr lang="en-US" sz="1100" b="1">
            <a:latin typeface="Times New Roman" pitchFamily="18" charset="0"/>
            <a:cs typeface="Times New Roman" pitchFamily="18" charset="0"/>
          </a:endParaRPr>
        </a:p>
      </dgm:t>
    </dgm:pt>
    <dgm:pt modelId="{E46A25F7-9259-4D13-B905-E21C51FD4CE7}">
      <dgm:prSet phldrT="[Text]" custT="1"/>
      <dgm:spPr/>
      <dgm:t>
        <a:bodyPr/>
        <a:lstStyle/>
        <a:p>
          <a:r>
            <a:rPr lang="en-US" sz="1100" b="1" dirty="0">
              <a:latin typeface="Times New Roman" pitchFamily="18" charset="0"/>
              <a:cs typeface="Times New Roman" pitchFamily="18" charset="0"/>
            </a:rPr>
            <a:t>AKUNTABEL</a:t>
          </a:r>
        </a:p>
      </dgm:t>
    </dgm:pt>
    <dgm:pt modelId="{B3F3CA1F-5360-4CBF-BAD6-DB58C0500274}" type="parTrans" cxnId="{C97C8BF2-35F6-4F86-9968-F3C93787BDDC}">
      <dgm:prSet/>
      <dgm:spPr/>
      <dgm:t>
        <a:bodyPr/>
        <a:lstStyle/>
        <a:p>
          <a:endParaRPr lang="en-US" sz="1100" b="1">
            <a:latin typeface="Times New Roman" pitchFamily="18" charset="0"/>
            <a:cs typeface="Times New Roman" pitchFamily="18" charset="0"/>
          </a:endParaRPr>
        </a:p>
      </dgm:t>
    </dgm:pt>
    <dgm:pt modelId="{698C9B7D-6AF0-4702-A3F3-1B5871D4B438}" type="sibTrans" cxnId="{C97C8BF2-35F6-4F86-9968-F3C93787BDDC}">
      <dgm:prSet/>
      <dgm:spPr/>
      <dgm:t>
        <a:bodyPr/>
        <a:lstStyle/>
        <a:p>
          <a:endParaRPr lang="en-US" sz="1100" b="1">
            <a:latin typeface="Times New Roman" pitchFamily="18" charset="0"/>
            <a:cs typeface="Times New Roman" pitchFamily="18" charset="0"/>
          </a:endParaRPr>
        </a:p>
      </dgm:t>
    </dgm:pt>
    <dgm:pt modelId="{41683A65-8A08-4786-A657-874DEC7D63AF}">
      <dgm:prSet phldrT="[Text]" custT="1"/>
      <dgm:spPr/>
      <dgm:t>
        <a:bodyPr/>
        <a:lstStyle/>
        <a:p>
          <a:r>
            <a:rPr lang="en-US" sz="1100" b="1" dirty="0">
              <a:latin typeface="Times New Roman" pitchFamily="18" charset="0"/>
              <a:cs typeface="Times New Roman" pitchFamily="18" charset="0"/>
            </a:rPr>
            <a:t>KONDISIONAL</a:t>
          </a:r>
        </a:p>
      </dgm:t>
    </dgm:pt>
    <dgm:pt modelId="{27E911F2-FA03-4D67-9F95-4E89ABB65563}" type="parTrans" cxnId="{0031CD7D-281E-4CD1-A5EE-710450E37F57}">
      <dgm:prSet/>
      <dgm:spPr/>
      <dgm:t>
        <a:bodyPr/>
        <a:lstStyle/>
        <a:p>
          <a:endParaRPr lang="en-US" sz="1100" b="1">
            <a:latin typeface="Times New Roman" pitchFamily="18" charset="0"/>
            <a:cs typeface="Times New Roman" pitchFamily="18" charset="0"/>
          </a:endParaRPr>
        </a:p>
      </dgm:t>
    </dgm:pt>
    <dgm:pt modelId="{FFB24309-42ED-4108-96CA-8D98B97940FC}" type="sibTrans" cxnId="{0031CD7D-281E-4CD1-A5EE-710450E37F57}">
      <dgm:prSet/>
      <dgm:spPr/>
      <dgm:t>
        <a:bodyPr/>
        <a:lstStyle/>
        <a:p>
          <a:endParaRPr lang="en-US" sz="1100" b="1">
            <a:latin typeface="Times New Roman" pitchFamily="18" charset="0"/>
            <a:cs typeface="Times New Roman" pitchFamily="18" charset="0"/>
          </a:endParaRPr>
        </a:p>
      </dgm:t>
    </dgm:pt>
    <dgm:pt modelId="{F14BEEE6-E4ED-4CCC-8089-456276308026}" type="pres">
      <dgm:prSet presAssocID="{0FE5459A-46C4-4C92-BC0E-A4D55113277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EC0E2DF-67A8-4911-86FE-876118D839C5}" type="pres">
      <dgm:prSet presAssocID="{0C4047A3-1951-4CBC-B045-718808EFBDBC}" presName="Parent" presStyleLbl="node0" presStyleIdx="0" presStyleCnt="1">
        <dgm:presLayoutVars>
          <dgm:chMax val="6"/>
          <dgm:chPref val="6"/>
        </dgm:presLayoutVars>
      </dgm:prSet>
      <dgm:spPr/>
    </dgm:pt>
    <dgm:pt modelId="{13CD31B8-8104-4D99-A61F-07B31854AC8B}" type="pres">
      <dgm:prSet presAssocID="{13DC0734-1672-417F-9EC1-54A7E7EA9C37}" presName="Accent1" presStyleCnt="0"/>
      <dgm:spPr/>
    </dgm:pt>
    <dgm:pt modelId="{421AD172-3D04-4791-B6F4-02474E4739E5}" type="pres">
      <dgm:prSet presAssocID="{13DC0734-1672-417F-9EC1-54A7E7EA9C37}" presName="Accent" presStyleLbl="bgShp" presStyleIdx="0" presStyleCnt="6"/>
      <dgm:spPr/>
    </dgm:pt>
    <dgm:pt modelId="{84305B5A-A7E8-4894-BCA0-6F6B110B3448}" type="pres">
      <dgm:prSet presAssocID="{13DC0734-1672-417F-9EC1-54A7E7EA9C37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915CD825-AEF2-4270-BC1B-6C2F6AD0A442}" type="pres">
      <dgm:prSet presAssocID="{76E4E81E-0A82-40A2-A50A-A994E6D2F171}" presName="Accent2" presStyleCnt="0"/>
      <dgm:spPr/>
    </dgm:pt>
    <dgm:pt modelId="{CED96A97-71F9-4154-B68B-10F0825F4F78}" type="pres">
      <dgm:prSet presAssocID="{76E4E81E-0A82-40A2-A50A-A994E6D2F171}" presName="Accent" presStyleLbl="bgShp" presStyleIdx="1" presStyleCnt="6"/>
      <dgm:spPr/>
    </dgm:pt>
    <dgm:pt modelId="{8538C61D-807B-43C6-89CA-85339B3D2264}" type="pres">
      <dgm:prSet presAssocID="{76E4E81E-0A82-40A2-A50A-A994E6D2F171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2936EB04-3C0A-4961-A428-A98B449B9B9B}" type="pres">
      <dgm:prSet presAssocID="{A2C5B14C-D297-45A4-A487-6BE62E6D5CB3}" presName="Accent3" presStyleCnt="0"/>
      <dgm:spPr/>
    </dgm:pt>
    <dgm:pt modelId="{5DF7D676-DD1A-45B3-9C22-731D3D1AFCE5}" type="pres">
      <dgm:prSet presAssocID="{A2C5B14C-D297-45A4-A487-6BE62E6D5CB3}" presName="Accent" presStyleLbl="bgShp" presStyleIdx="2" presStyleCnt="6"/>
      <dgm:spPr/>
    </dgm:pt>
    <dgm:pt modelId="{98DE2B53-691F-4929-83E2-5968B40DBB5C}" type="pres">
      <dgm:prSet presAssocID="{A2C5B14C-D297-45A4-A487-6BE62E6D5CB3}" presName="Child3" presStyleLbl="node1" presStyleIdx="2" presStyleCnt="6" custScaleX="126797" custScaleY="114317">
        <dgm:presLayoutVars>
          <dgm:chMax val="0"/>
          <dgm:chPref val="0"/>
          <dgm:bulletEnabled val="1"/>
        </dgm:presLayoutVars>
      </dgm:prSet>
      <dgm:spPr/>
    </dgm:pt>
    <dgm:pt modelId="{65C53AFE-C798-4D23-8FCF-FF220C45BAEC}" type="pres">
      <dgm:prSet presAssocID="{59F44804-6711-4AB9-9BEA-514E04446DC1}" presName="Accent4" presStyleCnt="0"/>
      <dgm:spPr/>
    </dgm:pt>
    <dgm:pt modelId="{12874B6C-D3EF-4F3F-AFA5-BBCB86726A28}" type="pres">
      <dgm:prSet presAssocID="{59F44804-6711-4AB9-9BEA-514E04446DC1}" presName="Accent" presStyleLbl="bgShp" presStyleIdx="3" presStyleCnt="6"/>
      <dgm:spPr/>
    </dgm:pt>
    <dgm:pt modelId="{C691C67A-119E-4B8B-B1D9-3B689B5BE4E6}" type="pres">
      <dgm:prSet presAssocID="{59F44804-6711-4AB9-9BEA-514E04446DC1}" presName="Child4" presStyleLbl="node1" presStyleIdx="3" presStyleCnt="6" custScaleX="123202" custScaleY="106998">
        <dgm:presLayoutVars>
          <dgm:chMax val="0"/>
          <dgm:chPref val="0"/>
          <dgm:bulletEnabled val="1"/>
        </dgm:presLayoutVars>
      </dgm:prSet>
      <dgm:spPr/>
    </dgm:pt>
    <dgm:pt modelId="{6E7528F1-7863-4F86-A3E1-EA5FD964427A}" type="pres">
      <dgm:prSet presAssocID="{E46A25F7-9259-4D13-B905-E21C51FD4CE7}" presName="Accent5" presStyleCnt="0"/>
      <dgm:spPr/>
    </dgm:pt>
    <dgm:pt modelId="{52D91B29-B4A0-4758-A52A-F73ECA261686}" type="pres">
      <dgm:prSet presAssocID="{E46A25F7-9259-4D13-B905-E21C51FD4CE7}" presName="Accent" presStyleLbl="bgShp" presStyleIdx="4" presStyleCnt="6"/>
      <dgm:spPr/>
    </dgm:pt>
    <dgm:pt modelId="{521724AE-BC07-4D7A-8C11-44CEAD3279F7}" type="pres">
      <dgm:prSet presAssocID="{E46A25F7-9259-4D13-B905-E21C51FD4CE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80798B83-D424-493E-AC5B-7F3374118A7D}" type="pres">
      <dgm:prSet presAssocID="{41683A65-8A08-4786-A657-874DEC7D63AF}" presName="Accent6" presStyleCnt="0"/>
      <dgm:spPr/>
    </dgm:pt>
    <dgm:pt modelId="{B49ED724-37DC-49C8-A382-AC059282E020}" type="pres">
      <dgm:prSet presAssocID="{41683A65-8A08-4786-A657-874DEC7D63AF}" presName="Accent" presStyleLbl="bgShp" presStyleIdx="5" presStyleCnt="6"/>
      <dgm:spPr/>
    </dgm:pt>
    <dgm:pt modelId="{2014DAB5-F635-43F0-9353-1F86E4DDA4C4}" type="pres">
      <dgm:prSet presAssocID="{41683A65-8A08-4786-A657-874DEC7D63AF}" presName="Child6" presStyleLbl="node1" presStyleIdx="5" presStyleCnt="6" custScaleX="113398">
        <dgm:presLayoutVars>
          <dgm:chMax val="0"/>
          <dgm:chPref val="0"/>
          <dgm:bulletEnabled val="1"/>
        </dgm:presLayoutVars>
      </dgm:prSet>
      <dgm:spPr/>
    </dgm:pt>
  </dgm:ptLst>
  <dgm:cxnLst>
    <dgm:cxn modelId="{9DC3EA0D-0683-4AFF-BD82-EB2695BEA5D8}" type="presOf" srcId="{0C4047A3-1951-4CBC-B045-718808EFBDBC}" destId="{7EC0E2DF-67A8-4911-86FE-876118D839C5}" srcOrd="0" destOrd="0" presId="urn:microsoft.com/office/officeart/2011/layout/HexagonRadial"/>
    <dgm:cxn modelId="{1ADEAE24-A7C3-47AF-B7EF-DAC7489B48D3}" srcId="{0C4047A3-1951-4CBC-B045-718808EFBDBC}" destId="{59F44804-6711-4AB9-9BEA-514E04446DC1}" srcOrd="3" destOrd="0" parTransId="{555E0813-28EF-4D70-817E-45439D4D53FE}" sibTransId="{B84DD2DC-D7D0-4EC5-8856-72DA7EE62321}"/>
    <dgm:cxn modelId="{BC6AF42B-FB92-4B7D-B2DE-AE46B9664AF5}" type="presOf" srcId="{41683A65-8A08-4786-A657-874DEC7D63AF}" destId="{2014DAB5-F635-43F0-9353-1F86E4DDA4C4}" srcOrd="0" destOrd="0" presId="urn:microsoft.com/office/officeart/2011/layout/HexagonRadial"/>
    <dgm:cxn modelId="{81F62033-35E3-49DD-822E-8CF1FE332F38}" srcId="{0C4047A3-1951-4CBC-B045-718808EFBDBC}" destId="{A2C5B14C-D297-45A4-A487-6BE62E6D5CB3}" srcOrd="2" destOrd="0" parTransId="{689985A2-5EB5-4261-B32E-1987DC8F01F7}" sibTransId="{940BECA5-631A-4462-B667-79C0632FA9DB}"/>
    <dgm:cxn modelId="{46C6BD68-5313-4182-A6D9-B25EAF011AB5}" type="presOf" srcId="{76E4E81E-0A82-40A2-A50A-A994E6D2F171}" destId="{8538C61D-807B-43C6-89CA-85339B3D2264}" srcOrd="0" destOrd="0" presId="urn:microsoft.com/office/officeart/2011/layout/HexagonRadial"/>
    <dgm:cxn modelId="{0031CD7D-281E-4CD1-A5EE-710450E37F57}" srcId="{0C4047A3-1951-4CBC-B045-718808EFBDBC}" destId="{41683A65-8A08-4786-A657-874DEC7D63AF}" srcOrd="5" destOrd="0" parTransId="{27E911F2-FA03-4D67-9F95-4E89ABB65563}" sibTransId="{FFB24309-42ED-4108-96CA-8D98B97940FC}"/>
    <dgm:cxn modelId="{F84A4692-6EDB-456D-B6C2-A22D5C8BF859}" type="presOf" srcId="{A2C5B14C-D297-45A4-A487-6BE62E6D5CB3}" destId="{98DE2B53-691F-4929-83E2-5968B40DBB5C}" srcOrd="0" destOrd="0" presId="urn:microsoft.com/office/officeart/2011/layout/HexagonRadial"/>
    <dgm:cxn modelId="{4CB0EA92-4F36-46EC-9D64-7F04CB107642}" type="presOf" srcId="{13DC0734-1672-417F-9EC1-54A7E7EA9C37}" destId="{84305B5A-A7E8-4894-BCA0-6F6B110B3448}" srcOrd="0" destOrd="0" presId="urn:microsoft.com/office/officeart/2011/layout/HexagonRadial"/>
    <dgm:cxn modelId="{049858B5-4D47-4B3C-964E-215920C04E81}" type="presOf" srcId="{0FE5459A-46C4-4C92-BC0E-A4D551132775}" destId="{F14BEEE6-E4ED-4CCC-8089-456276308026}" srcOrd="0" destOrd="0" presId="urn:microsoft.com/office/officeart/2011/layout/HexagonRadial"/>
    <dgm:cxn modelId="{676EC9DA-6587-4900-92CA-1D86FAD2AF1F}" srcId="{0C4047A3-1951-4CBC-B045-718808EFBDBC}" destId="{13DC0734-1672-417F-9EC1-54A7E7EA9C37}" srcOrd="0" destOrd="0" parTransId="{51C71C52-5F02-45AF-9E16-DA4F843A3001}" sibTransId="{C655E02F-F506-4FC0-93C8-283676677348}"/>
    <dgm:cxn modelId="{916573DB-90A2-4D86-8AD4-F50B3A68AA6F}" srcId="{0C4047A3-1951-4CBC-B045-718808EFBDBC}" destId="{76E4E81E-0A82-40A2-A50A-A994E6D2F171}" srcOrd="1" destOrd="0" parTransId="{23E56687-A39F-4A5B-8B48-CE4D1A2886DC}" sibTransId="{BE313558-0C56-4648-A1D4-1E366DD0F84B}"/>
    <dgm:cxn modelId="{791FFDE3-0D9C-4B67-8C4D-F8AC9510D89F}" type="presOf" srcId="{E46A25F7-9259-4D13-B905-E21C51FD4CE7}" destId="{521724AE-BC07-4D7A-8C11-44CEAD3279F7}" srcOrd="0" destOrd="0" presId="urn:microsoft.com/office/officeart/2011/layout/HexagonRadial"/>
    <dgm:cxn modelId="{C97C8BF2-35F6-4F86-9968-F3C93787BDDC}" srcId="{0C4047A3-1951-4CBC-B045-718808EFBDBC}" destId="{E46A25F7-9259-4D13-B905-E21C51FD4CE7}" srcOrd="4" destOrd="0" parTransId="{B3F3CA1F-5360-4CBF-BAD6-DB58C0500274}" sibTransId="{698C9B7D-6AF0-4702-A3F3-1B5871D4B438}"/>
    <dgm:cxn modelId="{7D136CF3-6CF4-45BA-BC7C-82D5C75D25E4}" srcId="{0FE5459A-46C4-4C92-BC0E-A4D551132775}" destId="{0C4047A3-1951-4CBC-B045-718808EFBDBC}" srcOrd="0" destOrd="0" parTransId="{ABF8F089-9EFA-4634-836E-395DD332C3E2}" sibTransId="{3266408E-798C-4186-8242-016892BFDE67}"/>
    <dgm:cxn modelId="{8B8BDAF7-85F4-483C-A78B-1F547A6705BE}" type="presOf" srcId="{59F44804-6711-4AB9-9BEA-514E04446DC1}" destId="{C691C67A-119E-4B8B-B1D9-3B689B5BE4E6}" srcOrd="0" destOrd="0" presId="urn:microsoft.com/office/officeart/2011/layout/HexagonRadial"/>
    <dgm:cxn modelId="{B1A1606E-110F-4BD8-867D-933403975A1A}" type="presParOf" srcId="{F14BEEE6-E4ED-4CCC-8089-456276308026}" destId="{7EC0E2DF-67A8-4911-86FE-876118D839C5}" srcOrd="0" destOrd="0" presId="urn:microsoft.com/office/officeart/2011/layout/HexagonRadial"/>
    <dgm:cxn modelId="{03E8BB20-12DF-4D7E-A61B-D2CBB86CA97D}" type="presParOf" srcId="{F14BEEE6-E4ED-4CCC-8089-456276308026}" destId="{13CD31B8-8104-4D99-A61F-07B31854AC8B}" srcOrd="1" destOrd="0" presId="urn:microsoft.com/office/officeart/2011/layout/HexagonRadial"/>
    <dgm:cxn modelId="{31209D2E-780D-4A29-8726-057A0367AB1E}" type="presParOf" srcId="{13CD31B8-8104-4D99-A61F-07B31854AC8B}" destId="{421AD172-3D04-4791-B6F4-02474E4739E5}" srcOrd="0" destOrd="0" presId="urn:microsoft.com/office/officeart/2011/layout/HexagonRadial"/>
    <dgm:cxn modelId="{B4FE9CCA-1024-4D4E-8127-6AAA36FFAC83}" type="presParOf" srcId="{F14BEEE6-E4ED-4CCC-8089-456276308026}" destId="{84305B5A-A7E8-4894-BCA0-6F6B110B3448}" srcOrd="2" destOrd="0" presId="urn:microsoft.com/office/officeart/2011/layout/HexagonRadial"/>
    <dgm:cxn modelId="{AD67F976-A289-4ED4-A6C5-4A6868C4C2C6}" type="presParOf" srcId="{F14BEEE6-E4ED-4CCC-8089-456276308026}" destId="{915CD825-AEF2-4270-BC1B-6C2F6AD0A442}" srcOrd="3" destOrd="0" presId="urn:microsoft.com/office/officeart/2011/layout/HexagonRadial"/>
    <dgm:cxn modelId="{7ED29767-C56B-44CF-A95D-40E4F341D93E}" type="presParOf" srcId="{915CD825-AEF2-4270-BC1B-6C2F6AD0A442}" destId="{CED96A97-71F9-4154-B68B-10F0825F4F78}" srcOrd="0" destOrd="0" presId="urn:microsoft.com/office/officeart/2011/layout/HexagonRadial"/>
    <dgm:cxn modelId="{0C17B2BB-E830-4FA9-B21F-C25E9D70FFE7}" type="presParOf" srcId="{F14BEEE6-E4ED-4CCC-8089-456276308026}" destId="{8538C61D-807B-43C6-89CA-85339B3D2264}" srcOrd="4" destOrd="0" presId="urn:microsoft.com/office/officeart/2011/layout/HexagonRadial"/>
    <dgm:cxn modelId="{B504204F-1BB9-4FA1-9EF8-B302E95F27EE}" type="presParOf" srcId="{F14BEEE6-E4ED-4CCC-8089-456276308026}" destId="{2936EB04-3C0A-4961-A428-A98B449B9B9B}" srcOrd="5" destOrd="0" presId="urn:microsoft.com/office/officeart/2011/layout/HexagonRadial"/>
    <dgm:cxn modelId="{5EB04DAE-989A-4477-8E4A-3879FFBB19BA}" type="presParOf" srcId="{2936EB04-3C0A-4961-A428-A98B449B9B9B}" destId="{5DF7D676-DD1A-45B3-9C22-731D3D1AFCE5}" srcOrd="0" destOrd="0" presId="urn:microsoft.com/office/officeart/2011/layout/HexagonRadial"/>
    <dgm:cxn modelId="{F70C708B-C7C8-4C1E-B4DE-118347768C52}" type="presParOf" srcId="{F14BEEE6-E4ED-4CCC-8089-456276308026}" destId="{98DE2B53-691F-4929-83E2-5968B40DBB5C}" srcOrd="6" destOrd="0" presId="urn:microsoft.com/office/officeart/2011/layout/HexagonRadial"/>
    <dgm:cxn modelId="{861DB455-2630-4732-ACAE-3D0BB7BD7FE7}" type="presParOf" srcId="{F14BEEE6-E4ED-4CCC-8089-456276308026}" destId="{65C53AFE-C798-4D23-8FCF-FF220C45BAEC}" srcOrd="7" destOrd="0" presId="urn:microsoft.com/office/officeart/2011/layout/HexagonRadial"/>
    <dgm:cxn modelId="{29DB3F83-8F20-4542-A666-BDF75B475E4A}" type="presParOf" srcId="{65C53AFE-C798-4D23-8FCF-FF220C45BAEC}" destId="{12874B6C-D3EF-4F3F-AFA5-BBCB86726A28}" srcOrd="0" destOrd="0" presId="urn:microsoft.com/office/officeart/2011/layout/HexagonRadial"/>
    <dgm:cxn modelId="{02ECDC17-681F-4595-B215-321F8E9C9558}" type="presParOf" srcId="{F14BEEE6-E4ED-4CCC-8089-456276308026}" destId="{C691C67A-119E-4B8B-B1D9-3B689B5BE4E6}" srcOrd="8" destOrd="0" presId="urn:microsoft.com/office/officeart/2011/layout/HexagonRadial"/>
    <dgm:cxn modelId="{717DAA60-3B60-4912-A5FD-5E4B885BA22D}" type="presParOf" srcId="{F14BEEE6-E4ED-4CCC-8089-456276308026}" destId="{6E7528F1-7863-4F86-A3E1-EA5FD964427A}" srcOrd="9" destOrd="0" presId="urn:microsoft.com/office/officeart/2011/layout/HexagonRadial"/>
    <dgm:cxn modelId="{02826EA7-C078-4E49-87EB-35F8CE4C209D}" type="presParOf" srcId="{6E7528F1-7863-4F86-A3E1-EA5FD964427A}" destId="{52D91B29-B4A0-4758-A52A-F73ECA261686}" srcOrd="0" destOrd="0" presId="urn:microsoft.com/office/officeart/2011/layout/HexagonRadial"/>
    <dgm:cxn modelId="{38A71B79-BBBA-4EDE-B1E3-A24021E734F7}" type="presParOf" srcId="{F14BEEE6-E4ED-4CCC-8089-456276308026}" destId="{521724AE-BC07-4D7A-8C11-44CEAD3279F7}" srcOrd="10" destOrd="0" presId="urn:microsoft.com/office/officeart/2011/layout/HexagonRadial"/>
    <dgm:cxn modelId="{B5B1E1E3-5B34-40C7-A7F8-1CBD64B23A21}" type="presParOf" srcId="{F14BEEE6-E4ED-4CCC-8089-456276308026}" destId="{80798B83-D424-493E-AC5B-7F3374118A7D}" srcOrd="11" destOrd="0" presId="urn:microsoft.com/office/officeart/2011/layout/HexagonRadial"/>
    <dgm:cxn modelId="{E58CD33C-6F39-4C85-ADFB-B86169FA2E15}" type="presParOf" srcId="{80798B83-D424-493E-AC5B-7F3374118A7D}" destId="{B49ED724-37DC-49C8-A382-AC059282E020}" srcOrd="0" destOrd="0" presId="urn:microsoft.com/office/officeart/2011/layout/HexagonRadial"/>
    <dgm:cxn modelId="{6196C325-DCBE-4B5D-ADD6-494D48C5EA13}" type="presParOf" srcId="{F14BEEE6-E4ED-4CCC-8089-456276308026}" destId="{2014DAB5-F635-43F0-9353-1F86E4DDA4C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272F32-6D4D-4370-9EEC-DB276EB8FDFC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52A5B1-FFE8-47D4-90FB-52D05AE28A33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400" b="1" dirty="0">
              <a:latin typeface="Times New Roman" pitchFamily="18" charset="0"/>
              <a:cs typeface="Times New Roman" pitchFamily="18" charset="0"/>
            </a:rPr>
            <a:t>LENGKAP, MUDAH, DISIPLIN, SOPAN SANTUN </a:t>
          </a:r>
        </a:p>
      </dgm:t>
    </dgm:pt>
    <dgm:pt modelId="{400A9A6C-986A-492F-BB95-A1916141C769}" type="parTrans" cxnId="{DBAED3BA-DF4F-4A3F-9D0B-8CDDBADC9F32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09FB49A5-AE81-4A74-B8D8-2A3956DEC25D}" type="sibTrans" cxnId="{DBAED3BA-DF4F-4A3F-9D0B-8CDDBADC9F32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C2385AF1-D61D-4F2E-9117-84E2D65B5FD1}">
      <dgm:prSet phldrT="[Text]" custT="1"/>
      <dgm:spPr/>
      <dgm:t>
        <a:bodyPr/>
        <a:lstStyle/>
        <a:p>
          <a:r>
            <a:rPr lang="en-US" sz="1400" dirty="0">
              <a:latin typeface="Times New Roman" pitchFamily="18" charset="0"/>
              <a:cs typeface="Times New Roman" pitchFamily="18" charset="0"/>
            </a:rPr>
            <a:t>AKURAN</a:t>
          </a:r>
        </a:p>
      </dgm:t>
    </dgm:pt>
    <dgm:pt modelId="{4538E3D2-E654-4A8A-901D-3FD74390599B}" type="parTrans" cxnId="{65ADC662-97D3-4D4B-BC46-69BE6642760A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A5D49DF8-4CBB-422D-B923-623038EFB44F}" type="sibTrans" cxnId="{65ADC662-97D3-4D4B-BC46-69BE6642760A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081B4341-F544-4C1F-95F2-22E7E91FA42A}">
      <dgm:prSet phldrT="[Text]" custT="1"/>
      <dgm:spPr/>
      <dgm:t>
        <a:bodyPr/>
        <a:lstStyle/>
        <a:p>
          <a:r>
            <a:rPr lang="en-US" sz="1400" dirty="0">
              <a:latin typeface="Times New Roman" pitchFamily="18" charset="0"/>
              <a:cs typeface="Times New Roman" pitchFamily="18" charset="0"/>
            </a:rPr>
            <a:t>AMAN</a:t>
          </a:r>
        </a:p>
      </dgm:t>
    </dgm:pt>
    <dgm:pt modelId="{DDFBA806-13F4-40B0-A29B-0E8840643768}" type="parTrans" cxnId="{1CAC2AD7-C9FD-419A-9C68-C6A34B22703E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7F7C7496-1E7D-4EF0-A642-7EB67D2CF76E}" type="sibTrans" cxnId="{1CAC2AD7-C9FD-419A-9C68-C6A34B22703E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4717E508-3089-4DE2-8228-228FEE1CD5DE}">
      <dgm:prSet phldrT="[Text]" custT="1"/>
      <dgm:spPr/>
      <dgm:t>
        <a:bodyPr/>
        <a:lstStyle/>
        <a:p>
          <a:r>
            <a:rPr lang="en-US" sz="1400" dirty="0">
              <a:latin typeface="Times New Roman" pitchFamily="18" charset="0"/>
              <a:cs typeface="Times New Roman" pitchFamily="18" charset="0"/>
            </a:rPr>
            <a:t>TANGGUNG JAWAB</a:t>
          </a:r>
        </a:p>
      </dgm:t>
    </dgm:pt>
    <dgm:pt modelId="{005A5771-03DC-4D34-86F4-FA78F50996B7}" type="parTrans" cxnId="{FAC81563-7411-49C6-BA5A-2BD18FCCECDF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D2D274C1-D3FA-4130-94AE-12D8B7D03C25}" type="sibTrans" cxnId="{FAC81563-7411-49C6-BA5A-2BD18FCCECDF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4D44E0F0-1031-435B-8858-5FF38916970A}">
      <dgm:prSet phldrT="[Text]" custT="1"/>
      <dgm:spPr/>
      <dgm:t>
        <a:bodyPr/>
        <a:lstStyle/>
        <a:p>
          <a:r>
            <a:rPr lang="en-US" sz="1400" dirty="0">
              <a:latin typeface="Times New Roman" pitchFamily="18" charset="0"/>
              <a:cs typeface="Times New Roman" pitchFamily="18" charset="0"/>
            </a:rPr>
            <a:t>SEDERHANA</a:t>
          </a:r>
        </a:p>
      </dgm:t>
    </dgm:pt>
    <dgm:pt modelId="{AE46270B-4CBE-437F-9055-58F7C06DD9BB}" type="parTrans" cxnId="{E110DB9C-481F-4F88-9416-2D44E78D6EA2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94785CC7-A23E-4A72-BFFA-0A9083097F2C}" type="sibTrans" cxnId="{E110DB9C-481F-4F88-9416-2D44E78D6EA2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58F3E254-48A3-4C77-AE88-F50E4D288AFE}">
      <dgm:prSet phldrT="[Text]" custT="1"/>
      <dgm:spPr/>
      <dgm:t>
        <a:bodyPr/>
        <a:lstStyle/>
        <a:p>
          <a:r>
            <a:rPr lang="en-US" sz="1400" dirty="0">
              <a:latin typeface="Times New Roman" pitchFamily="18" charset="0"/>
              <a:cs typeface="Times New Roman" pitchFamily="18" charset="0"/>
            </a:rPr>
            <a:t>JELAS</a:t>
          </a:r>
        </a:p>
      </dgm:t>
    </dgm:pt>
    <dgm:pt modelId="{55A009EA-D6C1-4CB5-A329-6DD8402C9B39}" type="parTrans" cxnId="{5ABB0970-0F91-4FD7-8DAC-F2435D376543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3E84AC2B-1215-4BCE-8C74-6B043747E272}" type="sibTrans" cxnId="{5ABB0970-0F91-4FD7-8DAC-F2435D376543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78AC9326-9D51-4A1F-AAAF-A0CF9A007934}">
      <dgm:prSet phldrT="[Text]" custT="1"/>
      <dgm:spPr/>
      <dgm:t>
        <a:bodyPr/>
        <a:lstStyle/>
        <a:p>
          <a:r>
            <a:rPr lang="en-US" sz="1400" dirty="0">
              <a:latin typeface="Times New Roman" pitchFamily="18" charset="0"/>
              <a:cs typeface="Times New Roman" pitchFamily="18" charset="0"/>
            </a:rPr>
            <a:t>PASTI</a:t>
          </a:r>
        </a:p>
      </dgm:t>
    </dgm:pt>
    <dgm:pt modelId="{27795188-E9D0-4F58-8625-B345EF2C9BC8}" type="parTrans" cxnId="{D27E67BA-458B-4993-B7E5-B256F0A54D35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C85CC496-C0FD-46BF-9754-66FAFEB295C1}" type="sibTrans" cxnId="{D27E67BA-458B-4993-B7E5-B256F0A54D35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344C2E58-D0E8-4FDF-AEEA-40BD01A72BEB}" type="pres">
      <dgm:prSet presAssocID="{8B272F32-6D4D-4370-9EEC-DB276EB8FDF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FBF6D55-BDD6-4ECD-8E15-223AB47933F6}" type="pres">
      <dgm:prSet presAssocID="{2E52A5B1-FFE8-47D4-90FB-52D05AE28A33}" presName="Parent" presStyleLbl="node0" presStyleIdx="0" presStyleCnt="1">
        <dgm:presLayoutVars>
          <dgm:chMax val="6"/>
          <dgm:chPref val="6"/>
        </dgm:presLayoutVars>
      </dgm:prSet>
      <dgm:spPr/>
    </dgm:pt>
    <dgm:pt modelId="{B3869A08-8634-4A7C-9B93-7847236DE5B0}" type="pres">
      <dgm:prSet presAssocID="{C2385AF1-D61D-4F2E-9117-84E2D65B5FD1}" presName="Accent1" presStyleCnt="0"/>
      <dgm:spPr/>
    </dgm:pt>
    <dgm:pt modelId="{6C4BA83B-69B8-4C8B-AD96-0D941978A763}" type="pres">
      <dgm:prSet presAssocID="{C2385AF1-D61D-4F2E-9117-84E2D65B5FD1}" presName="Accent" presStyleLbl="bgShp" presStyleIdx="0" presStyleCnt="6"/>
      <dgm:spPr/>
    </dgm:pt>
    <dgm:pt modelId="{5E07511A-3F7E-4474-8C77-74C1B40110A2}" type="pres">
      <dgm:prSet presAssocID="{C2385AF1-D61D-4F2E-9117-84E2D65B5FD1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B8EF267F-38E0-4E5C-99EE-CEE7BA78B153}" type="pres">
      <dgm:prSet presAssocID="{081B4341-F544-4C1F-95F2-22E7E91FA42A}" presName="Accent2" presStyleCnt="0"/>
      <dgm:spPr/>
    </dgm:pt>
    <dgm:pt modelId="{B59E6EAE-5387-40EE-A5C7-B63F25690942}" type="pres">
      <dgm:prSet presAssocID="{081B4341-F544-4C1F-95F2-22E7E91FA42A}" presName="Accent" presStyleLbl="bgShp" presStyleIdx="1" presStyleCnt="6"/>
      <dgm:spPr/>
    </dgm:pt>
    <dgm:pt modelId="{714DA800-7465-449F-B98A-D7A327DEA521}" type="pres">
      <dgm:prSet presAssocID="{081B4341-F544-4C1F-95F2-22E7E91FA42A}" presName="Child2" presStyleLbl="node1" presStyleIdx="1" presStyleCnt="6" custScaleX="106755" custScaleY="112900">
        <dgm:presLayoutVars>
          <dgm:chMax val="0"/>
          <dgm:chPref val="0"/>
          <dgm:bulletEnabled val="1"/>
        </dgm:presLayoutVars>
      </dgm:prSet>
      <dgm:spPr/>
    </dgm:pt>
    <dgm:pt modelId="{CE30DA5E-72BC-4581-8C2B-4E14BC375721}" type="pres">
      <dgm:prSet presAssocID="{4717E508-3089-4DE2-8228-228FEE1CD5DE}" presName="Accent3" presStyleCnt="0"/>
      <dgm:spPr/>
    </dgm:pt>
    <dgm:pt modelId="{81388B20-C81F-4355-A306-BD7BAEBAA0C0}" type="pres">
      <dgm:prSet presAssocID="{4717E508-3089-4DE2-8228-228FEE1CD5DE}" presName="Accent" presStyleLbl="bgShp" presStyleIdx="2" presStyleCnt="6"/>
      <dgm:spPr/>
    </dgm:pt>
    <dgm:pt modelId="{03AC82BD-1FEE-4FA0-8885-11062C52CC08}" type="pres">
      <dgm:prSet presAssocID="{4717E508-3089-4DE2-8228-228FEE1CD5DE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065A71F2-F627-40AC-B25A-E0AE3CD5E9AA}" type="pres">
      <dgm:prSet presAssocID="{4D44E0F0-1031-435B-8858-5FF38916970A}" presName="Accent4" presStyleCnt="0"/>
      <dgm:spPr/>
    </dgm:pt>
    <dgm:pt modelId="{B6898711-1271-4F0F-A38D-C78115CB0C42}" type="pres">
      <dgm:prSet presAssocID="{4D44E0F0-1031-435B-8858-5FF38916970A}" presName="Accent" presStyleLbl="bgShp" presStyleIdx="3" presStyleCnt="6"/>
      <dgm:spPr/>
    </dgm:pt>
    <dgm:pt modelId="{F73615C9-E298-40FC-BC12-8B3C899B98AF}" type="pres">
      <dgm:prSet presAssocID="{4D44E0F0-1031-435B-8858-5FF38916970A}" presName="Child4" presStyleLbl="node1" presStyleIdx="3" presStyleCnt="6" custScaleX="123202" custScaleY="106998">
        <dgm:presLayoutVars>
          <dgm:chMax val="0"/>
          <dgm:chPref val="0"/>
          <dgm:bulletEnabled val="1"/>
        </dgm:presLayoutVars>
      </dgm:prSet>
      <dgm:spPr/>
    </dgm:pt>
    <dgm:pt modelId="{1257245F-C4C4-41BC-8CBB-42DB1BA38281}" type="pres">
      <dgm:prSet presAssocID="{58F3E254-48A3-4C77-AE88-F50E4D288AFE}" presName="Accent5" presStyleCnt="0"/>
      <dgm:spPr/>
    </dgm:pt>
    <dgm:pt modelId="{B2556122-A35B-467D-8E5B-A250F8368079}" type="pres">
      <dgm:prSet presAssocID="{58F3E254-48A3-4C77-AE88-F50E4D288AFE}" presName="Accent" presStyleLbl="bgShp" presStyleIdx="4" presStyleCnt="6"/>
      <dgm:spPr/>
    </dgm:pt>
    <dgm:pt modelId="{9B7D54CC-54FB-4FE7-86F8-0BF0C0C54F80}" type="pres">
      <dgm:prSet presAssocID="{58F3E254-48A3-4C77-AE88-F50E4D288AFE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65206200-55CF-45C6-9D92-2F876331FA9F}" type="pres">
      <dgm:prSet presAssocID="{78AC9326-9D51-4A1F-AAAF-A0CF9A007934}" presName="Accent6" presStyleCnt="0"/>
      <dgm:spPr/>
    </dgm:pt>
    <dgm:pt modelId="{6CA044D3-5764-4423-BFB9-372FE446B25F}" type="pres">
      <dgm:prSet presAssocID="{78AC9326-9D51-4A1F-AAAF-A0CF9A007934}" presName="Accent" presStyleLbl="bgShp" presStyleIdx="5" presStyleCnt="6"/>
      <dgm:spPr/>
    </dgm:pt>
    <dgm:pt modelId="{FC3825F2-9428-4EED-AEB3-5255D07ABE37}" type="pres">
      <dgm:prSet presAssocID="{78AC9326-9D51-4A1F-AAAF-A0CF9A00793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65B4182D-4B1C-4B2C-B604-0E3019CE2337}" type="presOf" srcId="{4717E508-3089-4DE2-8228-228FEE1CD5DE}" destId="{03AC82BD-1FEE-4FA0-8885-11062C52CC08}" srcOrd="0" destOrd="0" presId="urn:microsoft.com/office/officeart/2011/layout/HexagonRadial"/>
    <dgm:cxn modelId="{A5E79462-9713-4134-871F-02234621B44E}" type="presOf" srcId="{2E52A5B1-FFE8-47D4-90FB-52D05AE28A33}" destId="{EFBF6D55-BDD6-4ECD-8E15-223AB47933F6}" srcOrd="0" destOrd="0" presId="urn:microsoft.com/office/officeart/2011/layout/HexagonRadial"/>
    <dgm:cxn modelId="{65ADC662-97D3-4D4B-BC46-69BE6642760A}" srcId="{2E52A5B1-FFE8-47D4-90FB-52D05AE28A33}" destId="{C2385AF1-D61D-4F2E-9117-84E2D65B5FD1}" srcOrd="0" destOrd="0" parTransId="{4538E3D2-E654-4A8A-901D-3FD74390599B}" sibTransId="{A5D49DF8-4CBB-422D-B923-623038EFB44F}"/>
    <dgm:cxn modelId="{FAC81563-7411-49C6-BA5A-2BD18FCCECDF}" srcId="{2E52A5B1-FFE8-47D4-90FB-52D05AE28A33}" destId="{4717E508-3089-4DE2-8228-228FEE1CD5DE}" srcOrd="2" destOrd="0" parTransId="{005A5771-03DC-4D34-86F4-FA78F50996B7}" sibTransId="{D2D274C1-D3FA-4130-94AE-12D8B7D03C25}"/>
    <dgm:cxn modelId="{1637156B-5EDF-4FD5-A621-80CF1944D288}" type="presOf" srcId="{78AC9326-9D51-4A1F-AAAF-A0CF9A007934}" destId="{FC3825F2-9428-4EED-AEB3-5255D07ABE37}" srcOrd="0" destOrd="0" presId="urn:microsoft.com/office/officeart/2011/layout/HexagonRadial"/>
    <dgm:cxn modelId="{5ABB0970-0F91-4FD7-8DAC-F2435D376543}" srcId="{2E52A5B1-FFE8-47D4-90FB-52D05AE28A33}" destId="{58F3E254-48A3-4C77-AE88-F50E4D288AFE}" srcOrd="4" destOrd="0" parTransId="{55A009EA-D6C1-4CB5-A329-6DD8402C9B39}" sibTransId="{3E84AC2B-1215-4BCE-8C74-6B043747E272}"/>
    <dgm:cxn modelId="{F22D7F7C-2754-476C-A885-FD101AE0DB81}" type="presOf" srcId="{58F3E254-48A3-4C77-AE88-F50E4D288AFE}" destId="{9B7D54CC-54FB-4FE7-86F8-0BF0C0C54F80}" srcOrd="0" destOrd="0" presId="urn:microsoft.com/office/officeart/2011/layout/HexagonRadial"/>
    <dgm:cxn modelId="{E110DB9C-481F-4F88-9416-2D44E78D6EA2}" srcId="{2E52A5B1-FFE8-47D4-90FB-52D05AE28A33}" destId="{4D44E0F0-1031-435B-8858-5FF38916970A}" srcOrd="3" destOrd="0" parTransId="{AE46270B-4CBE-437F-9055-58F7C06DD9BB}" sibTransId="{94785CC7-A23E-4A72-BFFA-0A9083097F2C}"/>
    <dgm:cxn modelId="{4979BAB6-7C89-49C1-AC05-B66AB0290FC0}" type="presOf" srcId="{081B4341-F544-4C1F-95F2-22E7E91FA42A}" destId="{714DA800-7465-449F-B98A-D7A327DEA521}" srcOrd="0" destOrd="0" presId="urn:microsoft.com/office/officeart/2011/layout/HexagonRadial"/>
    <dgm:cxn modelId="{500843B9-2890-479C-92C6-C7DEAACCA1CC}" type="presOf" srcId="{8B272F32-6D4D-4370-9EEC-DB276EB8FDFC}" destId="{344C2E58-D0E8-4FDF-AEEA-40BD01A72BEB}" srcOrd="0" destOrd="0" presId="urn:microsoft.com/office/officeart/2011/layout/HexagonRadial"/>
    <dgm:cxn modelId="{D27E67BA-458B-4993-B7E5-B256F0A54D35}" srcId="{2E52A5B1-FFE8-47D4-90FB-52D05AE28A33}" destId="{78AC9326-9D51-4A1F-AAAF-A0CF9A007934}" srcOrd="5" destOrd="0" parTransId="{27795188-E9D0-4F58-8625-B345EF2C9BC8}" sibTransId="{C85CC496-C0FD-46BF-9754-66FAFEB295C1}"/>
    <dgm:cxn modelId="{DBAED3BA-DF4F-4A3F-9D0B-8CDDBADC9F32}" srcId="{8B272F32-6D4D-4370-9EEC-DB276EB8FDFC}" destId="{2E52A5B1-FFE8-47D4-90FB-52D05AE28A33}" srcOrd="0" destOrd="0" parTransId="{400A9A6C-986A-492F-BB95-A1916141C769}" sibTransId="{09FB49A5-AE81-4A74-B8D8-2A3956DEC25D}"/>
    <dgm:cxn modelId="{DA64D5BF-C0A7-40ED-84EC-5595EB41D2C3}" type="presOf" srcId="{4D44E0F0-1031-435B-8858-5FF38916970A}" destId="{F73615C9-E298-40FC-BC12-8B3C899B98AF}" srcOrd="0" destOrd="0" presId="urn:microsoft.com/office/officeart/2011/layout/HexagonRadial"/>
    <dgm:cxn modelId="{1CAC2AD7-C9FD-419A-9C68-C6A34B22703E}" srcId="{2E52A5B1-FFE8-47D4-90FB-52D05AE28A33}" destId="{081B4341-F544-4C1F-95F2-22E7E91FA42A}" srcOrd="1" destOrd="0" parTransId="{DDFBA806-13F4-40B0-A29B-0E8840643768}" sibTransId="{7F7C7496-1E7D-4EF0-A642-7EB67D2CF76E}"/>
    <dgm:cxn modelId="{D21B46D7-983C-469F-BCEC-DC89265D4674}" type="presOf" srcId="{C2385AF1-D61D-4F2E-9117-84E2D65B5FD1}" destId="{5E07511A-3F7E-4474-8C77-74C1B40110A2}" srcOrd="0" destOrd="0" presId="urn:microsoft.com/office/officeart/2011/layout/HexagonRadial"/>
    <dgm:cxn modelId="{8744F3C2-F40E-4D25-97ED-B52A5184394E}" type="presParOf" srcId="{344C2E58-D0E8-4FDF-AEEA-40BD01A72BEB}" destId="{EFBF6D55-BDD6-4ECD-8E15-223AB47933F6}" srcOrd="0" destOrd="0" presId="urn:microsoft.com/office/officeart/2011/layout/HexagonRadial"/>
    <dgm:cxn modelId="{ED7AE5FC-A8D6-4B35-B875-A16DD232B48C}" type="presParOf" srcId="{344C2E58-D0E8-4FDF-AEEA-40BD01A72BEB}" destId="{B3869A08-8634-4A7C-9B93-7847236DE5B0}" srcOrd="1" destOrd="0" presId="urn:microsoft.com/office/officeart/2011/layout/HexagonRadial"/>
    <dgm:cxn modelId="{A28D5A8D-C951-452C-8BEA-0A1FD9B90A90}" type="presParOf" srcId="{B3869A08-8634-4A7C-9B93-7847236DE5B0}" destId="{6C4BA83B-69B8-4C8B-AD96-0D941978A763}" srcOrd="0" destOrd="0" presId="urn:microsoft.com/office/officeart/2011/layout/HexagonRadial"/>
    <dgm:cxn modelId="{5422D9DE-22FE-463F-A34E-8FFFE401E7D4}" type="presParOf" srcId="{344C2E58-D0E8-4FDF-AEEA-40BD01A72BEB}" destId="{5E07511A-3F7E-4474-8C77-74C1B40110A2}" srcOrd="2" destOrd="0" presId="urn:microsoft.com/office/officeart/2011/layout/HexagonRadial"/>
    <dgm:cxn modelId="{7735C4B6-527E-49C9-B4CB-2B64E09750CA}" type="presParOf" srcId="{344C2E58-D0E8-4FDF-AEEA-40BD01A72BEB}" destId="{B8EF267F-38E0-4E5C-99EE-CEE7BA78B153}" srcOrd="3" destOrd="0" presId="urn:microsoft.com/office/officeart/2011/layout/HexagonRadial"/>
    <dgm:cxn modelId="{15C99819-EF67-4940-9697-6FC8F2FD7F25}" type="presParOf" srcId="{B8EF267F-38E0-4E5C-99EE-CEE7BA78B153}" destId="{B59E6EAE-5387-40EE-A5C7-B63F25690942}" srcOrd="0" destOrd="0" presId="urn:microsoft.com/office/officeart/2011/layout/HexagonRadial"/>
    <dgm:cxn modelId="{B2F82EAB-F314-41B5-9AC3-E293252F5B1F}" type="presParOf" srcId="{344C2E58-D0E8-4FDF-AEEA-40BD01A72BEB}" destId="{714DA800-7465-449F-B98A-D7A327DEA521}" srcOrd="4" destOrd="0" presId="urn:microsoft.com/office/officeart/2011/layout/HexagonRadial"/>
    <dgm:cxn modelId="{1620010D-6D25-41AB-90EF-41301F79F649}" type="presParOf" srcId="{344C2E58-D0E8-4FDF-AEEA-40BD01A72BEB}" destId="{CE30DA5E-72BC-4581-8C2B-4E14BC375721}" srcOrd="5" destOrd="0" presId="urn:microsoft.com/office/officeart/2011/layout/HexagonRadial"/>
    <dgm:cxn modelId="{A3E2E603-2837-4DEE-AB2D-46CAA58CD411}" type="presParOf" srcId="{CE30DA5E-72BC-4581-8C2B-4E14BC375721}" destId="{81388B20-C81F-4355-A306-BD7BAEBAA0C0}" srcOrd="0" destOrd="0" presId="urn:microsoft.com/office/officeart/2011/layout/HexagonRadial"/>
    <dgm:cxn modelId="{5D6AB921-2A69-4F72-ADD6-E8019B6BAE56}" type="presParOf" srcId="{344C2E58-D0E8-4FDF-AEEA-40BD01A72BEB}" destId="{03AC82BD-1FEE-4FA0-8885-11062C52CC08}" srcOrd="6" destOrd="0" presId="urn:microsoft.com/office/officeart/2011/layout/HexagonRadial"/>
    <dgm:cxn modelId="{992B0D2A-9A85-4D41-852E-0770876B2C69}" type="presParOf" srcId="{344C2E58-D0E8-4FDF-AEEA-40BD01A72BEB}" destId="{065A71F2-F627-40AC-B25A-E0AE3CD5E9AA}" srcOrd="7" destOrd="0" presId="urn:microsoft.com/office/officeart/2011/layout/HexagonRadial"/>
    <dgm:cxn modelId="{886E316F-D69F-44E3-B918-44BD9415C320}" type="presParOf" srcId="{065A71F2-F627-40AC-B25A-E0AE3CD5E9AA}" destId="{B6898711-1271-4F0F-A38D-C78115CB0C42}" srcOrd="0" destOrd="0" presId="urn:microsoft.com/office/officeart/2011/layout/HexagonRadial"/>
    <dgm:cxn modelId="{8D8ED43A-4556-40E3-BCA1-805D01DF4D52}" type="presParOf" srcId="{344C2E58-D0E8-4FDF-AEEA-40BD01A72BEB}" destId="{F73615C9-E298-40FC-BC12-8B3C899B98AF}" srcOrd="8" destOrd="0" presId="urn:microsoft.com/office/officeart/2011/layout/HexagonRadial"/>
    <dgm:cxn modelId="{97BAFEBB-2C9F-4E9D-89D1-8EBF8035E2DF}" type="presParOf" srcId="{344C2E58-D0E8-4FDF-AEEA-40BD01A72BEB}" destId="{1257245F-C4C4-41BC-8CBB-42DB1BA38281}" srcOrd="9" destOrd="0" presId="urn:microsoft.com/office/officeart/2011/layout/HexagonRadial"/>
    <dgm:cxn modelId="{E050833E-71F0-4640-BBDE-1B0DA7EA5F5D}" type="presParOf" srcId="{1257245F-C4C4-41BC-8CBB-42DB1BA38281}" destId="{B2556122-A35B-467D-8E5B-A250F8368079}" srcOrd="0" destOrd="0" presId="urn:microsoft.com/office/officeart/2011/layout/HexagonRadial"/>
    <dgm:cxn modelId="{DD2637A1-C745-4F6E-B8DC-318A3C3D5CAB}" type="presParOf" srcId="{344C2E58-D0E8-4FDF-AEEA-40BD01A72BEB}" destId="{9B7D54CC-54FB-4FE7-86F8-0BF0C0C54F80}" srcOrd="10" destOrd="0" presId="urn:microsoft.com/office/officeart/2011/layout/HexagonRadial"/>
    <dgm:cxn modelId="{A12FDE3A-0904-44D3-82C8-6103ADF20A13}" type="presParOf" srcId="{344C2E58-D0E8-4FDF-AEEA-40BD01A72BEB}" destId="{65206200-55CF-45C6-9D92-2F876331FA9F}" srcOrd="11" destOrd="0" presId="urn:microsoft.com/office/officeart/2011/layout/HexagonRadial"/>
    <dgm:cxn modelId="{6D725B3B-9DB2-4222-9DBC-A61E0438AED8}" type="presParOf" srcId="{65206200-55CF-45C6-9D92-2F876331FA9F}" destId="{6CA044D3-5764-4423-BFB9-372FE446B25F}" srcOrd="0" destOrd="0" presId="urn:microsoft.com/office/officeart/2011/layout/HexagonRadial"/>
    <dgm:cxn modelId="{4B2DCEB1-37E8-4059-AAC4-EFBC5759E1F5}" type="presParOf" srcId="{344C2E58-D0E8-4FDF-AEEA-40BD01A72BEB}" destId="{FC3825F2-9428-4EED-AEB3-5255D07ABE3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EFD56C-110D-4EB7-8B9A-C43C126A1206}" type="doc">
      <dgm:prSet loTypeId="urn:microsoft.com/office/officeart/2005/8/layout/hProcess7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65F9DA1-52E7-4643-A560-D83576E2A28B}">
      <dgm:prSet phldrT="[Text]"/>
      <dgm:spPr/>
      <dgm:t>
        <a:bodyPr/>
        <a:lstStyle/>
        <a:p>
          <a:r>
            <a:rPr lang="en-US" dirty="0"/>
            <a:t>ADMINISTRATIF</a:t>
          </a:r>
        </a:p>
      </dgm:t>
    </dgm:pt>
    <dgm:pt modelId="{B394A1AD-B724-4477-A607-DE9D28D9EAC0}" type="parTrans" cxnId="{B63A2FF0-B5EE-4089-8530-777A43D441AA}">
      <dgm:prSet/>
      <dgm:spPr/>
      <dgm:t>
        <a:bodyPr/>
        <a:lstStyle/>
        <a:p>
          <a:endParaRPr lang="en-US"/>
        </a:p>
      </dgm:t>
    </dgm:pt>
    <dgm:pt modelId="{EDB088BB-B870-42D1-9A95-08F3CE9F5CF7}" type="sibTrans" cxnId="{B63A2FF0-B5EE-4089-8530-777A43D441AA}">
      <dgm:prSet/>
      <dgm:spPr/>
      <dgm:t>
        <a:bodyPr/>
        <a:lstStyle/>
        <a:p>
          <a:endParaRPr lang="en-US"/>
        </a:p>
      </dgm:t>
    </dgm:pt>
    <dgm:pt modelId="{B348E236-3DD6-46D8-838D-D7380FE8F5FD}">
      <dgm:prSet phldrT="[Text]"/>
      <dgm:spPr/>
      <dgm:t>
        <a:bodyPr/>
        <a:lstStyle/>
        <a:p>
          <a:endParaRPr lang="en-US" dirty="0"/>
        </a:p>
      </dgm:t>
    </dgm:pt>
    <dgm:pt modelId="{E702E6DD-F28E-49DB-B081-9890696730A9}" type="parTrans" cxnId="{CA719657-2344-4D98-AF2F-D3259CE67FBD}">
      <dgm:prSet/>
      <dgm:spPr/>
      <dgm:t>
        <a:bodyPr/>
        <a:lstStyle/>
        <a:p>
          <a:endParaRPr lang="en-US"/>
        </a:p>
      </dgm:t>
    </dgm:pt>
    <dgm:pt modelId="{9C3C6D75-E661-4239-9D65-14DE48654CE5}" type="sibTrans" cxnId="{CA719657-2344-4D98-AF2F-D3259CE67FBD}">
      <dgm:prSet/>
      <dgm:spPr/>
      <dgm:t>
        <a:bodyPr/>
        <a:lstStyle/>
        <a:p>
          <a:endParaRPr lang="en-US"/>
        </a:p>
      </dgm:t>
    </dgm:pt>
    <dgm:pt modelId="{F971C089-F573-40DE-BB3B-789A631B0468}">
      <dgm:prSet phldrT="[Text]"/>
      <dgm:spPr/>
      <dgm:t>
        <a:bodyPr/>
        <a:lstStyle/>
        <a:p>
          <a:r>
            <a:rPr lang="id-ID" dirty="0"/>
            <a:t>JASA</a:t>
          </a:r>
          <a:endParaRPr lang="en-US" dirty="0"/>
        </a:p>
      </dgm:t>
    </dgm:pt>
    <dgm:pt modelId="{28E6B229-3154-4239-A495-4EE6F9E2551F}" type="parTrans" cxnId="{0FB97425-49F5-4919-B1AE-61AB532B729C}">
      <dgm:prSet/>
      <dgm:spPr/>
      <dgm:t>
        <a:bodyPr/>
        <a:lstStyle/>
        <a:p>
          <a:endParaRPr lang="en-US"/>
        </a:p>
      </dgm:t>
    </dgm:pt>
    <dgm:pt modelId="{3D2D2F62-B832-4BF0-AC21-5A00A589A130}" type="sibTrans" cxnId="{0FB97425-49F5-4919-B1AE-61AB532B729C}">
      <dgm:prSet/>
      <dgm:spPr/>
      <dgm:t>
        <a:bodyPr/>
        <a:lstStyle/>
        <a:p>
          <a:endParaRPr lang="en-US"/>
        </a:p>
      </dgm:t>
    </dgm:pt>
    <dgm:pt modelId="{B9103C2B-5E46-4B5F-8FBE-D8116E05316A}">
      <dgm:prSet phldrT="[Text]"/>
      <dgm:spPr/>
      <dgm:t>
        <a:bodyPr/>
        <a:lstStyle/>
        <a:p>
          <a:r>
            <a:rPr lang="id-ID" dirty="0">
              <a:solidFill>
                <a:srgbClr val="FF0000"/>
              </a:solidFill>
            </a:rPr>
            <a:t>BARANG</a:t>
          </a:r>
          <a:endParaRPr lang="en-US" dirty="0">
            <a:solidFill>
              <a:srgbClr val="FF0000"/>
            </a:solidFill>
          </a:endParaRPr>
        </a:p>
      </dgm:t>
    </dgm:pt>
    <dgm:pt modelId="{76C7F562-7956-4475-8457-81ACFB203524}" type="parTrans" cxnId="{91458804-D1F1-4CE6-8305-FF599FD18440}">
      <dgm:prSet/>
      <dgm:spPr/>
      <dgm:t>
        <a:bodyPr/>
        <a:lstStyle/>
        <a:p>
          <a:endParaRPr lang="id-ID"/>
        </a:p>
      </dgm:t>
    </dgm:pt>
    <dgm:pt modelId="{B52418DE-B7B8-485F-BB46-5E76F7DD3F17}" type="sibTrans" cxnId="{91458804-D1F1-4CE6-8305-FF599FD18440}">
      <dgm:prSet/>
      <dgm:spPr/>
      <dgm:t>
        <a:bodyPr/>
        <a:lstStyle/>
        <a:p>
          <a:endParaRPr lang="id-ID"/>
        </a:p>
      </dgm:t>
    </dgm:pt>
    <dgm:pt modelId="{0C288AD4-CA00-40E4-82FE-2B308A336C45}" type="pres">
      <dgm:prSet presAssocID="{DBEFD56C-110D-4EB7-8B9A-C43C126A1206}" presName="Name0" presStyleCnt="0">
        <dgm:presLayoutVars>
          <dgm:dir/>
          <dgm:animLvl val="lvl"/>
          <dgm:resizeHandles val="exact"/>
        </dgm:presLayoutVars>
      </dgm:prSet>
      <dgm:spPr/>
    </dgm:pt>
    <dgm:pt modelId="{6728EC57-F067-416D-9CF6-0C632FBE5DE0}" type="pres">
      <dgm:prSet presAssocID="{265F9DA1-52E7-4643-A560-D83576E2A28B}" presName="compositeNode" presStyleCnt="0">
        <dgm:presLayoutVars>
          <dgm:bulletEnabled val="1"/>
        </dgm:presLayoutVars>
      </dgm:prSet>
      <dgm:spPr/>
    </dgm:pt>
    <dgm:pt modelId="{DD8B01BC-3CE7-46EC-9369-C1A96C5F26CA}" type="pres">
      <dgm:prSet presAssocID="{265F9DA1-52E7-4643-A560-D83576E2A28B}" presName="bgRect" presStyleLbl="node1" presStyleIdx="0" presStyleCnt="3"/>
      <dgm:spPr/>
    </dgm:pt>
    <dgm:pt modelId="{614DBE53-1B8D-4BA2-98A4-1E5921978C35}" type="pres">
      <dgm:prSet presAssocID="{265F9DA1-52E7-4643-A560-D83576E2A28B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512BE097-6DD0-4743-97C0-6080FEFCC01E}" type="pres">
      <dgm:prSet presAssocID="{265F9DA1-52E7-4643-A560-D83576E2A28B}" presName="childNode" presStyleLbl="node1" presStyleIdx="0" presStyleCnt="3">
        <dgm:presLayoutVars>
          <dgm:bulletEnabled val="1"/>
        </dgm:presLayoutVars>
      </dgm:prSet>
      <dgm:spPr/>
    </dgm:pt>
    <dgm:pt modelId="{9A9C8F0C-9FA0-4460-AF9D-B9D6BB46D4F2}" type="pres">
      <dgm:prSet presAssocID="{EDB088BB-B870-42D1-9A95-08F3CE9F5CF7}" presName="hSp" presStyleCnt="0"/>
      <dgm:spPr/>
    </dgm:pt>
    <dgm:pt modelId="{5083F453-0EDD-4D51-A98A-A32AE4D08329}" type="pres">
      <dgm:prSet presAssocID="{EDB088BB-B870-42D1-9A95-08F3CE9F5CF7}" presName="vProcSp" presStyleCnt="0"/>
      <dgm:spPr/>
    </dgm:pt>
    <dgm:pt modelId="{6096A355-E39E-461E-BE22-4778419A183C}" type="pres">
      <dgm:prSet presAssocID="{EDB088BB-B870-42D1-9A95-08F3CE9F5CF7}" presName="vSp1" presStyleCnt="0"/>
      <dgm:spPr/>
    </dgm:pt>
    <dgm:pt modelId="{9E2E327E-7454-45F3-9816-9672A891FE65}" type="pres">
      <dgm:prSet presAssocID="{EDB088BB-B870-42D1-9A95-08F3CE9F5CF7}" presName="simulatedConn" presStyleLbl="solidFgAcc1" presStyleIdx="0" presStyleCnt="2"/>
      <dgm:spPr>
        <a:solidFill>
          <a:srgbClr val="FF0000"/>
        </a:solidFill>
      </dgm:spPr>
    </dgm:pt>
    <dgm:pt modelId="{686647F7-B6CE-4031-8F5B-155E1B57367C}" type="pres">
      <dgm:prSet presAssocID="{EDB088BB-B870-42D1-9A95-08F3CE9F5CF7}" presName="vSp2" presStyleCnt="0"/>
      <dgm:spPr/>
    </dgm:pt>
    <dgm:pt modelId="{30BE3BFB-4A07-4F5F-9033-9148C9E4EDDF}" type="pres">
      <dgm:prSet presAssocID="{EDB088BB-B870-42D1-9A95-08F3CE9F5CF7}" presName="sibTrans" presStyleCnt="0"/>
      <dgm:spPr/>
    </dgm:pt>
    <dgm:pt modelId="{E39707BC-184E-4723-860D-BC63A42A5C30}" type="pres">
      <dgm:prSet presAssocID="{B9103C2B-5E46-4B5F-8FBE-D8116E05316A}" presName="compositeNode" presStyleCnt="0">
        <dgm:presLayoutVars>
          <dgm:bulletEnabled val="1"/>
        </dgm:presLayoutVars>
      </dgm:prSet>
      <dgm:spPr/>
    </dgm:pt>
    <dgm:pt modelId="{650151FF-46F4-4E66-A922-16E306816B30}" type="pres">
      <dgm:prSet presAssocID="{B9103C2B-5E46-4B5F-8FBE-D8116E05316A}" presName="bgRect" presStyleLbl="node1" presStyleIdx="1" presStyleCnt="3"/>
      <dgm:spPr/>
    </dgm:pt>
    <dgm:pt modelId="{65EFF94E-85DE-42ED-98DE-23BC1D1A2F8A}" type="pres">
      <dgm:prSet presAssocID="{B9103C2B-5E46-4B5F-8FBE-D8116E05316A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C8CE4994-3216-4978-A3D0-3B85DE0C9170}" type="pres">
      <dgm:prSet presAssocID="{B52418DE-B7B8-485F-BB46-5E76F7DD3F17}" presName="hSp" presStyleCnt="0"/>
      <dgm:spPr/>
    </dgm:pt>
    <dgm:pt modelId="{33ABE145-A03C-47BB-9810-9495730790E1}" type="pres">
      <dgm:prSet presAssocID="{B52418DE-B7B8-485F-BB46-5E76F7DD3F17}" presName="vProcSp" presStyleCnt="0"/>
      <dgm:spPr/>
    </dgm:pt>
    <dgm:pt modelId="{D9EB7F24-41A1-4B8E-AD97-59234CBD13F6}" type="pres">
      <dgm:prSet presAssocID="{B52418DE-B7B8-485F-BB46-5E76F7DD3F17}" presName="vSp1" presStyleCnt="0"/>
      <dgm:spPr/>
    </dgm:pt>
    <dgm:pt modelId="{C75EEBC4-73C5-466B-BE58-F3FB59970F75}" type="pres">
      <dgm:prSet presAssocID="{B52418DE-B7B8-485F-BB46-5E76F7DD3F17}" presName="simulatedConn" presStyleLbl="solidFgAcc1" presStyleIdx="1" presStyleCnt="2"/>
      <dgm:spPr/>
    </dgm:pt>
    <dgm:pt modelId="{0A53CF21-DBC1-4C61-A946-A2080693A016}" type="pres">
      <dgm:prSet presAssocID="{B52418DE-B7B8-485F-BB46-5E76F7DD3F17}" presName="vSp2" presStyleCnt="0"/>
      <dgm:spPr/>
    </dgm:pt>
    <dgm:pt modelId="{3318C814-2A61-48FD-B22D-820352E399B6}" type="pres">
      <dgm:prSet presAssocID="{B52418DE-B7B8-485F-BB46-5E76F7DD3F17}" presName="sibTrans" presStyleCnt="0"/>
      <dgm:spPr/>
    </dgm:pt>
    <dgm:pt modelId="{35CCFDED-F122-4A16-8DA8-AD2CB118FB9E}" type="pres">
      <dgm:prSet presAssocID="{F971C089-F573-40DE-BB3B-789A631B0468}" presName="compositeNode" presStyleCnt="0">
        <dgm:presLayoutVars>
          <dgm:bulletEnabled val="1"/>
        </dgm:presLayoutVars>
      </dgm:prSet>
      <dgm:spPr/>
    </dgm:pt>
    <dgm:pt modelId="{3A55A4ED-08E7-442A-888E-8D86A14AFC28}" type="pres">
      <dgm:prSet presAssocID="{F971C089-F573-40DE-BB3B-789A631B0468}" presName="bgRect" presStyleLbl="node1" presStyleIdx="2" presStyleCnt="3"/>
      <dgm:spPr/>
    </dgm:pt>
    <dgm:pt modelId="{AE60788C-C834-4026-9B37-FB205B360CC4}" type="pres">
      <dgm:prSet presAssocID="{F971C089-F573-40DE-BB3B-789A631B0468}" presName="parentNode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1458804-D1F1-4CE6-8305-FF599FD18440}" srcId="{DBEFD56C-110D-4EB7-8B9A-C43C126A1206}" destId="{B9103C2B-5E46-4B5F-8FBE-D8116E05316A}" srcOrd="1" destOrd="0" parTransId="{76C7F562-7956-4475-8457-81ACFB203524}" sibTransId="{B52418DE-B7B8-485F-BB46-5E76F7DD3F17}"/>
    <dgm:cxn modelId="{580E6107-8FFD-4B49-9F4A-639EFCA9EA18}" type="presOf" srcId="{B9103C2B-5E46-4B5F-8FBE-D8116E05316A}" destId="{65EFF94E-85DE-42ED-98DE-23BC1D1A2F8A}" srcOrd="1" destOrd="0" presId="urn:microsoft.com/office/officeart/2005/8/layout/hProcess7"/>
    <dgm:cxn modelId="{5E6CC007-16B2-47BD-900F-46571F3B1934}" type="presOf" srcId="{DBEFD56C-110D-4EB7-8B9A-C43C126A1206}" destId="{0C288AD4-CA00-40E4-82FE-2B308A336C45}" srcOrd="0" destOrd="0" presId="urn:microsoft.com/office/officeart/2005/8/layout/hProcess7"/>
    <dgm:cxn modelId="{7518EA1C-9CC2-4B7D-AFCA-0D815391AC63}" type="presOf" srcId="{F971C089-F573-40DE-BB3B-789A631B0468}" destId="{3A55A4ED-08E7-442A-888E-8D86A14AFC28}" srcOrd="0" destOrd="0" presId="urn:microsoft.com/office/officeart/2005/8/layout/hProcess7"/>
    <dgm:cxn modelId="{0FB97425-49F5-4919-B1AE-61AB532B729C}" srcId="{DBEFD56C-110D-4EB7-8B9A-C43C126A1206}" destId="{F971C089-F573-40DE-BB3B-789A631B0468}" srcOrd="2" destOrd="0" parTransId="{28E6B229-3154-4239-A495-4EE6F9E2551F}" sibTransId="{3D2D2F62-B832-4BF0-AC21-5A00A589A130}"/>
    <dgm:cxn modelId="{177A7F37-5E72-412E-85D1-C2AE1810F199}" type="presOf" srcId="{265F9DA1-52E7-4643-A560-D83576E2A28B}" destId="{DD8B01BC-3CE7-46EC-9369-C1A96C5F26CA}" srcOrd="0" destOrd="0" presId="urn:microsoft.com/office/officeart/2005/8/layout/hProcess7"/>
    <dgm:cxn modelId="{CA719657-2344-4D98-AF2F-D3259CE67FBD}" srcId="{265F9DA1-52E7-4643-A560-D83576E2A28B}" destId="{B348E236-3DD6-46D8-838D-D7380FE8F5FD}" srcOrd="0" destOrd="0" parTransId="{E702E6DD-F28E-49DB-B081-9890696730A9}" sibTransId="{9C3C6D75-E661-4239-9D65-14DE48654CE5}"/>
    <dgm:cxn modelId="{E8B32894-121B-49A8-9A47-CA367527640D}" type="presOf" srcId="{265F9DA1-52E7-4643-A560-D83576E2A28B}" destId="{614DBE53-1B8D-4BA2-98A4-1E5921978C35}" srcOrd="1" destOrd="0" presId="urn:microsoft.com/office/officeart/2005/8/layout/hProcess7"/>
    <dgm:cxn modelId="{3FEE91C5-0C49-44A4-8BF6-BDBE541470E2}" type="presOf" srcId="{F971C089-F573-40DE-BB3B-789A631B0468}" destId="{AE60788C-C834-4026-9B37-FB205B360CC4}" srcOrd="1" destOrd="0" presId="urn:microsoft.com/office/officeart/2005/8/layout/hProcess7"/>
    <dgm:cxn modelId="{2E276ADD-342F-4B1F-806D-91DB6080BC79}" type="presOf" srcId="{B9103C2B-5E46-4B5F-8FBE-D8116E05316A}" destId="{650151FF-46F4-4E66-A922-16E306816B30}" srcOrd="0" destOrd="0" presId="urn:microsoft.com/office/officeart/2005/8/layout/hProcess7"/>
    <dgm:cxn modelId="{227075DF-C139-48E4-9AFA-873D2498AC10}" type="presOf" srcId="{B348E236-3DD6-46D8-838D-D7380FE8F5FD}" destId="{512BE097-6DD0-4743-97C0-6080FEFCC01E}" srcOrd="0" destOrd="0" presId="urn:microsoft.com/office/officeart/2005/8/layout/hProcess7"/>
    <dgm:cxn modelId="{B63A2FF0-B5EE-4089-8530-777A43D441AA}" srcId="{DBEFD56C-110D-4EB7-8B9A-C43C126A1206}" destId="{265F9DA1-52E7-4643-A560-D83576E2A28B}" srcOrd="0" destOrd="0" parTransId="{B394A1AD-B724-4477-A607-DE9D28D9EAC0}" sibTransId="{EDB088BB-B870-42D1-9A95-08F3CE9F5CF7}"/>
    <dgm:cxn modelId="{14D1EF20-34F0-4A36-A639-F75AB901721A}" type="presParOf" srcId="{0C288AD4-CA00-40E4-82FE-2B308A336C45}" destId="{6728EC57-F067-416D-9CF6-0C632FBE5DE0}" srcOrd="0" destOrd="0" presId="urn:microsoft.com/office/officeart/2005/8/layout/hProcess7"/>
    <dgm:cxn modelId="{046D4270-3875-417B-897B-A54D72C56734}" type="presParOf" srcId="{6728EC57-F067-416D-9CF6-0C632FBE5DE0}" destId="{DD8B01BC-3CE7-46EC-9369-C1A96C5F26CA}" srcOrd="0" destOrd="0" presId="urn:microsoft.com/office/officeart/2005/8/layout/hProcess7"/>
    <dgm:cxn modelId="{7CEE069A-7022-447D-958D-1DC4BF6517F2}" type="presParOf" srcId="{6728EC57-F067-416D-9CF6-0C632FBE5DE0}" destId="{614DBE53-1B8D-4BA2-98A4-1E5921978C35}" srcOrd="1" destOrd="0" presId="urn:microsoft.com/office/officeart/2005/8/layout/hProcess7"/>
    <dgm:cxn modelId="{DF8DFBBB-A579-4D1A-9C9F-BA7A3840FB48}" type="presParOf" srcId="{6728EC57-F067-416D-9CF6-0C632FBE5DE0}" destId="{512BE097-6DD0-4743-97C0-6080FEFCC01E}" srcOrd="2" destOrd="0" presId="urn:microsoft.com/office/officeart/2005/8/layout/hProcess7"/>
    <dgm:cxn modelId="{19E62684-7D2C-4288-97BA-7876558E6DC5}" type="presParOf" srcId="{0C288AD4-CA00-40E4-82FE-2B308A336C45}" destId="{9A9C8F0C-9FA0-4460-AF9D-B9D6BB46D4F2}" srcOrd="1" destOrd="0" presId="urn:microsoft.com/office/officeart/2005/8/layout/hProcess7"/>
    <dgm:cxn modelId="{1303146E-F46A-47EA-94B5-FE32C30FCBBB}" type="presParOf" srcId="{0C288AD4-CA00-40E4-82FE-2B308A336C45}" destId="{5083F453-0EDD-4D51-A98A-A32AE4D08329}" srcOrd="2" destOrd="0" presId="urn:microsoft.com/office/officeart/2005/8/layout/hProcess7"/>
    <dgm:cxn modelId="{037416EB-47B7-4FFC-B2B5-F4D855E7DB21}" type="presParOf" srcId="{5083F453-0EDD-4D51-A98A-A32AE4D08329}" destId="{6096A355-E39E-461E-BE22-4778419A183C}" srcOrd="0" destOrd="0" presId="urn:microsoft.com/office/officeart/2005/8/layout/hProcess7"/>
    <dgm:cxn modelId="{C889ACC4-945D-4792-A20E-B10850391383}" type="presParOf" srcId="{5083F453-0EDD-4D51-A98A-A32AE4D08329}" destId="{9E2E327E-7454-45F3-9816-9672A891FE65}" srcOrd="1" destOrd="0" presId="urn:microsoft.com/office/officeart/2005/8/layout/hProcess7"/>
    <dgm:cxn modelId="{F290ECC9-6B88-4683-BF18-F6190BF1C20B}" type="presParOf" srcId="{5083F453-0EDD-4D51-A98A-A32AE4D08329}" destId="{686647F7-B6CE-4031-8F5B-155E1B57367C}" srcOrd="2" destOrd="0" presId="urn:microsoft.com/office/officeart/2005/8/layout/hProcess7"/>
    <dgm:cxn modelId="{8BD4FB7D-ED2A-443D-97C2-8F37AE3A9BEF}" type="presParOf" srcId="{0C288AD4-CA00-40E4-82FE-2B308A336C45}" destId="{30BE3BFB-4A07-4F5F-9033-9148C9E4EDDF}" srcOrd="3" destOrd="0" presId="urn:microsoft.com/office/officeart/2005/8/layout/hProcess7"/>
    <dgm:cxn modelId="{F66E75AB-3E6B-4926-B2EE-E64F9389A754}" type="presParOf" srcId="{0C288AD4-CA00-40E4-82FE-2B308A336C45}" destId="{E39707BC-184E-4723-860D-BC63A42A5C30}" srcOrd="4" destOrd="0" presId="urn:microsoft.com/office/officeart/2005/8/layout/hProcess7"/>
    <dgm:cxn modelId="{A783E5F0-3D4A-46FD-AFBC-8246273268D6}" type="presParOf" srcId="{E39707BC-184E-4723-860D-BC63A42A5C30}" destId="{650151FF-46F4-4E66-A922-16E306816B30}" srcOrd="0" destOrd="0" presId="urn:microsoft.com/office/officeart/2005/8/layout/hProcess7"/>
    <dgm:cxn modelId="{D305218F-D682-4A05-AD6E-31D649B0C8B5}" type="presParOf" srcId="{E39707BC-184E-4723-860D-BC63A42A5C30}" destId="{65EFF94E-85DE-42ED-98DE-23BC1D1A2F8A}" srcOrd="1" destOrd="0" presId="urn:microsoft.com/office/officeart/2005/8/layout/hProcess7"/>
    <dgm:cxn modelId="{08D424CC-CB3A-4C2F-83CA-68DE646ABEB8}" type="presParOf" srcId="{0C288AD4-CA00-40E4-82FE-2B308A336C45}" destId="{C8CE4994-3216-4978-A3D0-3B85DE0C9170}" srcOrd="5" destOrd="0" presId="urn:microsoft.com/office/officeart/2005/8/layout/hProcess7"/>
    <dgm:cxn modelId="{21926729-8C0A-4E40-B914-95399FC1C3EF}" type="presParOf" srcId="{0C288AD4-CA00-40E4-82FE-2B308A336C45}" destId="{33ABE145-A03C-47BB-9810-9495730790E1}" srcOrd="6" destOrd="0" presId="urn:microsoft.com/office/officeart/2005/8/layout/hProcess7"/>
    <dgm:cxn modelId="{21794C0B-784B-4EF9-85BF-CC898281B950}" type="presParOf" srcId="{33ABE145-A03C-47BB-9810-9495730790E1}" destId="{D9EB7F24-41A1-4B8E-AD97-59234CBD13F6}" srcOrd="0" destOrd="0" presId="urn:microsoft.com/office/officeart/2005/8/layout/hProcess7"/>
    <dgm:cxn modelId="{885E922D-94A8-4389-A3DB-5526F52251E1}" type="presParOf" srcId="{33ABE145-A03C-47BB-9810-9495730790E1}" destId="{C75EEBC4-73C5-466B-BE58-F3FB59970F75}" srcOrd="1" destOrd="0" presId="urn:microsoft.com/office/officeart/2005/8/layout/hProcess7"/>
    <dgm:cxn modelId="{8F2F56AF-545E-4820-835F-094E4CE946EA}" type="presParOf" srcId="{33ABE145-A03C-47BB-9810-9495730790E1}" destId="{0A53CF21-DBC1-4C61-A946-A2080693A016}" srcOrd="2" destOrd="0" presId="urn:microsoft.com/office/officeart/2005/8/layout/hProcess7"/>
    <dgm:cxn modelId="{E944D51A-43DC-47AE-A5D5-8F42FEAC4FF3}" type="presParOf" srcId="{0C288AD4-CA00-40E4-82FE-2B308A336C45}" destId="{3318C814-2A61-48FD-B22D-820352E399B6}" srcOrd="7" destOrd="0" presId="urn:microsoft.com/office/officeart/2005/8/layout/hProcess7"/>
    <dgm:cxn modelId="{A5E2F56B-6303-4A6F-A89F-E53BFDED2737}" type="presParOf" srcId="{0C288AD4-CA00-40E4-82FE-2B308A336C45}" destId="{35CCFDED-F122-4A16-8DA8-AD2CB118FB9E}" srcOrd="8" destOrd="0" presId="urn:microsoft.com/office/officeart/2005/8/layout/hProcess7"/>
    <dgm:cxn modelId="{2EB79A71-9B29-46DD-965A-4276A2A62C88}" type="presParOf" srcId="{35CCFDED-F122-4A16-8DA8-AD2CB118FB9E}" destId="{3A55A4ED-08E7-442A-888E-8D86A14AFC28}" srcOrd="0" destOrd="0" presId="urn:microsoft.com/office/officeart/2005/8/layout/hProcess7"/>
    <dgm:cxn modelId="{EEAA3AFA-FD08-4473-9243-FD999A6298EB}" type="presParOf" srcId="{35CCFDED-F122-4A16-8DA8-AD2CB118FB9E}" destId="{AE60788C-C834-4026-9B37-FB205B360CC4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CBBBD4-93AA-42B7-989F-DDD21E2F85C5}" type="doc">
      <dgm:prSet loTypeId="urn:microsoft.com/office/officeart/2005/8/layout/pyramid2" loCatId="list" qsTypeId="urn:microsoft.com/office/officeart/2005/8/quickstyle/simple5" qsCatId="simple" csTypeId="urn:microsoft.com/office/officeart/2005/8/colors/accent1_2" csCatId="accent1" phldr="1"/>
      <dgm:spPr/>
    </dgm:pt>
    <dgm:pt modelId="{593CF5F0-67EC-425C-B8FF-44C07468BE97}">
      <dgm:prSet phldrT="[Text]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TERPADU</a:t>
          </a:r>
        </a:p>
      </dgm:t>
    </dgm:pt>
    <dgm:pt modelId="{F7CF9CF9-83D6-4988-A9EA-90BA5AC12AFE}" type="parTrans" cxnId="{02BB5004-8F50-46EB-9471-702E43A92EEE}">
      <dgm:prSet/>
      <dgm:spPr/>
      <dgm:t>
        <a:bodyPr/>
        <a:lstStyle/>
        <a:p>
          <a:endParaRPr lang="id-ID">
            <a:latin typeface="Times New Roman" pitchFamily="18" charset="0"/>
            <a:cs typeface="Times New Roman" pitchFamily="18" charset="0"/>
          </a:endParaRPr>
        </a:p>
      </dgm:t>
    </dgm:pt>
    <dgm:pt modelId="{4D1F5E7A-8740-411B-801B-374D9C2D6E6A}" type="sibTrans" cxnId="{02BB5004-8F50-46EB-9471-702E43A92EEE}">
      <dgm:prSet/>
      <dgm:spPr/>
      <dgm:t>
        <a:bodyPr/>
        <a:lstStyle/>
        <a:p>
          <a:endParaRPr lang="id-ID">
            <a:latin typeface="Times New Roman" pitchFamily="18" charset="0"/>
            <a:cs typeface="Times New Roman" pitchFamily="18" charset="0"/>
          </a:endParaRPr>
        </a:p>
      </dgm:t>
    </dgm:pt>
    <dgm:pt modelId="{382EF0D2-F80B-4518-A887-B6C3980CAA6B}">
      <dgm:prSet phldrT="[Text]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TERPUSAT</a:t>
          </a:r>
        </a:p>
      </dgm:t>
    </dgm:pt>
    <dgm:pt modelId="{DA80EF07-3C1D-453B-A3CA-42F9FDDD7282}" type="parTrans" cxnId="{AA962B2D-8FC2-46F6-B46D-F9BBFBE9EFA5}">
      <dgm:prSet/>
      <dgm:spPr/>
      <dgm:t>
        <a:bodyPr/>
        <a:lstStyle/>
        <a:p>
          <a:endParaRPr lang="id-ID">
            <a:latin typeface="Times New Roman" pitchFamily="18" charset="0"/>
            <a:cs typeface="Times New Roman" pitchFamily="18" charset="0"/>
          </a:endParaRPr>
        </a:p>
      </dgm:t>
    </dgm:pt>
    <dgm:pt modelId="{16919C10-F56F-4DD1-B089-B4E40DCE1F94}" type="sibTrans" cxnId="{AA962B2D-8FC2-46F6-B46D-F9BBFBE9EFA5}">
      <dgm:prSet/>
      <dgm:spPr/>
      <dgm:t>
        <a:bodyPr/>
        <a:lstStyle/>
        <a:p>
          <a:endParaRPr lang="id-ID">
            <a:latin typeface="Times New Roman" pitchFamily="18" charset="0"/>
            <a:cs typeface="Times New Roman" pitchFamily="18" charset="0"/>
          </a:endParaRPr>
        </a:p>
      </dgm:t>
    </dgm:pt>
    <dgm:pt modelId="{82FD0416-C7C2-4E23-B6D4-388548DEC589}">
      <dgm:prSet phldrT="[Text]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FUNGSIONAL</a:t>
          </a:r>
        </a:p>
      </dgm:t>
    </dgm:pt>
    <dgm:pt modelId="{EF2F56FD-8A9F-4AA9-8498-54009BE166C9}" type="parTrans" cxnId="{77C85E9E-37E9-4121-84F0-2FF0AB791B81}">
      <dgm:prSet/>
      <dgm:spPr/>
      <dgm:t>
        <a:bodyPr/>
        <a:lstStyle/>
        <a:p>
          <a:endParaRPr lang="id-ID">
            <a:latin typeface="Times New Roman" pitchFamily="18" charset="0"/>
            <a:cs typeface="Times New Roman" pitchFamily="18" charset="0"/>
          </a:endParaRPr>
        </a:p>
      </dgm:t>
    </dgm:pt>
    <dgm:pt modelId="{3CAD5925-CC46-4990-85AE-54621CC5D825}" type="sibTrans" cxnId="{77C85E9E-37E9-4121-84F0-2FF0AB791B81}">
      <dgm:prSet/>
      <dgm:spPr/>
      <dgm:t>
        <a:bodyPr/>
        <a:lstStyle/>
        <a:p>
          <a:endParaRPr lang="id-ID">
            <a:latin typeface="Times New Roman" pitchFamily="18" charset="0"/>
            <a:cs typeface="Times New Roman" pitchFamily="18" charset="0"/>
          </a:endParaRPr>
        </a:p>
      </dgm:t>
    </dgm:pt>
    <dgm:pt modelId="{68F17001-534F-4E57-8D5A-5E9257C2A743}" type="pres">
      <dgm:prSet presAssocID="{D3CBBBD4-93AA-42B7-989F-DDD21E2F85C5}" presName="compositeShape" presStyleCnt="0">
        <dgm:presLayoutVars>
          <dgm:dir/>
          <dgm:resizeHandles/>
        </dgm:presLayoutVars>
      </dgm:prSet>
      <dgm:spPr/>
    </dgm:pt>
    <dgm:pt modelId="{E9DC13EC-2E12-48A0-8122-C68BC9636D0C}" type="pres">
      <dgm:prSet presAssocID="{D3CBBBD4-93AA-42B7-989F-DDD21E2F85C5}" presName="pyramid" presStyleLbl="node1" presStyleIdx="0" presStyleCnt="1"/>
      <dgm:spPr>
        <a:solidFill>
          <a:srgbClr val="00B050"/>
        </a:solidFill>
      </dgm:spPr>
    </dgm:pt>
    <dgm:pt modelId="{64672B7A-64A7-48E2-9AAA-2E4CDDD80318}" type="pres">
      <dgm:prSet presAssocID="{D3CBBBD4-93AA-42B7-989F-DDD21E2F85C5}" presName="theList" presStyleCnt="0"/>
      <dgm:spPr/>
    </dgm:pt>
    <dgm:pt modelId="{B553765F-DACF-4544-B5C6-6F94FC6CE739}" type="pres">
      <dgm:prSet presAssocID="{593CF5F0-67EC-425C-B8FF-44C07468BE97}" presName="aNode" presStyleLbl="fgAcc1" presStyleIdx="0" presStyleCnt="3">
        <dgm:presLayoutVars>
          <dgm:bulletEnabled val="1"/>
        </dgm:presLayoutVars>
      </dgm:prSet>
      <dgm:spPr/>
    </dgm:pt>
    <dgm:pt modelId="{60C2C956-FF9A-4175-8B1C-19FE87EF8E41}" type="pres">
      <dgm:prSet presAssocID="{593CF5F0-67EC-425C-B8FF-44C07468BE97}" presName="aSpace" presStyleCnt="0"/>
      <dgm:spPr/>
    </dgm:pt>
    <dgm:pt modelId="{AD2E3F38-6E55-4604-A11F-D59F866C5296}" type="pres">
      <dgm:prSet presAssocID="{382EF0D2-F80B-4518-A887-B6C3980CAA6B}" presName="aNode" presStyleLbl="fgAcc1" presStyleIdx="1" presStyleCnt="3">
        <dgm:presLayoutVars>
          <dgm:bulletEnabled val="1"/>
        </dgm:presLayoutVars>
      </dgm:prSet>
      <dgm:spPr/>
    </dgm:pt>
    <dgm:pt modelId="{652D651A-8B06-46F0-B0AF-BEEF653DEF79}" type="pres">
      <dgm:prSet presAssocID="{382EF0D2-F80B-4518-A887-B6C3980CAA6B}" presName="aSpace" presStyleCnt="0"/>
      <dgm:spPr/>
    </dgm:pt>
    <dgm:pt modelId="{7A091219-0BF2-4519-970D-440DF6C21C11}" type="pres">
      <dgm:prSet presAssocID="{82FD0416-C7C2-4E23-B6D4-388548DEC589}" presName="aNode" presStyleLbl="fgAcc1" presStyleIdx="2" presStyleCnt="3">
        <dgm:presLayoutVars>
          <dgm:bulletEnabled val="1"/>
        </dgm:presLayoutVars>
      </dgm:prSet>
      <dgm:spPr/>
    </dgm:pt>
    <dgm:pt modelId="{085D53DB-4863-4AB2-9AEC-2545D416129F}" type="pres">
      <dgm:prSet presAssocID="{82FD0416-C7C2-4E23-B6D4-388548DEC589}" presName="aSpace" presStyleCnt="0"/>
      <dgm:spPr/>
    </dgm:pt>
  </dgm:ptLst>
  <dgm:cxnLst>
    <dgm:cxn modelId="{02BB5004-8F50-46EB-9471-702E43A92EEE}" srcId="{D3CBBBD4-93AA-42B7-989F-DDD21E2F85C5}" destId="{593CF5F0-67EC-425C-B8FF-44C07468BE97}" srcOrd="0" destOrd="0" parTransId="{F7CF9CF9-83D6-4988-A9EA-90BA5AC12AFE}" sibTransId="{4D1F5E7A-8740-411B-801B-374D9C2D6E6A}"/>
    <dgm:cxn modelId="{AA962B2D-8FC2-46F6-B46D-F9BBFBE9EFA5}" srcId="{D3CBBBD4-93AA-42B7-989F-DDD21E2F85C5}" destId="{382EF0D2-F80B-4518-A887-B6C3980CAA6B}" srcOrd="1" destOrd="0" parTransId="{DA80EF07-3C1D-453B-A3CA-42F9FDDD7282}" sibTransId="{16919C10-F56F-4DD1-B089-B4E40DCE1F94}"/>
    <dgm:cxn modelId="{03E20976-A091-4F4D-9234-3526AAD4DBA7}" type="presOf" srcId="{593CF5F0-67EC-425C-B8FF-44C07468BE97}" destId="{B553765F-DACF-4544-B5C6-6F94FC6CE739}" srcOrd="0" destOrd="0" presId="urn:microsoft.com/office/officeart/2005/8/layout/pyramid2"/>
    <dgm:cxn modelId="{38EF0290-AAD1-4331-A5FA-171999DD8C94}" type="presOf" srcId="{382EF0D2-F80B-4518-A887-B6C3980CAA6B}" destId="{AD2E3F38-6E55-4604-A11F-D59F866C5296}" srcOrd="0" destOrd="0" presId="urn:microsoft.com/office/officeart/2005/8/layout/pyramid2"/>
    <dgm:cxn modelId="{77C85E9E-37E9-4121-84F0-2FF0AB791B81}" srcId="{D3CBBBD4-93AA-42B7-989F-DDD21E2F85C5}" destId="{82FD0416-C7C2-4E23-B6D4-388548DEC589}" srcOrd="2" destOrd="0" parTransId="{EF2F56FD-8A9F-4AA9-8498-54009BE166C9}" sibTransId="{3CAD5925-CC46-4990-85AE-54621CC5D825}"/>
    <dgm:cxn modelId="{F109FBA0-1E85-4EB8-8228-609521226D55}" type="presOf" srcId="{82FD0416-C7C2-4E23-B6D4-388548DEC589}" destId="{7A091219-0BF2-4519-970D-440DF6C21C11}" srcOrd="0" destOrd="0" presId="urn:microsoft.com/office/officeart/2005/8/layout/pyramid2"/>
    <dgm:cxn modelId="{7D0A85D1-DED5-4ACF-AD90-D8E8CB5EB64C}" type="presOf" srcId="{D3CBBBD4-93AA-42B7-989F-DDD21E2F85C5}" destId="{68F17001-534F-4E57-8D5A-5E9257C2A743}" srcOrd="0" destOrd="0" presId="urn:microsoft.com/office/officeart/2005/8/layout/pyramid2"/>
    <dgm:cxn modelId="{C9816AFF-D9FB-449A-9CEC-B30DE6769066}" type="presParOf" srcId="{68F17001-534F-4E57-8D5A-5E9257C2A743}" destId="{E9DC13EC-2E12-48A0-8122-C68BC9636D0C}" srcOrd="0" destOrd="0" presId="urn:microsoft.com/office/officeart/2005/8/layout/pyramid2"/>
    <dgm:cxn modelId="{6B4FB7E4-9F97-430F-B1D9-409EFA4A54F4}" type="presParOf" srcId="{68F17001-534F-4E57-8D5A-5E9257C2A743}" destId="{64672B7A-64A7-48E2-9AAA-2E4CDDD80318}" srcOrd="1" destOrd="0" presId="urn:microsoft.com/office/officeart/2005/8/layout/pyramid2"/>
    <dgm:cxn modelId="{4FA7ACC0-62B8-483D-9F1D-9CB928D2399B}" type="presParOf" srcId="{64672B7A-64A7-48E2-9AAA-2E4CDDD80318}" destId="{B553765F-DACF-4544-B5C6-6F94FC6CE739}" srcOrd="0" destOrd="0" presId="urn:microsoft.com/office/officeart/2005/8/layout/pyramid2"/>
    <dgm:cxn modelId="{D3DA0CE7-9A84-404B-91BE-4B04846AEC11}" type="presParOf" srcId="{64672B7A-64A7-48E2-9AAA-2E4CDDD80318}" destId="{60C2C956-FF9A-4175-8B1C-19FE87EF8E41}" srcOrd="1" destOrd="0" presId="urn:microsoft.com/office/officeart/2005/8/layout/pyramid2"/>
    <dgm:cxn modelId="{34AD8333-B5EF-4921-AAFD-A1C02188F5F7}" type="presParOf" srcId="{64672B7A-64A7-48E2-9AAA-2E4CDDD80318}" destId="{AD2E3F38-6E55-4604-A11F-D59F866C5296}" srcOrd="2" destOrd="0" presId="urn:microsoft.com/office/officeart/2005/8/layout/pyramid2"/>
    <dgm:cxn modelId="{78E5E347-6585-4996-A604-3F1465BF3BCC}" type="presParOf" srcId="{64672B7A-64A7-48E2-9AAA-2E4CDDD80318}" destId="{652D651A-8B06-46F0-B0AF-BEEF653DEF79}" srcOrd="3" destOrd="0" presId="urn:microsoft.com/office/officeart/2005/8/layout/pyramid2"/>
    <dgm:cxn modelId="{2FDEB604-6C89-4326-9D28-75954DE7FDA3}" type="presParOf" srcId="{64672B7A-64A7-48E2-9AAA-2E4CDDD80318}" destId="{7A091219-0BF2-4519-970D-440DF6C21C11}" srcOrd="4" destOrd="0" presId="urn:microsoft.com/office/officeart/2005/8/layout/pyramid2"/>
    <dgm:cxn modelId="{60203C36-2120-4CA8-B54A-3962ECC3C0C0}" type="presParOf" srcId="{64672B7A-64A7-48E2-9AAA-2E4CDDD80318}" destId="{085D53DB-4863-4AB2-9AEC-2545D416129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A5E12-102A-4A1D-8AD2-56D9538E6E39}">
      <dsp:nvSpPr>
        <dsp:cNvPr id="0" name=""/>
        <dsp:cNvSpPr/>
      </dsp:nvSpPr>
      <dsp:spPr>
        <a:xfrm>
          <a:off x="4882066" y="2070"/>
          <a:ext cx="2587448" cy="1170261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Public Service </a:t>
          </a:r>
          <a:endParaRPr lang="en-US" sz="3000" kern="1200" dirty="0"/>
        </a:p>
      </dsp:txBody>
      <dsp:txXfrm>
        <a:off x="4882066" y="2070"/>
        <a:ext cx="2587448" cy="1170261"/>
      </dsp:txXfrm>
    </dsp:sp>
    <dsp:sp modelId="{F7249B00-DA82-49DD-BD65-D715D3953DFB}">
      <dsp:nvSpPr>
        <dsp:cNvPr id="0" name=""/>
        <dsp:cNvSpPr/>
      </dsp:nvSpPr>
      <dsp:spPr>
        <a:xfrm>
          <a:off x="3607651" y="2070"/>
          <a:ext cx="1158559" cy="117026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55045-A9D5-4707-9B61-DA18ABCD61E9}">
      <dsp:nvSpPr>
        <dsp:cNvPr id="0" name=""/>
        <dsp:cNvSpPr/>
      </dsp:nvSpPr>
      <dsp:spPr>
        <a:xfrm>
          <a:off x="3607651" y="1365425"/>
          <a:ext cx="2587448" cy="1170261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Pelayanan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Publik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000" kern="1200" dirty="0"/>
        </a:p>
      </dsp:txBody>
      <dsp:txXfrm>
        <a:off x="3607651" y="1365425"/>
        <a:ext cx="2587448" cy="1170261"/>
      </dsp:txXfrm>
    </dsp:sp>
    <dsp:sp modelId="{E93C0352-D76E-4DF2-BAA6-00008448F586}">
      <dsp:nvSpPr>
        <dsp:cNvPr id="0" name=""/>
        <dsp:cNvSpPr/>
      </dsp:nvSpPr>
      <dsp:spPr>
        <a:xfrm>
          <a:off x="6310956" y="1365425"/>
          <a:ext cx="1158559" cy="117026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7E557-EB9F-4D8C-AED7-5080FB23F0DC}">
      <dsp:nvSpPr>
        <dsp:cNvPr id="0" name=""/>
        <dsp:cNvSpPr/>
      </dsp:nvSpPr>
      <dsp:spPr>
        <a:xfrm>
          <a:off x="4882066" y="2728780"/>
          <a:ext cx="2587448" cy="117026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Pelayanan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Pemerintahan</a:t>
          </a:r>
          <a:endParaRPr lang="en-US" sz="3000" kern="1200" dirty="0"/>
        </a:p>
      </dsp:txBody>
      <dsp:txXfrm>
        <a:off x="4882066" y="2728780"/>
        <a:ext cx="2587448" cy="1170261"/>
      </dsp:txXfrm>
    </dsp:sp>
    <dsp:sp modelId="{EF5DA0FA-E44B-4E27-BAB7-9B8765028531}">
      <dsp:nvSpPr>
        <dsp:cNvPr id="0" name=""/>
        <dsp:cNvSpPr/>
      </dsp:nvSpPr>
      <dsp:spPr>
        <a:xfrm>
          <a:off x="3607651" y="2728780"/>
          <a:ext cx="1158559" cy="1170261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34691-D826-4D9A-83A7-EFB15EC367FE}">
      <dsp:nvSpPr>
        <dsp:cNvPr id="0" name=""/>
        <dsp:cNvSpPr/>
      </dsp:nvSpPr>
      <dsp:spPr>
        <a:xfrm>
          <a:off x="3607651" y="4092135"/>
          <a:ext cx="2587448" cy="117026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Pelayanan Umum </a:t>
          </a:r>
          <a:endParaRPr lang="en-US" sz="3000" kern="1200" dirty="0"/>
        </a:p>
      </dsp:txBody>
      <dsp:txXfrm>
        <a:off x="3607651" y="4092135"/>
        <a:ext cx="2587448" cy="1170261"/>
      </dsp:txXfrm>
    </dsp:sp>
    <dsp:sp modelId="{456B68DF-80C7-4EDA-BA2E-0A40B59F31F1}">
      <dsp:nvSpPr>
        <dsp:cNvPr id="0" name=""/>
        <dsp:cNvSpPr/>
      </dsp:nvSpPr>
      <dsp:spPr>
        <a:xfrm>
          <a:off x="6310956" y="4092135"/>
          <a:ext cx="1158559" cy="1170261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FE179-AA02-4F7C-9681-091CE731B817}">
      <dsp:nvSpPr>
        <dsp:cNvPr id="0" name=""/>
        <dsp:cNvSpPr/>
      </dsp:nvSpPr>
      <dsp:spPr>
        <a:xfrm>
          <a:off x="6607046" y="929143"/>
          <a:ext cx="2461277" cy="246173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0DD0FE-493A-408D-814B-2D12E7254728}">
      <dsp:nvSpPr>
        <dsp:cNvPr id="0" name=""/>
        <dsp:cNvSpPr/>
      </dsp:nvSpPr>
      <dsp:spPr>
        <a:xfrm>
          <a:off x="6688768" y="1011215"/>
          <a:ext cx="2297833" cy="2297588"/>
        </a:xfrm>
        <a:prstGeom prst="ellipse">
          <a:avLst/>
        </a:prstGeom>
        <a:solidFill>
          <a:schemeClr val="tx1"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600" kern="1200" dirty="0">
              <a:solidFill>
                <a:schemeClr val="bg1"/>
              </a:solidFill>
            </a:rPr>
            <a:t>WASSALAM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7017259" y="1339504"/>
        <a:ext cx="1640851" cy="1641011"/>
      </dsp:txXfrm>
    </dsp:sp>
    <dsp:sp modelId="{317529BB-B399-4F35-A3F2-E4E830855254}">
      <dsp:nvSpPr>
        <dsp:cNvPr id="0" name=""/>
        <dsp:cNvSpPr/>
      </dsp:nvSpPr>
      <dsp:spPr>
        <a:xfrm rot="2700000">
          <a:off x="4066209" y="932119"/>
          <a:ext cx="2455349" cy="2455349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7C2D1E-384C-43A2-86EA-4901CC55B763}">
      <dsp:nvSpPr>
        <dsp:cNvPr id="0" name=""/>
        <dsp:cNvSpPr/>
      </dsp:nvSpPr>
      <dsp:spPr>
        <a:xfrm>
          <a:off x="4144967" y="1011215"/>
          <a:ext cx="2297833" cy="2297588"/>
        </a:xfrm>
        <a:prstGeom prst="ellipse">
          <a:avLst/>
        </a:prstGeom>
        <a:solidFill>
          <a:srgbClr val="FF0000">
            <a:alpha val="90000"/>
          </a:srgb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600" kern="1200" dirty="0">
              <a:solidFill>
                <a:schemeClr val="bg1"/>
              </a:solidFill>
            </a:rPr>
            <a:t>Mekanisme VOICE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4473458" y="1339504"/>
        <a:ext cx="1640851" cy="1641011"/>
      </dsp:txXfrm>
    </dsp:sp>
    <dsp:sp modelId="{D38A7A80-AC38-493C-85A0-99197B4588FC}">
      <dsp:nvSpPr>
        <dsp:cNvPr id="0" name=""/>
        <dsp:cNvSpPr/>
      </dsp:nvSpPr>
      <dsp:spPr>
        <a:xfrm rot="2700000">
          <a:off x="1522408" y="932119"/>
          <a:ext cx="2455349" cy="2455349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B640EF-C0BF-4403-9A09-045E1FBA70FD}">
      <dsp:nvSpPr>
        <dsp:cNvPr id="0" name=""/>
        <dsp:cNvSpPr/>
      </dsp:nvSpPr>
      <dsp:spPr>
        <a:xfrm>
          <a:off x="1601166" y="1011215"/>
          <a:ext cx="2297833" cy="2297588"/>
        </a:xfrm>
        <a:prstGeom prst="ellipse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600" kern="1200" dirty="0"/>
            <a:t>Mekanisme EXIT</a:t>
          </a:r>
          <a:endParaRPr lang="en-US" sz="2600" kern="1200" dirty="0"/>
        </a:p>
      </dsp:txBody>
      <dsp:txXfrm>
        <a:off x="1929657" y="1339504"/>
        <a:ext cx="1640851" cy="16410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52646-12EF-4E34-9EFC-157A31A24D9A}">
      <dsp:nvSpPr>
        <dsp:cNvPr id="0" name=""/>
        <dsp:cNvSpPr/>
      </dsp:nvSpPr>
      <dsp:spPr>
        <a:xfrm>
          <a:off x="725115" y="3190"/>
          <a:ext cx="2959111" cy="1775466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Pelaku</a:t>
          </a:r>
          <a:r>
            <a:rPr lang="en-US" sz="2700" kern="1200" dirty="0"/>
            <a:t>: </a:t>
          </a:r>
          <a:r>
            <a:rPr lang="id-ID" sz="2700" kern="1200" dirty="0"/>
            <a:t>sekelompok dan/atau organisasi</a:t>
          </a:r>
          <a:endParaRPr lang="en-US" sz="2700" kern="1200" dirty="0"/>
        </a:p>
      </dsp:txBody>
      <dsp:txXfrm>
        <a:off x="725115" y="3190"/>
        <a:ext cx="2959111" cy="1775466"/>
      </dsp:txXfrm>
    </dsp:sp>
    <dsp:sp modelId="{5E9FA442-6720-4405-B84F-F7ACA8E01B2B}">
      <dsp:nvSpPr>
        <dsp:cNvPr id="0" name=""/>
        <dsp:cNvSpPr/>
      </dsp:nvSpPr>
      <dsp:spPr>
        <a:xfrm>
          <a:off x="3980137" y="3190"/>
          <a:ext cx="2959111" cy="1775466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Metode</a:t>
          </a:r>
          <a:r>
            <a:rPr lang="en-US" sz="2700" kern="1200" dirty="0"/>
            <a:t>: </a:t>
          </a:r>
          <a:r>
            <a:rPr lang="id-ID" sz="2700" kern="1200" dirty="0"/>
            <a:t>langsung maupun tidak langsung.</a:t>
          </a:r>
          <a:endParaRPr lang="en-US" sz="2700" kern="1200" dirty="0"/>
        </a:p>
      </dsp:txBody>
      <dsp:txXfrm>
        <a:off x="3980137" y="3190"/>
        <a:ext cx="2959111" cy="1775466"/>
      </dsp:txXfrm>
    </dsp:sp>
    <dsp:sp modelId="{C66039EF-7C1B-42DD-89D6-900BA5062890}">
      <dsp:nvSpPr>
        <dsp:cNvPr id="0" name=""/>
        <dsp:cNvSpPr/>
      </dsp:nvSpPr>
      <dsp:spPr>
        <a:xfrm>
          <a:off x="7235160" y="3190"/>
          <a:ext cx="2959111" cy="1775466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Tujuan</a:t>
          </a:r>
          <a:r>
            <a:rPr lang="en-US" sz="2700" kern="1200" dirty="0"/>
            <a:t> :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kern="1200" dirty="0"/>
            <a:t>memenuhi kebutuhan</a:t>
          </a:r>
          <a:endParaRPr lang="en-US" sz="2700" kern="1200" dirty="0"/>
        </a:p>
      </dsp:txBody>
      <dsp:txXfrm>
        <a:off x="7235160" y="3190"/>
        <a:ext cx="2959111" cy="1775466"/>
      </dsp:txXfrm>
    </dsp:sp>
    <dsp:sp modelId="{77E05388-366E-48D2-9B02-10089F88AE0D}">
      <dsp:nvSpPr>
        <dsp:cNvPr id="0" name=""/>
        <dsp:cNvSpPr/>
      </dsp:nvSpPr>
      <dsp:spPr>
        <a:xfrm>
          <a:off x="2352626" y="2074568"/>
          <a:ext cx="2959111" cy="1775466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Obyek</a:t>
          </a:r>
          <a:r>
            <a:rPr lang="en-US" sz="2700" kern="1200" dirty="0"/>
            <a:t>: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Orang lain, </a:t>
          </a:r>
          <a:r>
            <a:rPr lang="en-US" sz="2700" kern="1200" dirty="0" err="1"/>
            <a:t>lembaga</a:t>
          </a:r>
          <a:r>
            <a:rPr lang="en-US" sz="2700" kern="1200" dirty="0"/>
            <a:t> lain</a:t>
          </a:r>
        </a:p>
      </dsp:txBody>
      <dsp:txXfrm>
        <a:off x="2352626" y="2074568"/>
        <a:ext cx="2959111" cy="1775466"/>
      </dsp:txXfrm>
    </dsp:sp>
    <dsp:sp modelId="{A30BCA1D-2392-4A58-8917-AC119BF28D7F}">
      <dsp:nvSpPr>
        <dsp:cNvPr id="0" name=""/>
        <dsp:cNvSpPr/>
      </dsp:nvSpPr>
      <dsp:spPr>
        <a:xfrm>
          <a:off x="5607649" y="2074568"/>
          <a:ext cx="2959111" cy="1775466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Ukuran</a:t>
          </a:r>
          <a:r>
            <a:rPr lang="en-US" sz="2700" kern="1200" dirty="0"/>
            <a:t>: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Kepuasan</a:t>
          </a:r>
          <a:r>
            <a:rPr lang="en-US" sz="2700" kern="1200" dirty="0"/>
            <a:t> </a:t>
          </a:r>
        </a:p>
      </dsp:txBody>
      <dsp:txXfrm>
        <a:off x="5607649" y="2074568"/>
        <a:ext cx="2959111" cy="17754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EEA4A-74CE-4FC5-B6BF-A9E1BE4C3016}">
      <dsp:nvSpPr>
        <dsp:cNvPr id="0" name=""/>
        <dsp:cNvSpPr/>
      </dsp:nvSpPr>
      <dsp:spPr>
        <a:xfrm rot="1420907">
          <a:off x="1921450" y="-134494"/>
          <a:ext cx="4469635" cy="4469635"/>
        </a:xfrm>
        <a:prstGeom prst="circularArrow">
          <a:avLst>
            <a:gd name="adj1" fmla="val 5689"/>
            <a:gd name="adj2" fmla="val 340510"/>
            <a:gd name="adj3" fmla="val 12369635"/>
            <a:gd name="adj4" fmla="val 18307142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6D96B6-FF11-4E24-A644-C4BAB68D22B8}">
      <dsp:nvSpPr>
        <dsp:cNvPr id="0" name=""/>
        <dsp:cNvSpPr/>
      </dsp:nvSpPr>
      <dsp:spPr>
        <a:xfrm>
          <a:off x="2732070" y="50856"/>
          <a:ext cx="3178522" cy="15892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SISTEM INFORMASI</a:t>
          </a:r>
        </a:p>
      </dsp:txBody>
      <dsp:txXfrm>
        <a:off x="2809651" y="128437"/>
        <a:ext cx="3023360" cy="1434099"/>
      </dsp:txXfrm>
    </dsp:sp>
    <dsp:sp modelId="{BD1FAACE-71B3-49BE-AB0B-3A77E8D993DD}">
      <dsp:nvSpPr>
        <dsp:cNvPr id="0" name=""/>
        <dsp:cNvSpPr/>
      </dsp:nvSpPr>
      <dsp:spPr>
        <a:xfrm>
          <a:off x="4272560" y="2419040"/>
          <a:ext cx="3178522" cy="7232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PROSEDUR</a:t>
          </a:r>
        </a:p>
      </dsp:txBody>
      <dsp:txXfrm>
        <a:off x="4307866" y="2454346"/>
        <a:ext cx="3107910" cy="652644"/>
      </dsp:txXfrm>
    </dsp:sp>
    <dsp:sp modelId="{36A40C98-8B9E-44A4-947F-79C1D6DE7332}">
      <dsp:nvSpPr>
        <dsp:cNvPr id="0" name=""/>
        <dsp:cNvSpPr/>
      </dsp:nvSpPr>
      <dsp:spPr>
        <a:xfrm>
          <a:off x="0" y="2352775"/>
          <a:ext cx="3178522" cy="8557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METODE</a:t>
          </a:r>
        </a:p>
      </dsp:txBody>
      <dsp:txXfrm>
        <a:off x="41776" y="2394551"/>
        <a:ext cx="3094970" cy="7722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0E2DF-67A8-4911-86FE-876118D839C5}">
      <dsp:nvSpPr>
        <dsp:cNvPr id="0" name=""/>
        <dsp:cNvSpPr/>
      </dsp:nvSpPr>
      <dsp:spPr>
        <a:xfrm>
          <a:off x="3135730" y="1437057"/>
          <a:ext cx="1855819" cy="1605359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ASAS</a:t>
          </a:r>
        </a:p>
      </dsp:txBody>
      <dsp:txXfrm>
        <a:off x="3443265" y="1703088"/>
        <a:ext cx="1240749" cy="1073297"/>
      </dsp:txXfrm>
    </dsp:sp>
    <dsp:sp modelId="{CED96A97-71F9-4154-B68B-10F0825F4F78}">
      <dsp:nvSpPr>
        <dsp:cNvPr id="0" name=""/>
        <dsp:cNvSpPr/>
      </dsp:nvSpPr>
      <dsp:spPr>
        <a:xfrm>
          <a:off x="4297829" y="669001"/>
          <a:ext cx="700195" cy="603310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4305B5A-A7E8-4894-BCA0-6F6B110B3448}">
      <dsp:nvSpPr>
        <dsp:cNvPr id="0" name=""/>
        <dsp:cNvSpPr/>
      </dsp:nvSpPr>
      <dsp:spPr>
        <a:xfrm>
          <a:off x="3306678" y="-23018"/>
          <a:ext cx="1520831" cy="131569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Times New Roman" pitchFamily="18" charset="0"/>
              <a:cs typeface="Times New Roman" pitchFamily="18" charset="0"/>
            </a:rPr>
            <a:t>PARTISIPATIF</a:t>
          </a:r>
        </a:p>
      </dsp:txBody>
      <dsp:txXfrm>
        <a:off x="3558712" y="195021"/>
        <a:ext cx="1016763" cy="879619"/>
      </dsp:txXfrm>
    </dsp:sp>
    <dsp:sp modelId="{5DF7D676-DD1A-45B3-9C22-731D3D1AFCE5}">
      <dsp:nvSpPr>
        <dsp:cNvPr id="0" name=""/>
        <dsp:cNvSpPr/>
      </dsp:nvSpPr>
      <dsp:spPr>
        <a:xfrm>
          <a:off x="5115012" y="1796871"/>
          <a:ext cx="700195" cy="603310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538C61D-807B-43C6-89CA-85339B3D2264}">
      <dsp:nvSpPr>
        <dsp:cNvPr id="0" name=""/>
        <dsp:cNvSpPr/>
      </dsp:nvSpPr>
      <dsp:spPr>
        <a:xfrm>
          <a:off x="4701456" y="786224"/>
          <a:ext cx="1520831" cy="131569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Times New Roman" pitchFamily="18" charset="0"/>
              <a:cs typeface="Times New Roman" pitchFamily="18" charset="0"/>
            </a:rPr>
            <a:t>KEAMANAN</a:t>
          </a:r>
        </a:p>
      </dsp:txBody>
      <dsp:txXfrm>
        <a:off x="4953490" y="1004263"/>
        <a:ext cx="1016763" cy="879619"/>
      </dsp:txXfrm>
    </dsp:sp>
    <dsp:sp modelId="{12874B6C-D3EF-4F3F-AFA5-BBCB86726A28}">
      <dsp:nvSpPr>
        <dsp:cNvPr id="0" name=""/>
        <dsp:cNvSpPr/>
      </dsp:nvSpPr>
      <dsp:spPr>
        <a:xfrm>
          <a:off x="4547344" y="3070024"/>
          <a:ext cx="700195" cy="603310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8DE2B53-691F-4929-83E2-5968B40DBB5C}">
      <dsp:nvSpPr>
        <dsp:cNvPr id="0" name=""/>
        <dsp:cNvSpPr/>
      </dsp:nvSpPr>
      <dsp:spPr>
        <a:xfrm>
          <a:off x="4497688" y="2282915"/>
          <a:ext cx="1928368" cy="150406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Times New Roman" pitchFamily="18" charset="0"/>
              <a:cs typeface="Times New Roman" pitchFamily="18" charset="0"/>
            </a:rPr>
            <a:t>KESEIMBANGAN</a:t>
          </a:r>
        </a:p>
      </dsp:txBody>
      <dsp:txXfrm>
        <a:off x="4801622" y="2519974"/>
        <a:ext cx="1320500" cy="1029947"/>
      </dsp:txXfrm>
    </dsp:sp>
    <dsp:sp modelId="{52D91B29-B4A0-4758-A52A-F73ECA261686}">
      <dsp:nvSpPr>
        <dsp:cNvPr id="0" name=""/>
        <dsp:cNvSpPr/>
      </dsp:nvSpPr>
      <dsp:spPr>
        <a:xfrm>
          <a:off x="3139183" y="3202183"/>
          <a:ext cx="700195" cy="603310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691C67A-119E-4B8B-B1D9-3B689B5BE4E6}">
      <dsp:nvSpPr>
        <dsp:cNvPr id="0" name=""/>
        <dsp:cNvSpPr/>
      </dsp:nvSpPr>
      <dsp:spPr>
        <a:xfrm>
          <a:off x="3130246" y="3141211"/>
          <a:ext cx="1873694" cy="140776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Times New Roman" pitchFamily="18" charset="0"/>
              <a:cs typeface="Times New Roman" pitchFamily="18" charset="0"/>
            </a:rPr>
            <a:t>TRANSPARANSI</a:t>
          </a:r>
        </a:p>
      </dsp:txBody>
      <dsp:txXfrm>
        <a:off x="3420454" y="3359254"/>
        <a:ext cx="1293278" cy="971683"/>
      </dsp:txXfrm>
    </dsp:sp>
    <dsp:sp modelId="{B49ED724-37DC-49C8-A382-AC059282E020}">
      <dsp:nvSpPr>
        <dsp:cNvPr id="0" name=""/>
        <dsp:cNvSpPr/>
      </dsp:nvSpPr>
      <dsp:spPr>
        <a:xfrm>
          <a:off x="2308619" y="2074765"/>
          <a:ext cx="700195" cy="603310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21724AE-BC07-4D7A-8C11-44CEAD3279F7}">
      <dsp:nvSpPr>
        <dsp:cNvPr id="0" name=""/>
        <dsp:cNvSpPr/>
      </dsp:nvSpPr>
      <dsp:spPr>
        <a:xfrm>
          <a:off x="1905424" y="2378005"/>
          <a:ext cx="1520831" cy="131569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Times New Roman" pitchFamily="18" charset="0"/>
              <a:cs typeface="Times New Roman" pitchFamily="18" charset="0"/>
            </a:rPr>
            <a:t>AKUNTABEL</a:t>
          </a:r>
        </a:p>
      </dsp:txBody>
      <dsp:txXfrm>
        <a:off x="2157458" y="2596044"/>
        <a:ext cx="1016763" cy="879619"/>
      </dsp:txXfrm>
    </dsp:sp>
    <dsp:sp modelId="{2014DAB5-F635-43F0-9353-1F86E4DDA4C4}">
      <dsp:nvSpPr>
        <dsp:cNvPr id="0" name=""/>
        <dsp:cNvSpPr/>
      </dsp:nvSpPr>
      <dsp:spPr>
        <a:xfrm>
          <a:off x="1803543" y="784413"/>
          <a:ext cx="1724591" cy="131569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Times New Roman" pitchFamily="18" charset="0"/>
              <a:cs typeface="Times New Roman" pitchFamily="18" charset="0"/>
            </a:rPr>
            <a:t>KONDISIONAL</a:t>
          </a:r>
        </a:p>
      </dsp:txBody>
      <dsp:txXfrm>
        <a:off x="2072557" y="989645"/>
        <a:ext cx="1186563" cy="9052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F6D55-BDD6-4ECD-8E15-223AB47933F6}">
      <dsp:nvSpPr>
        <dsp:cNvPr id="0" name=""/>
        <dsp:cNvSpPr/>
      </dsp:nvSpPr>
      <dsp:spPr>
        <a:xfrm>
          <a:off x="3160991" y="1437057"/>
          <a:ext cx="1855819" cy="1605359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Times New Roman" pitchFamily="18" charset="0"/>
              <a:cs typeface="Times New Roman" pitchFamily="18" charset="0"/>
            </a:rPr>
            <a:t>LENGKAP, MUDAH, DISIPLIN, SOPAN SANTUN </a:t>
          </a:r>
        </a:p>
      </dsp:txBody>
      <dsp:txXfrm>
        <a:off x="3468526" y="1703088"/>
        <a:ext cx="1240749" cy="1073297"/>
      </dsp:txXfrm>
    </dsp:sp>
    <dsp:sp modelId="{B59E6EAE-5387-40EE-A5C7-B63F25690942}">
      <dsp:nvSpPr>
        <dsp:cNvPr id="0" name=""/>
        <dsp:cNvSpPr/>
      </dsp:nvSpPr>
      <dsp:spPr>
        <a:xfrm>
          <a:off x="4323090" y="669001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7511A-3F7E-4474-8C77-74C1B40110A2}">
      <dsp:nvSpPr>
        <dsp:cNvPr id="0" name=""/>
        <dsp:cNvSpPr/>
      </dsp:nvSpPr>
      <dsp:spPr>
        <a:xfrm>
          <a:off x="3331939" y="-23018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AKURAN</a:t>
          </a:r>
        </a:p>
      </dsp:txBody>
      <dsp:txXfrm>
        <a:off x="3583973" y="195021"/>
        <a:ext cx="1016763" cy="879619"/>
      </dsp:txXfrm>
    </dsp:sp>
    <dsp:sp modelId="{81388B20-C81F-4355-A306-BD7BAEBAA0C0}">
      <dsp:nvSpPr>
        <dsp:cNvPr id="0" name=""/>
        <dsp:cNvSpPr/>
      </dsp:nvSpPr>
      <dsp:spPr>
        <a:xfrm>
          <a:off x="5140273" y="1796871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DA800-7465-449F-B98A-D7A327DEA521}">
      <dsp:nvSpPr>
        <dsp:cNvPr id="0" name=""/>
        <dsp:cNvSpPr/>
      </dsp:nvSpPr>
      <dsp:spPr>
        <a:xfrm>
          <a:off x="4675351" y="701361"/>
          <a:ext cx="1623563" cy="148542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AMAN</a:t>
          </a:r>
        </a:p>
      </dsp:txBody>
      <dsp:txXfrm>
        <a:off x="4955192" y="957392"/>
        <a:ext cx="1063881" cy="973360"/>
      </dsp:txXfrm>
    </dsp:sp>
    <dsp:sp modelId="{B6898711-1271-4F0F-A38D-C78115CB0C42}">
      <dsp:nvSpPr>
        <dsp:cNvPr id="0" name=""/>
        <dsp:cNvSpPr/>
      </dsp:nvSpPr>
      <dsp:spPr>
        <a:xfrm>
          <a:off x="4572605" y="3070024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C82BD-1FEE-4FA0-8885-11062C52CC08}">
      <dsp:nvSpPr>
        <dsp:cNvPr id="0" name=""/>
        <dsp:cNvSpPr/>
      </dsp:nvSpPr>
      <dsp:spPr>
        <a:xfrm>
          <a:off x="4726717" y="2377100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TANGGUNG JAWAB</a:t>
          </a:r>
        </a:p>
      </dsp:txBody>
      <dsp:txXfrm>
        <a:off x="4978751" y="2595139"/>
        <a:ext cx="1016763" cy="879619"/>
      </dsp:txXfrm>
    </dsp:sp>
    <dsp:sp modelId="{B2556122-A35B-467D-8E5B-A250F8368079}">
      <dsp:nvSpPr>
        <dsp:cNvPr id="0" name=""/>
        <dsp:cNvSpPr/>
      </dsp:nvSpPr>
      <dsp:spPr>
        <a:xfrm>
          <a:off x="3164444" y="3202183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615C9-E298-40FC-BC12-8B3C899B98AF}">
      <dsp:nvSpPr>
        <dsp:cNvPr id="0" name=""/>
        <dsp:cNvSpPr/>
      </dsp:nvSpPr>
      <dsp:spPr>
        <a:xfrm>
          <a:off x="3155507" y="3141211"/>
          <a:ext cx="1873694" cy="140776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SEDERHANA</a:t>
          </a:r>
        </a:p>
      </dsp:txBody>
      <dsp:txXfrm>
        <a:off x="3445715" y="3359254"/>
        <a:ext cx="1293278" cy="971683"/>
      </dsp:txXfrm>
    </dsp:sp>
    <dsp:sp modelId="{6CA044D3-5764-4423-BFB9-372FE446B25F}">
      <dsp:nvSpPr>
        <dsp:cNvPr id="0" name=""/>
        <dsp:cNvSpPr/>
      </dsp:nvSpPr>
      <dsp:spPr>
        <a:xfrm>
          <a:off x="2333880" y="2074765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D54CC-54FB-4FE7-86F8-0BF0C0C54F80}">
      <dsp:nvSpPr>
        <dsp:cNvPr id="0" name=""/>
        <dsp:cNvSpPr/>
      </dsp:nvSpPr>
      <dsp:spPr>
        <a:xfrm>
          <a:off x="1930685" y="2378005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JELAS</a:t>
          </a:r>
        </a:p>
      </dsp:txBody>
      <dsp:txXfrm>
        <a:off x="2182719" y="2596044"/>
        <a:ext cx="1016763" cy="879619"/>
      </dsp:txXfrm>
    </dsp:sp>
    <dsp:sp modelId="{FC3825F2-9428-4EED-AEB3-5255D07ABE37}">
      <dsp:nvSpPr>
        <dsp:cNvPr id="0" name=""/>
        <dsp:cNvSpPr/>
      </dsp:nvSpPr>
      <dsp:spPr>
        <a:xfrm>
          <a:off x="1930685" y="784413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PASTI</a:t>
          </a:r>
        </a:p>
      </dsp:txBody>
      <dsp:txXfrm>
        <a:off x="2182719" y="1002452"/>
        <a:ext cx="1016763" cy="8796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B01BC-3CE7-46EC-9369-C1A96C5F26CA}">
      <dsp:nvSpPr>
        <dsp:cNvPr id="0" name=""/>
        <dsp:cNvSpPr/>
      </dsp:nvSpPr>
      <dsp:spPr>
        <a:xfrm>
          <a:off x="622" y="654834"/>
          <a:ext cx="2680245" cy="3216294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ADMINISTRATIF</a:t>
          </a:r>
        </a:p>
      </dsp:txBody>
      <dsp:txXfrm rot="16200000">
        <a:off x="-1050033" y="1705490"/>
        <a:ext cx="2637361" cy="536049"/>
      </dsp:txXfrm>
    </dsp:sp>
    <dsp:sp modelId="{512BE097-6DD0-4743-97C0-6080FEFCC01E}">
      <dsp:nvSpPr>
        <dsp:cNvPr id="0" name=""/>
        <dsp:cNvSpPr/>
      </dsp:nvSpPr>
      <dsp:spPr>
        <a:xfrm>
          <a:off x="536671" y="654834"/>
          <a:ext cx="1996783" cy="321629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36671" y="654834"/>
        <a:ext cx="1996783" cy="3216294"/>
      </dsp:txXfrm>
    </dsp:sp>
    <dsp:sp modelId="{650151FF-46F4-4E66-A922-16E306816B30}">
      <dsp:nvSpPr>
        <dsp:cNvPr id="0" name=""/>
        <dsp:cNvSpPr/>
      </dsp:nvSpPr>
      <dsp:spPr>
        <a:xfrm>
          <a:off x="2774677" y="654834"/>
          <a:ext cx="2680245" cy="3216294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kern="1200" dirty="0">
              <a:solidFill>
                <a:srgbClr val="FF0000"/>
              </a:solidFill>
            </a:rPr>
            <a:t>BARANG</a:t>
          </a:r>
          <a:endParaRPr lang="en-US" sz="3000" kern="1200" dirty="0">
            <a:solidFill>
              <a:srgbClr val="FF0000"/>
            </a:solidFill>
          </a:endParaRPr>
        </a:p>
      </dsp:txBody>
      <dsp:txXfrm rot="16200000">
        <a:off x="1724020" y="1705490"/>
        <a:ext cx="2637361" cy="536049"/>
      </dsp:txXfrm>
    </dsp:sp>
    <dsp:sp modelId="{9E2E327E-7454-45F3-9816-9672A891FE65}">
      <dsp:nvSpPr>
        <dsp:cNvPr id="0" name=""/>
        <dsp:cNvSpPr/>
      </dsp:nvSpPr>
      <dsp:spPr>
        <a:xfrm rot="5400000">
          <a:off x="2551860" y="3209695"/>
          <a:ext cx="472436" cy="402036"/>
        </a:xfrm>
        <a:prstGeom prst="flowChartExtract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5A4ED-08E7-442A-888E-8D86A14AFC28}">
      <dsp:nvSpPr>
        <dsp:cNvPr id="0" name=""/>
        <dsp:cNvSpPr/>
      </dsp:nvSpPr>
      <dsp:spPr>
        <a:xfrm>
          <a:off x="5548731" y="654834"/>
          <a:ext cx="2680245" cy="3216294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kern="1200" dirty="0"/>
            <a:t>JASA</a:t>
          </a:r>
          <a:endParaRPr lang="en-US" sz="3000" kern="1200" dirty="0"/>
        </a:p>
      </dsp:txBody>
      <dsp:txXfrm rot="16200000">
        <a:off x="4498075" y="1705490"/>
        <a:ext cx="2637361" cy="536049"/>
      </dsp:txXfrm>
    </dsp:sp>
    <dsp:sp modelId="{C75EEBC4-73C5-466B-BE58-F3FB59970F75}">
      <dsp:nvSpPr>
        <dsp:cNvPr id="0" name=""/>
        <dsp:cNvSpPr/>
      </dsp:nvSpPr>
      <dsp:spPr>
        <a:xfrm rot="5400000">
          <a:off x="5325914" y="3209695"/>
          <a:ext cx="472436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C13EC-2E12-48A0-8122-C68BC9636D0C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53765F-DACF-4544-B5C6-6F94FC6CE739}">
      <dsp:nvSpPr>
        <dsp:cNvPr id="0" name=""/>
        <dsp:cNvSpPr/>
      </dsp:nvSpPr>
      <dsp:spPr>
        <a:xfrm>
          <a:off x="3775352" y="455027"/>
          <a:ext cx="2941875" cy="1071380"/>
        </a:xfrm>
        <a:prstGeom prst="roundRect">
          <a:avLst/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TERPADU</a:t>
          </a:r>
        </a:p>
      </dsp:txBody>
      <dsp:txXfrm>
        <a:off x="3827652" y="507327"/>
        <a:ext cx="2837275" cy="966780"/>
      </dsp:txXfrm>
    </dsp:sp>
    <dsp:sp modelId="{AD2E3F38-6E55-4604-A11F-D59F866C5296}">
      <dsp:nvSpPr>
        <dsp:cNvPr id="0" name=""/>
        <dsp:cNvSpPr/>
      </dsp:nvSpPr>
      <dsp:spPr>
        <a:xfrm>
          <a:off x="3775352" y="1660330"/>
          <a:ext cx="2941875" cy="1071380"/>
        </a:xfrm>
        <a:prstGeom prst="roundRect">
          <a:avLst/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TERPUSAT</a:t>
          </a:r>
        </a:p>
      </dsp:txBody>
      <dsp:txXfrm>
        <a:off x="3827652" y="1712630"/>
        <a:ext cx="2837275" cy="966780"/>
      </dsp:txXfrm>
    </dsp:sp>
    <dsp:sp modelId="{7A091219-0BF2-4519-970D-440DF6C21C11}">
      <dsp:nvSpPr>
        <dsp:cNvPr id="0" name=""/>
        <dsp:cNvSpPr/>
      </dsp:nvSpPr>
      <dsp:spPr>
        <a:xfrm>
          <a:off x="3775352" y="2865632"/>
          <a:ext cx="2941875" cy="1071380"/>
        </a:xfrm>
        <a:prstGeom prst="roundRect">
          <a:avLst/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FUNGSIONAL</a:t>
          </a:r>
        </a:p>
      </dsp:txBody>
      <dsp:txXfrm>
        <a:off x="3827652" y="2917932"/>
        <a:ext cx="2837275" cy="966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57784-342D-44BE-B767-95A842046E5E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8EA17-E508-4A61-8A44-62AF7F554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392" y="4869160"/>
            <a:ext cx="10515600" cy="936104"/>
          </a:xfrm>
          <a:prstGeom prst="rect">
            <a:avLst/>
          </a:prstGeom>
        </p:spPr>
        <p:txBody>
          <a:bodyPr anchor="b" anchorCtr="0"/>
          <a:lstStyle>
            <a:lvl1pPr algn="l">
              <a:defRPr sz="2800" b="1" baseline="0">
                <a:solidFill>
                  <a:srgbClr val="326041"/>
                </a:solidFill>
              </a:defRPr>
            </a:lvl1pPr>
          </a:lstStyle>
          <a:p>
            <a:r>
              <a:rPr lang="en-US" dirty="0"/>
              <a:t>The </a:t>
            </a:r>
            <a:r>
              <a:rPr lang="en-US" dirty="0" err="1"/>
              <a:t>Powerpoint</a:t>
            </a:r>
            <a:r>
              <a:rPr lang="en-US" dirty="0"/>
              <a:t> Title Goes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5805488"/>
            <a:ext cx="10515600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Secondary Title Here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5" y="6459791"/>
            <a:ext cx="2472271" cy="365125"/>
          </a:xfrm>
          <a:prstGeom prst="rect">
            <a:avLst/>
          </a:prstGeom>
        </p:spPr>
        <p:txBody>
          <a:bodyPr/>
          <a:lstStyle/>
          <a:p>
            <a:fld id="{ADCE2944-63AC-4794-98B7-F3081A371F1E}" type="datetimeFigureOut">
              <a:rPr lang="id-ID" smtClean="0"/>
              <a:pPr/>
              <a:t>09/04/2021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7" y="6459791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62" y="6459791"/>
            <a:ext cx="1312025" cy="365125"/>
          </a:xfrm>
          <a:prstGeom prst="rect">
            <a:avLst/>
          </a:prstGeom>
        </p:spPr>
        <p:txBody>
          <a:bodyPr/>
          <a:lstStyle/>
          <a:p>
            <a:fld id="{517929AE-1FB3-475D-8916-B36598A6E66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023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951" y="1844972"/>
            <a:ext cx="10515600" cy="936104"/>
          </a:xfrm>
          <a:prstGeom prst="rect">
            <a:avLst/>
          </a:prstGeom>
        </p:spPr>
        <p:txBody>
          <a:bodyPr anchor="b" anchorCtr="0"/>
          <a:lstStyle>
            <a:lvl1pPr algn="ctr">
              <a:defRPr sz="2800" b="1" baseline="0">
                <a:solidFill>
                  <a:srgbClr val="326041"/>
                </a:solidFill>
              </a:defRPr>
            </a:lvl1pPr>
          </a:lstStyle>
          <a:p>
            <a:r>
              <a:rPr lang="en-US" dirty="0"/>
              <a:t>The Chapter Title Goes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64976" y="2781300"/>
            <a:ext cx="10515600" cy="647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The Secondary Chapter Title Here</a:t>
            </a:r>
          </a:p>
        </p:txBody>
      </p:sp>
    </p:spTree>
    <p:extLst>
      <p:ext uri="{BB962C8B-B14F-4D97-AF65-F5344CB8AC3E}">
        <p14:creationId xmlns:p14="http://schemas.microsoft.com/office/powerpoint/2010/main" val="247803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35" y="26369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67" y="1556792"/>
            <a:ext cx="10081120" cy="43204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d-ID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95403" y="2133600"/>
            <a:ext cx="10081684" cy="43195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951" y="1844972"/>
            <a:ext cx="10515600" cy="936104"/>
          </a:xfrm>
          <a:prstGeom prst="rect">
            <a:avLst/>
          </a:prstGeom>
        </p:spPr>
        <p:txBody>
          <a:bodyPr anchor="b" anchorCtr="0"/>
          <a:lstStyle>
            <a:lvl1pPr algn="ctr">
              <a:defRPr sz="2800" b="1" baseline="0">
                <a:solidFill>
                  <a:srgbClr val="326041"/>
                </a:solidFill>
              </a:defRPr>
            </a:lvl1pPr>
          </a:lstStyle>
          <a:p>
            <a:r>
              <a:rPr lang="en-US" dirty="0"/>
              <a:t>The Chapter Title Goes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64976" y="2781300"/>
            <a:ext cx="10515600" cy="647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The Secondary Chapter Title Here</a:t>
            </a:r>
          </a:p>
        </p:txBody>
      </p:sp>
    </p:spTree>
    <p:extLst>
      <p:ext uri="{BB962C8B-B14F-4D97-AF65-F5344CB8AC3E}">
        <p14:creationId xmlns:p14="http://schemas.microsoft.com/office/powerpoint/2010/main" val="247803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.png"/>
          <p:cNvPicPr>
            <a:picLocks noChangeAspect="1"/>
          </p:cNvPicPr>
          <p:nvPr/>
        </p:nvPicPr>
        <p:blipFill>
          <a:blip r:embed="rId3" cstate="print"/>
          <a:srcRect t="63542"/>
          <a:stretch>
            <a:fillRect/>
          </a:stretch>
        </p:blipFill>
        <p:spPr>
          <a:xfrm>
            <a:off x="1641" y="4357694"/>
            <a:ext cx="12188729" cy="2500306"/>
          </a:xfrm>
          <a:prstGeom prst="rect">
            <a:avLst/>
          </a:prstGeom>
        </p:spPr>
      </p:pic>
      <p:pic>
        <p:nvPicPr>
          <p:cNvPr id="3" name="Picture 2" descr="Co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" y="1306"/>
            <a:ext cx="12188728" cy="1617934"/>
          </a:xfrm>
          <a:prstGeom prst="rect">
            <a:avLst/>
          </a:prstGeom>
        </p:spPr>
      </p:pic>
      <p:pic>
        <p:nvPicPr>
          <p:cNvPr id="4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16" y="214290"/>
            <a:ext cx="2190765" cy="59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668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" y="920"/>
            <a:ext cx="12188729" cy="6856160"/>
          </a:xfrm>
          <a:prstGeom prst="rect">
            <a:avLst/>
          </a:prstGeom>
        </p:spPr>
      </p:pic>
      <p:pic>
        <p:nvPicPr>
          <p:cNvPr id="4" name="Picture 3" descr="Cove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1" y="1306"/>
            <a:ext cx="12188728" cy="1617934"/>
          </a:xfrm>
          <a:prstGeom prst="rect">
            <a:avLst/>
          </a:prstGeom>
        </p:spPr>
      </p:pic>
      <p:pic>
        <p:nvPicPr>
          <p:cNvPr id="5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16" y="214290"/>
            <a:ext cx="2190765" cy="592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ARTWORK\UNISA\BRAND BOOK\CDR\__MASTER TEMPLATE\TEMPLATE PPT\JPG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12198412" cy="6858000"/>
          </a:xfrm>
          <a:prstGeom prst="rect">
            <a:avLst/>
          </a:prstGeom>
          <a:noFill/>
        </p:spPr>
      </p:pic>
      <p:pic>
        <p:nvPicPr>
          <p:cNvPr id="4" name="Picture 4" descr="D:\ARTWORK\UNISA\BRAND BOOK\CDR\__MASTER TEMPLATE\TEMPLATE PPT\JPG\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40" y="2214554"/>
            <a:ext cx="2762269" cy="236364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600" dirty="0">
                <a:latin typeface="Franklin Gothic Heavy" pitchFamily="34" charset="0"/>
                <a:ea typeface="Arial Unicode MS" pitchFamily="34" charset="-128"/>
                <a:cs typeface="Tahoma" pitchFamily="34" charset="0"/>
              </a:rPr>
              <a:t>PEMBUKA BELAJAR</a:t>
            </a:r>
            <a:endParaRPr lang="id-ID" sz="3600" dirty="0">
              <a:latin typeface="Franklin Gothic Heavy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4623" y="4668982"/>
            <a:ext cx="9753599" cy="160539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“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Kami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ridho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Allah SWT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sebagai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Tuhanku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, Islam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sebagai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agamaku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Nabi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Muhammad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sebagai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Nabi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Rasul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Ya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Allah,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tambahkanlah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kepadaku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ilmu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berikanlah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aku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kefahaman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”</a:t>
            </a:r>
          </a:p>
        </p:txBody>
      </p:sp>
      <p:pic>
        <p:nvPicPr>
          <p:cNvPr id="15364" name="Picture 5" descr="C:\Users\Suryani\Pictures\doa-belaj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276" y="1390651"/>
            <a:ext cx="10432473" cy="277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796146" y="304799"/>
            <a:ext cx="7827818" cy="581891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DOA BELAJAR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49039" y="193765"/>
            <a:ext cx="8229600" cy="642257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id-ID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id-ID" altLang="id-ID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id-ID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TIGA PELAYANAN PUBLIK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103" y="1319349"/>
            <a:ext cx="8126672" cy="769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3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19748" y="157073"/>
            <a:ext cx="7432765" cy="574447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UNSUR-UNSUR PELAYANAN PUBLIK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670295"/>
              </p:ext>
            </p:extLst>
          </p:nvPr>
        </p:nvGraphicFramePr>
        <p:xfrm>
          <a:off x="2037806" y="162632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736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  <p:bldGraphic spid="5" grpId="1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31029" y="274638"/>
            <a:ext cx="8595360" cy="535259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PARTISIPASI MASYARAKAT DALAM PELAYANAN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561" y="1619794"/>
            <a:ext cx="10125993" cy="3781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09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94514" y="248512"/>
            <a:ext cx="6032409" cy="626699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AZAS PELAYANAN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287482"/>
              </p:ext>
            </p:extLst>
          </p:nvPr>
        </p:nvGraphicFramePr>
        <p:xfrm>
          <a:off x="1854926" y="17569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419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  <p:bldGraphic spid="5" grpId="1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80070" y="222386"/>
            <a:ext cx="3984172" cy="548322"/>
          </a:xfrm>
          <a:prstGeom prst="rect">
            <a:avLst/>
          </a:prstGeom>
          <a:solidFill>
            <a:srgbClr val="00B050"/>
          </a:solidFill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>
                <a:solidFill>
                  <a:schemeClr val="bg1"/>
                </a:solidFill>
              </a:rPr>
              <a:t>P</a:t>
            </a:r>
            <a:r>
              <a:rPr lang="id-ID" b="1">
                <a:solidFill>
                  <a:schemeClr val="bg1"/>
                </a:solidFill>
              </a:rPr>
              <a:t>R</a:t>
            </a:r>
            <a:r>
              <a:rPr lang="en-US" b="1">
                <a:solidFill>
                  <a:schemeClr val="bg1"/>
                </a:solidFill>
              </a:rPr>
              <a:t>INSIP PELAYANAN PUBLIK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942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57154" y="248512"/>
            <a:ext cx="8435975" cy="509133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b="1">
                <a:solidFill>
                  <a:schemeClr val="bg1"/>
                </a:solidFill>
              </a:rPr>
              <a:t>JENIS PELAYANAN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371870"/>
              </p:ext>
            </p:extLst>
          </p:nvPr>
        </p:nvGraphicFramePr>
        <p:xfrm>
          <a:off x="1489165" y="148263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688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26526" y="300764"/>
            <a:ext cx="8507413" cy="509133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 </a:t>
            </a:r>
            <a:r>
              <a:rPr lang="id-ID" altLang="id-ID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PENYELENGGARAAN </a:t>
            </a:r>
            <a:r>
              <a:rPr lang="en-US" altLang="id-ID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944880"/>
              </p:ext>
            </p:extLst>
          </p:nvPr>
        </p:nvGraphicFramePr>
        <p:xfrm>
          <a:off x="1515292" y="145650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265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39589" y="261575"/>
            <a:ext cx="8362950" cy="535259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TAKSONOMI PELAYANAN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523019"/>
              </p:ext>
            </p:extLst>
          </p:nvPr>
        </p:nvGraphicFramePr>
        <p:xfrm>
          <a:off x="2821577" y="1613263"/>
          <a:ext cx="8362950" cy="4876801"/>
        </p:xfrm>
        <a:graphic>
          <a:graphicData uri="http://schemas.openxmlformats.org/drawingml/2006/table">
            <a:tbl>
              <a:tblPr firstRow="1" firstCol="1" bandRow="1"/>
              <a:tblGrid>
                <a:gridCol w="2794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4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480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ahoma"/>
                        </a:rPr>
                        <a:t>Tingkat Keterhabisan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8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ahoma"/>
                        </a:rPr>
                        <a:t>Tingkat Eksklusivitas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7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8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ahoma"/>
                        </a:rPr>
                        <a:t>Rendah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8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ahoma"/>
                        </a:rPr>
                        <a:t>Tinggi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04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36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ahoma"/>
                        </a:rPr>
                        <a:t>Tinggi</a:t>
                      </a:r>
                      <a:endParaRPr lang="en-US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ahoma"/>
                        </a:rPr>
                        <a:t>Barang/jasa milik bersama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ahoma"/>
                        </a:rPr>
                        <a:t>Barang/jasa privat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4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32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ahoma"/>
                        </a:rPr>
                        <a:t>Rendah</a:t>
                      </a:r>
                      <a:endParaRPr lang="en-US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ahoma"/>
                        </a:rPr>
                        <a:t>Barang/jasa publik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ahoma"/>
                        </a:rPr>
                        <a:t>Barang/jasa semi publik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29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199" y="1948498"/>
            <a:ext cx="8229600" cy="520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altLang="id-ID" sz="3200" b="1" dirty="0"/>
              <a:t>DASAR HUKUM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199" y="2708275"/>
            <a:ext cx="10919387" cy="23339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altLang="id-ID" b="1">
                <a:latin typeface="Arial Narrow" panose="020B0606020202030204" pitchFamily="34" charset="0"/>
              </a:rPr>
              <a:t>UU No 25 Tahun 2009 tentang Pelayanan Publik;</a:t>
            </a:r>
            <a:endParaRPr lang="en-US" altLang="id-ID" b="1" dirty="0">
              <a:latin typeface="Arial Narrow" panose="020B0606020202030204" pitchFamily="34" charset="0"/>
            </a:endParaRPr>
          </a:p>
          <a:p>
            <a:r>
              <a:rPr lang="id-ID" altLang="id-ID" b="1" dirty="0">
                <a:latin typeface="Arial Narrow" panose="020B0606020202030204" pitchFamily="34" charset="0"/>
              </a:rPr>
              <a:t>Peraturan Pemerintah Nomor 96 Tahun 2012 tentang Pelaksanaan Undang-Undang Nomor 25 Tahun 2009 tentang Pelayanan Publik </a:t>
            </a:r>
            <a:endParaRPr lang="en-US" altLang="id-ID" b="1" dirty="0">
              <a:latin typeface="Arial Narrow" panose="020B0606020202030204" pitchFamily="34" charset="0"/>
            </a:endParaRPr>
          </a:p>
          <a:p>
            <a:endParaRPr lang="id-ID" altLang="id-ID" dirty="0"/>
          </a:p>
        </p:txBody>
      </p:sp>
    </p:spTree>
    <p:extLst>
      <p:ext uri="{BB962C8B-B14F-4D97-AF65-F5344CB8AC3E}">
        <p14:creationId xmlns:p14="http://schemas.microsoft.com/office/powerpoint/2010/main" val="3095085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864723" y="1430338"/>
            <a:ext cx="7943850" cy="4500563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endParaRPr lang="id-ID" b="1" dirty="0">
              <a:ea typeface="Arial Unicode MS" pitchFamily="34" charset="-128"/>
              <a:cs typeface="Tahoma" pitchFamily="34" charset="0"/>
            </a:endParaRPr>
          </a:p>
          <a:p>
            <a:pPr marL="0" indent="0" algn="ctr">
              <a:buFontTx/>
              <a:buNone/>
              <a:defRPr/>
            </a:pPr>
            <a:endParaRPr lang="id-ID" b="1" dirty="0">
              <a:ea typeface="Arial Unicode MS" pitchFamily="34" charset="-128"/>
              <a:cs typeface="Tahoma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id-ID" b="1" dirty="0">
                <a:ea typeface="Arial Unicode MS" pitchFamily="34" charset="-128"/>
                <a:cs typeface="Tahoma" pitchFamily="34" charset="0"/>
              </a:rPr>
              <a:t>Qs AL MAIDAH : 2</a:t>
            </a:r>
          </a:p>
          <a:p>
            <a:pPr marL="0" indent="0" algn="ctr">
              <a:buFontTx/>
              <a:buNone/>
              <a:defRPr/>
            </a:pPr>
            <a:r>
              <a:rPr lang="id-ID" sz="2400" b="1" dirty="0">
                <a:ea typeface="Arial Unicode MS" pitchFamily="34" charset="-128"/>
                <a:cs typeface="Tahoma" pitchFamily="34" charset="0"/>
              </a:rPr>
              <a:t>'….</a:t>
            </a:r>
            <a:r>
              <a:rPr lang="id-ID" sz="2400" b="1" i="1" dirty="0">
                <a:ea typeface="Arial Unicode MS" pitchFamily="34" charset="-128"/>
                <a:cs typeface="Tahoma" pitchFamily="34" charset="0"/>
              </a:rPr>
              <a:t>dan tolong menolonglah kamu dalam (mengerjakan) kebajikan dan takwa, dan jangan tolong menolong dalm berbuat dosa dan pelanggaran. Dan bertakwalah kamu kepada Allah, sesungguhnya Allah amat berat siksa-NYA”</a:t>
            </a:r>
          </a:p>
          <a:p>
            <a:pPr marL="0" indent="0" algn="ctr">
              <a:buFontTx/>
              <a:buNone/>
              <a:defRPr/>
            </a:pPr>
            <a:endParaRPr lang="id-ID" sz="2400" b="1" dirty="0">
              <a:ea typeface="Arial Unicode MS" pitchFamily="34" charset="-128"/>
              <a:cs typeface="Tahoma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id-ID" sz="2400" b="1" dirty="0">
                <a:ea typeface="Arial Unicode MS" pitchFamily="34" charset="-128"/>
                <a:cs typeface="Tahoma" pitchFamily="34" charset="0"/>
              </a:rPr>
              <a:t>Menjadi pelayan publik (ASN) </a:t>
            </a:r>
          </a:p>
          <a:p>
            <a:pPr marL="0" indent="0" algn="ctr">
              <a:buFontTx/>
              <a:buNone/>
              <a:defRPr/>
            </a:pPr>
            <a:r>
              <a:rPr lang="id-ID" sz="2400" b="1" dirty="0">
                <a:ea typeface="Arial Unicode MS" pitchFamily="34" charset="-128"/>
                <a:cs typeface="Tahoma" pitchFamily="34" charset="0"/>
              </a:rPr>
              <a:t>harus menginat ayat ini, bahwa tugas pelayan publik  adalah melayani untuk membantu orang lain</a:t>
            </a:r>
            <a:endParaRPr lang="id-ID" sz="2400" dirty="0">
              <a:ea typeface="Arial Unicode MS" pitchFamily="34" charset="-128"/>
              <a:cs typeface="Tahoma" pitchFamily="34" charset="0"/>
            </a:endParaRPr>
          </a:p>
          <a:p>
            <a:pPr marL="514350" indent="-514350">
              <a:buFontTx/>
              <a:buAutoNum type="arabicPeriod"/>
              <a:defRPr/>
            </a:pPr>
            <a:endParaRPr lang="id-ID" b="1" dirty="0"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99509" y="1430338"/>
            <a:ext cx="6058716" cy="436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altLang="id-ID" b="1" dirty="0"/>
              <a:t>Pesan Hari ini</a:t>
            </a:r>
          </a:p>
        </p:txBody>
      </p:sp>
    </p:spTree>
    <p:extLst>
      <p:ext uri="{BB962C8B-B14F-4D97-AF65-F5344CB8AC3E}">
        <p14:creationId xmlns:p14="http://schemas.microsoft.com/office/powerpoint/2010/main" val="3620954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4724" y="2819539"/>
            <a:ext cx="10515600" cy="1736428"/>
          </a:xfrm>
        </p:spPr>
        <p:txBody>
          <a:bodyPr/>
          <a:lstStyle/>
          <a:p>
            <a:br>
              <a:rPr lang="en-US" sz="3200" dirty="0">
                <a:solidFill>
                  <a:schemeClr val="bg1"/>
                </a:solidFill>
                <a:latin typeface="Corbel" pitchFamily="34" charset="0"/>
                <a:cs typeface="Arial" charset="0"/>
              </a:rPr>
            </a:br>
            <a:r>
              <a:rPr lang="id-ID" altLang="id-ID" sz="3200" dirty="0">
                <a:ea typeface="Arial Unicode MS" pitchFamily="34" charset="-128"/>
                <a:cs typeface="Tahoma" panose="020B0604030504040204" pitchFamily="34" charset="0"/>
              </a:rPr>
              <a:t>PELAYANAN PUBLIK DALAM SISTEM ADMINISTRASI NEGARA</a:t>
            </a:r>
            <a:br>
              <a:rPr lang="id-ID" altLang="id-ID" sz="3200" dirty="0">
                <a:ea typeface="Arial Unicode MS" pitchFamily="34" charset="-128"/>
                <a:cs typeface="Tahoma" panose="020B0604030504040204" pitchFamily="34" charset="0"/>
              </a:rPr>
            </a:br>
            <a:br>
              <a:rPr lang="id-ID" altLang="id-ID" sz="3200" dirty="0">
                <a:ea typeface="Arial Unicode MS" pitchFamily="34" charset="-128"/>
                <a:cs typeface="Tahoma" panose="020B0604030504040204" pitchFamily="34" charset="0"/>
              </a:rPr>
            </a:br>
            <a:r>
              <a:rPr lang="id-ID" altLang="id-ID" sz="3200" dirty="0">
                <a:ea typeface="Arial Unicode MS" pitchFamily="34" charset="-128"/>
                <a:cs typeface="Tahoma" panose="020B0604030504040204" pitchFamily="34" charset="0"/>
              </a:rPr>
              <a:t>MUHAMMAD KHOZIN</a:t>
            </a:r>
            <a:br>
              <a:rPr lang="id-ID" altLang="id-ID" sz="3200" dirty="0">
                <a:ea typeface="Arial Unicode MS" pitchFamily="34" charset="-128"/>
                <a:cs typeface="Tahoma" panose="020B0604030504040204" pitchFamily="34" charset="0"/>
              </a:rPr>
            </a:br>
            <a:r>
              <a:rPr lang="id-ID" altLang="id-ID" sz="3200" dirty="0">
                <a:ea typeface="Arial Unicode MS" pitchFamily="34" charset="-128"/>
                <a:cs typeface="Tahoma" panose="020B0604030504040204" pitchFamily="34" charset="0"/>
              </a:rPr>
              <a:t>SISTEM ADMINISTRASI NEGARA</a:t>
            </a:r>
            <a:br>
              <a:rPr lang="id-ID" altLang="id-ID" sz="3200" dirty="0">
                <a:ea typeface="Arial Unicode MS" pitchFamily="34" charset="-128"/>
                <a:cs typeface="Tahoma" panose="020B0604030504040204" pitchFamily="34" charset="0"/>
              </a:rPr>
            </a:br>
            <a:endParaRPr lang="en-US" sz="3200" dirty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4973782"/>
            <a:ext cx="10515600" cy="1219200"/>
          </a:xfrm>
        </p:spPr>
        <p:txBody>
          <a:bodyPr/>
          <a:lstStyle/>
          <a:p>
            <a:r>
              <a:rPr lang="id-ID" sz="1600" dirty="0">
                <a:latin typeface="Berlin Sans FB Demi" pitchFamily="34" charset="0"/>
              </a:rPr>
              <a:t>MUHAMMAD KHOZIN, S.IP, MPA</a:t>
            </a:r>
          </a:p>
          <a:p>
            <a:r>
              <a:rPr lang="id-ID" sz="1600" dirty="0">
                <a:latin typeface="Berlin Sans FB Demi" pitchFamily="34" charset="0"/>
              </a:rPr>
              <a:t>GERRY KATON MAHENDRA, S.IP, MIP</a:t>
            </a:r>
            <a:endParaRPr lang="en-US" sz="1600" dirty="0">
              <a:latin typeface="Berlin Sans FB Demi" pitchFamily="34" charset="0"/>
            </a:endParaRPr>
          </a:p>
          <a:p>
            <a:r>
              <a:rPr lang="en-US" sz="1600" dirty="0" err="1">
                <a:latin typeface="Berlin Sans FB Demi" pitchFamily="34" charset="0"/>
              </a:rPr>
              <a:t>Disampaikan</a:t>
            </a:r>
            <a:r>
              <a:rPr lang="en-US" sz="1600" dirty="0">
                <a:latin typeface="Berlin Sans FB Demi" pitchFamily="34" charset="0"/>
              </a:rPr>
              <a:t> </a:t>
            </a:r>
            <a:r>
              <a:rPr lang="en-US" sz="1600" dirty="0" err="1">
                <a:latin typeface="Berlin Sans FB Demi" pitchFamily="34" charset="0"/>
              </a:rPr>
              <a:t>pada</a:t>
            </a:r>
            <a:r>
              <a:rPr lang="en-US" sz="1600" dirty="0">
                <a:latin typeface="Berlin Sans FB Demi" pitchFamily="34" charset="0"/>
              </a:rPr>
              <a:t> </a:t>
            </a:r>
            <a:r>
              <a:rPr lang="en-US" sz="1600" dirty="0" err="1">
                <a:latin typeface="Berlin Sans FB Demi" pitchFamily="34" charset="0"/>
              </a:rPr>
              <a:t>Kuliah</a:t>
            </a:r>
            <a:r>
              <a:rPr lang="en-US" sz="1600" dirty="0">
                <a:latin typeface="Berlin Sans FB Demi" pitchFamily="34" charset="0"/>
              </a:rPr>
              <a:t> MK </a:t>
            </a:r>
            <a:r>
              <a:rPr lang="id-ID" sz="1600" dirty="0">
                <a:latin typeface="Berlin Sans FB Demi" pitchFamily="34" charset="0"/>
              </a:rPr>
              <a:t>Sistem Administrasi Negara</a:t>
            </a:r>
            <a:endParaRPr lang="en-US" sz="1600" dirty="0">
              <a:latin typeface="Berlin Sans FB Demi" pitchFamily="34" charset="0"/>
            </a:endParaRPr>
          </a:p>
          <a:p>
            <a:r>
              <a:rPr lang="id-ID" sz="1600" dirty="0">
                <a:latin typeface="Berlin Sans FB Demi" pitchFamily="34" charset="0"/>
              </a:rPr>
              <a:t>20</a:t>
            </a:r>
            <a:r>
              <a:rPr lang="en-US" sz="1600" dirty="0">
                <a:latin typeface="Berlin Sans FB Demi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707744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3006437" y="1138670"/>
            <a:ext cx="5714424" cy="431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b="1" dirty="0">
                <a:latin typeface="Berlin Sans FB Demi" pitchFamily="34" charset="0"/>
                <a:ea typeface="SimSun" pitchFamily="2" charset="-122"/>
                <a:cs typeface="Tahoma" pitchFamily="34" charset="0"/>
              </a:rPr>
              <a:t>PENUTUP BELAJAR</a:t>
            </a:r>
            <a:br>
              <a:rPr lang="en-US" sz="4000" b="1" dirty="0">
                <a:latin typeface="Berlin Sans FB Demi" pitchFamily="34" charset="0"/>
                <a:ea typeface="Arial Unicode MS" pitchFamily="34" charset="-128"/>
                <a:cs typeface="Tahoma" pitchFamily="34" charset="0"/>
              </a:rPr>
            </a:br>
            <a:endParaRPr lang="en-US" sz="4000" b="1" dirty="0">
              <a:latin typeface="Berlin Sans FB Demi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4294967295"/>
          </p:nvPr>
        </p:nvSpPr>
        <p:spPr>
          <a:xfrm>
            <a:off x="1219199" y="2143125"/>
            <a:ext cx="9975273" cy="35718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</a:pPr>
            <a:r>
              <a:rPr lang="ar-AE" sz="2400" b="1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بِسْمِ اللَّهِ الرَّحْمَنِ الرَّحِيمِ</a:t>
            </a:r>
            <a:endParaRPr lang="en-US" sz="2400" b="1" dirty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/>
            <a:endParaRPr lang="ar-AE" sz="2400" b="1" dirty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ar-AE" sz="2400" b="1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اَللَّهُمَّ أَرِنَا الْحَقَّ حَقًّا وَارْزُقْنَا اتِّـبَاعَه ُ وَأَرِنَا الْبَاطِلَ بَاطِلاً وَارْزُقْنَا اجْتِنَابَهُ</a:t>
            </a:r>
            <a:endParaRPr lang="en-US" sz="2400" b="1" dirty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/>
            <a:endParaRPr lang="en-US" sz="2400" b="1" dirty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/>
            <a:endParaRPr lang="ar-AE" sz="2400" b="1" dirty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Ya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Allah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Tunjukkanlah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kepada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kami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kebenaran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sehinggga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kami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dapat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mengikutinya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, </a:t>
            </a:r>
          </a:p>
          <a:p>
            <a:pPr algn="ctr" eaLnBrk="1" hangingPunct="1">
              <a:buFontTx/>
              <a:buNone/>
            </a:pP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Dan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tunjukkanlah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kepada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kami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keburukan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sehingga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kami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dapat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menjauhinya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.</a:t>
            </a:r>
          </a:p>
          <a:p>
            <a:pPr eaLnBrk="1" hangingPunct="1"/>
            <a:endParaRPr lang="en-US" sz="2400" dirty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1675"/>
            <a:ext cx="5967413" cy="298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921" y="1742449"/>
            <a:ext cx="3743268" cy="34445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4314" y="276632"/>
            <a:ext cx="3746863" cy="432048"/>
          </a:xfrm>
        </p:spPr>
        <p:txBody>
          <a:bodyPr/>
          <a:lstStyle/>
          <a:p>
            <a:r>
              <a:rPr lang="en-US" altLang="id-ID" b="1" dirty="0" err="1"/>
              <a:t>Konsepsi</a:t>
            </a:r>
            <a:r>
              <a:rPr lang="en-US" altLang="id-ID" b="1" dirty="0"/>
              <a:t> </a:t>
            </a:r>
            <a:r>
              <a:rPr lang="en-US" altLang="id-ID" b="1" dirty="0" err="1"/>
              <a:t>Pelayanan</a:t>
            </a:r>
            <a:r>
              <a:rPr lang="en-US" altLang="id-ID" b="1" dirty="0"/>
              <a:t> </a:t>
            </a:r>
            <a:r>
              <a:rPr lang="en-US" altLang="id-ID" b="1" dirty="0" err="1"/>
              <a:t>Publik</a:t>
            </a:r>
            <a:r>
              <a:rPr lang="en-GB" altLang="id-ID" dirty="0">
                <a:latin typeface="Atlantic Inline" pitchFamily="82" charset="0"/>
                <a:cs typeface="Times New Roman" panose="02020603050405020304" pitchFamily="18" charset="0"/>
              </a:rPr>
              <a:t> 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609951983"/>
              </p:ext>
            </p:extLst>
          </p:nvPr>
        </p:nvGraphicFramePr>
        <p:xfrm>
          <a:off x="300446" y="1188720"/>
          <a:ext cx="11077167" cy="5264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2460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67" y="1556792"/>
            <a:ext cx="10081120" cy="576808"/>
          </a:xfrm>
          <a:solidFill>
            <a:srgbClr val="00B050"/>
          </a:solidFill>
        </p:spPr>
        <p:txBody>
          <a:bodyPr/>
          <a:lstStyle/>
          <a:p>
            <a:r>
              <a:rPr lang="id-ID" altLang="id-ID" sz="3200" b="1" dirty="0">
                <a:solidFill>
                  <a:schemeClr val="bg1"/>
                </a:solidFill>
              </a:rPr>
              <a:t>Pengertian Pelayanan Publik/Umum </a:t>
            </a:r>
            <a:endParaRPr lang="id-ID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altLang="id-ID" sz="4000" dirty="0"/>
              <a:t>Pelayanan umum adalah suatu usaha yang dilakukan kelompok atau seseorang atau birokrasi untuk memberikan bantuan kepada masyarakat dalam rangka mencapai suatu tujuan tertentu</a:t>
            </a:r>
          </a:p>
          <a:p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3120094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id-ID" altLang="id-ID" b="1" dirty="0">
                <a:solidFill>
                  <a:schemeClr val="bg1"/>
                </a:solidFill>
              </a:rPr>
              <a:t>PERANAN PEMERINTAH DALAM PUBLIC SERVICE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altLang="id-ID" sz="3200" b="1" dirty="0" err="1"/>
              <a:t>Pembuatan</a:t>
            </a:r>
            <a:r>
              <a:rPr lang="en-US" altLang="id-ID" sz="3200" b="1" dirty="0"/>
              <a:t> </a:t>
            </a:r>
            <a:r>
              <a:rPr lang="en-US" altLang="id-ID" sz="3200" b="1" dirty="0" err="1"/>
              <a:t>peraturan</a:t>
            </a:r>
            <a:r>
              <a:rPr lang="en-US" altLang="id-ID" sz="3200" b="1" dirty="0"/>
              <a:t> </a:t>
            </a:r>
            <a:r>
              <a:rPr lang="en-US" altLang="id-ID" sz="3200" b="1" dirty="0" err="1"/>
              <a:t>dan</a:t>
            </a:r>
            <a:r>
              <a:rPr lang="en-US" altLang="id-ID" sz="3200" b="1" dirty="0"/>
              <a:t> </a:t>
            </a:r>
            <a:r>
              <a:rPr lang="en-US" altLang="id-ID" sz="3200" b="1" dirty="0" err="1"/>
              <a:t>kebijakan</a:t>
            </a:r>
            <a:r>
              <a:rPr lang="en-US" altLang="id-ID" sz="3200" b="1" dirty="0"/>
              <a:t> </a:t>
            </a:r>
            <a:r>
              <a:rPr lang="en-US" altLang="id-ID" sz="3200" b="1" i="1" dirty="0"/>
              <a:t>(regulatory</a:t>
            </a:r>
            <a:r>
              <a:rPr lang="en-US" altLang="id-ID" sz="3200" b="1" dirty="0"/>
              <a:t> </a:t>
            </a:r>
            <a:r>
              <a:rPr lang="en-US" altLang="id-ID" sz="3200" b="1" i="1" dirty="0"/>
              <a:t>and policy making)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altLang="id-ID" sz="3200" b="1" dirty="0" err="1"/>
              <a:t>Pemberian</a:t>
            </a:r>
            <a:r>
              <a:rPr lang="en-US" altLang="id-ID" sz="3200" b="1" dirty="0"/>
              <a:t> </a:t>
            </a:r>
            <a:r>
              <a:rPr lang="en-US" altLang="id-ID" sz="3200" b="1" dirty="0" err="1"/>
              <a:t>pelayanan</a:t>
            </a:r>
            <a:r>
              <a:rPr lang="en-US" altLang="id-ID" sz="3200" b="1" dirty="0"/>
              <a:t> </a:t>
            </a:r>
            <a:r>
              <a:rPr lang="en-US" altLang="id-ID" sz="3200" b="1" i="1" dirty="0"/>
              <a:t>(service delivery); </a:t>
            </a:r>
            <a:r>
              <a:rPr lang="en-US" altLang="id-ID" sz="3200" b="1" dirty="0" err="1"/>
              <a:t>dan</a:t>
            </a:r>
            <a:r>
              <a:rPr lang="en-US" altLang="id-ID" sz="3200" b="1" dirty="0"/>
              <a:t>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altLang="id-ID" sz="3200" b="1" dirty="0" err="1"/>
              <a:t>Penegakan</a:t>
            </a:r>
            <a:r>
              <a:rPr lang="en-US" altLang="id-ID" sz="3200" b="1" dirty="0"/>
              <a:t> </a:t>
            </a:r>
            <a:r>
              <a:rPr lang="en-US" altLang="id-ID" sz="3200" b="1" dirty="0" err="1"/>
              <a:t>peraturan</a:t>
            </a:r>
            <a:r>
              <a:rPr lang="en-US" altLang="id-ID" sz="3200" b="1" dirty="0"/>
              <a:t> </a:t>
            </a:r>
            <a:r>
              <a:rPr lang="en-US" altLang="id-ID" sz="3200" b="1" dirty="0" err="1"/>
              <a:t>dan</a:t>
            </a:r>
            <a:r>
              <a:rPr lang="en-US" altLang="id-ID" sz="3200" b="1" dirty="0"/>
              <a:t> </a:t>
            </a:r>
            <a:r>
              <a:rPr lang="en-US" altLang="id-ID" sz="3200" b="1" dirty="0" err="1"/>
              <a:t>kontrol</a:t>
            </a:r>
            <a:r>
              <a:rPr lang="en-US" altLang="id-ID" sz="3200" b="1" dirty="0"/>
              <a:t> </a:t>
            </a:r>
            <a:r>
              <a:rPr lang="en-US" altLang="id-ID" sz="3200" b="1" dirty="0" err="1"/>
              <a:t>terhadap</a:t>
            </a:r>
            <a:r>
              <a:rPr lang="en-US" altLang="id-ID" sz="3200" b="1" dirty="0"/>
              <a:t> </a:t>
            </a:r>
            <a:r>
              <a:rPr lang="en-US" altLang="id-ID" sz="3200" b="1" dirty="0" err="1"/>
              <a:t>penyelenggaraan</a:t>
            </a:r>
            <a:r>
              <a:rPr lang="en-US" altLang="id-ID" sz="3200" b="1" dirty="0"/>
              <a:t> </a:t>
            </a:r>
            <a:r>
              <a:rPr lang="en-US" altLang="id-ID" sz="3200" b="1" dirty="0" err="1"/>
              <a:t>peraturan</a:t>
            </a:r>
            <a:r>
              <a:rPr lang="en-US" altLang="id-ID" sz="3200" b="1" dirty="0"/>
              <a:t> </a:t>
            </a:r>
            <a:r>
              <a:rPr lang="en-US" altLang="id-ID" sz="3200" b="1" i="1" dirty="0"/>
              <a:t>(compliance</a:t>
            </a:r>
            <a:r>
              <a:rPr lang="en-US" altLang="id-ID" sz="3200" i="1" dirty="0"/>
              <a:t>). </a:t>
            </a:r>
            <a:endParaRPr lang="en-GB" altLang="id-ID" sz="3200" i="1" dirty="0"/>
          </a:p>
        </p:txBody>
      </p:sp>
    </p:spTree>
    <p:extLst>
      <p:ext uri="{BB962C8B-B14F-4D97-AF65-F5344CB8AC3E}">
        <p14:creationId xmlns:p14="http://schemas.microsoft.com/office/powerpoint/2010/main" val="64062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b="1" dirty="0" err="1"/>
              <a:t>Teori</a:t>
            </a:r>
            <a:r>
              <a:rPr lang="en-US" altLang="id-ID" b="1" dirty="0"/>
              <a:t> ‘Exit’ &amp; ‘Voice’ 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66623248"/>
              </p:ext>
            </p:extLst>
          </p:nvPr>
        </p:nvGraphicFramePr>
        <p:xfrm>
          <a:off x="1295400" y="2133600"/>
          <a:ext cx="10082213" cy="431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5505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293" y="304302"/>
            <a:ext cx="2958354" cy="514596"/>
          </a:xfrm>
          <a:solidFill>
            <a:srgbClr val="00B050"/>
          </a:solidFill>
        </p:spPr>
        <p:txBody>
          <a:bodyPr/>
          <a:lstStyle/>
          <a:p>
            <a:r>
              <a:rPr lang="en-US" altLang="id-ID" b="1" dirty="0" err="1">
                <a:solidFill>
                  <a:schemeClr val="bg1"/>
                </a:solidFill>
              </a:rPr>
              <a:t>Lingkaran</a:t>
            </a:r>
            <a:r>
              <a:rPr lang="en-US" altLang="id-ID" b="1" dirty="0">
                <a:solidFill>
                  <a:schemeClr val="bg1"/>
                </a:solidFill>
              </a:rPr>
              <a:t> </a:t>
            </a:r>
            <a:r>
              <a:rPr lang="en-US" altLang="id-ID" b="1" dirty="0" err="1">
                <a:solidFill>
                  <a:schemeClr val="bg1"/>
                </a:solidFill>
              </a:rPr>
              <a:t>Pelayanan</a:t>
            </a:r>
            <a:r>
              <a:rPr lang="en-US" altLang="id-ID" b="1" dirty="0">
                <a:solidFill>
                  <a:schemeClr val="bg1"/>
                </a:solidFill>
              </a:rPr>
              <a:t> 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429000" y="49530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id-ID" sz="2400">
              <a:latin typeface="Times New Roman" panose="02020603050405020304" pitchFamily="18" charset="0"/>
            </a:endParaRPr>
          </a:p>
        </p:txBody>
      </p: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2819400" y="2209800"/>
            <a:ext cx="3962400" cy="3652838"/>
            <a:chOff x="3780" y="5386"/>
            <a:chExt cx="4752" cy="5033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auto">
            <a:xfrm>
              <a:off x="4068" y="5674"/>
              <a:ext cx="4320" cy="43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d-ID" altLang="id-ID" sz="1800">
                <a:latin typeface="Tahoma" panose="020B0604030504040204" pitchFamily="34" charset="0"/>
              </a:endParaRPr>
            </a:p>
          </p:txBody>
        </p:sp>
        <p:sp>
          <p:nvSpPr>
            <p:cNvPr id="9" name="Line 74"/>
            <p:cNvSpPr>
              <a:spLocks noChangeShapeType="1"/>
            </p:cNvSpPr>
            <p:nvPr/>
          </p:nvSpPr>
          <p:spPr bwMode="auto">
            <a:xfrm>
              <a:off x="5796" y="10131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" name="Line 73"/>
            <p:cNvSpPr>
              <a:spLocks noChangeShapeType="1"/>
            </p:cNvSpPr>
            <p:nvPr/>
          </p:nvSpPr>
          <p:spPr bwMode="auto">
            <a:xfrm>
              <a:off x="6804" y="9843"/>
              <a:ext cx="288" cy="576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" name="Line 72"/>
            <p:cNvSpPr>
              <a:spLocks noChangeShapeType="1"/>
            </p:cNvSpPr>
            <p:nvPr/>
          </p:nvSpPr>
          <p:spPr bwMode="auto">
            <a:xfrm>
              <a:off x="7380" y="9555"/>
              <a:ext cx="432" cy="432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2" name="Line 71"/>
            <p:cNvSpPr>
              <a:spLocks noChangeShapeType="1"/>
            </p:cNvSpPr>
            <p:nvPr/>
          </p:nvSpPr>
          <p:spPr bwMode="auto">
            <a:xfrm>
              <a:off x="7668" y="9123"/>
              <a:ext cx="576" cy="432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3" name="Line 70"/>
            <p:cNvSpPr>
              <a:spLocks noChangeShapeType="1"/>
            </p:cNvSpPr>
            <p:nvPr/>
          </p:nvSpPr>
          <p:spPr bwMode="auto">
            <a:xfrm>
              <a:off x="8100" y="7839"/>
              <a:ext cx="432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4" name="Line 69"/>
            <p:cNvSpPr>
              <a:spLocks noChangeShapeType="1"/>
            </p:cNvSpPr>
            <p:nvPr/>
          </p:nvSpPr>
          <p:spPr bwMode="auto">
            <a:xfrm>
              <a:off x="3780" y="7983"/>
              <a:ext cx="576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" name="Line 68"/>
            <p:cNvSpPr>
              <a:spLocks noChangeShapeType="1"/>
            </p:cNvSpPr>
            <p:nvPr/>
          </p:nvSpPr>
          <p:spPr bwMode="auto">
            <a:xfrm flipV="1">
              <a:off x="8100" y="7263"/>
              <a:ext cx="432" cy="14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" name="Line 67"/>
            <p:cNvSpPr>
              <a:spLocks noChangeShapeType="1"/>
            </p:cNvSpPr>
            <p:nvPr/>
          </p:nvSpPr>
          <p:spPr bwMode="auto">
            <a:xfrm>
              <a:off x="3924" y="6975"/>
              <a:ext cx="576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7" name="Line 66"/>
            <p:cNvSpPr>
              <a:spLocks noChangeShapeType="1"/>
            </p:cNvSpPr>
            <p:nvPr/>
          </p:nvSpPr>
          <p:spPr bwMode="auto">
            <a:xfrm flipV="1">
              <a:off x="3924" y="8415"/>
              <a:ext cx="432" cy="14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" name="Line 65"/>
            <p:cNvSpPr>
              <a:spLocks noChangeShapeType="1"/>
            </p:cNvSpPr>
            <p:nvPr/>
          </p:nvSpPr>
          <p:spPr bwMode="auto">
            <a:xfrm flipV="1">
              <a:off x="4068" y="9123"/>
              <a:ext cx="576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9" name="Line 64"/>
            <p:cNvSpPr>
              <a:spLocks noChangeShapeType="1"/>
            </p:cNvSpPr>
            <p:nvPr/>
          </p:nvSpPr>
          <p:spPr bwMode="auto">
            <a:xfrm flipH="1">
              <a:off x="4788" y="9699"/>
              <a:ext cx="288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0" name="Line 63"/>
            <p:cNvSpPr>
              <a:spLocks noChangeShapeType="1"/>
            </p:cNvSpPr>
            <p:nvPr/>
          </p:nvSpPr>
          <p:spPr bwMode="auto">
            <a:xfrm>
              <a:off x="8100" y="8415"/>
              <a:ext cx="432" cy="14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1" name="Line 62"/>
            <p:cNvSpPr>
              <a:spLocks noChangeShapeType="1"/>
            </p:cNvSpPr>
            <p:nvPr/>
          </p:nvSpPr>
          <p:spPr bwMode="auto">
            <a:xfrm flipH="1">
              <a:off x="7812" y="6543"/>
              <a:ext cx="432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2" name="Line 61"/>
            <p:cNvSpPr>
              <a:spLocks noChangeShapeType="1"/>
            </p:cNvSpPr>
            <p:nvPr/>
          </p:nvSpPr>
          <p:spPr bwMode="auto">
            <a:xfrm flipH="1">
              <a:off x="7092" y="5823"/>
              <a:ext cx="576" cy="432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3" name="Line 60"/>
            <p:cNvSpPr>
              <a:spLocks noChangeShapeType="1"/>
            </p:cNvSpPr>
            <p:nvPr/>
          </p:nvSpPr>
          <p:spPr bwMode="auto">
            <a:xfrm>
              <a:off x="4500" y="6111"/>
              <a:ext cx="432" cy="432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4" name="Line 59"/>
            <p:cNvSpPr>
              <a:spLocks noChangeShapeType="1"/>
            </p:cNvSpPr>
            <p:nvPr/>
          </p:nvSpPr>
          <p:spPr bwMode="auto">
            <a:xfrm flipH="1" flipV="1">
              <a:off x="5652" y="5386"/>
              <a:ext cx="144" cy="72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5" name="Line 58"/>
            <p:cNvSpPr>
              <a:spLocks noChangeShapeType="1"/>
            </p:cNvSpPr>
            <p:nvPr/>
          </p:nvSpPr>
          <p:spPr bwMode="auto">
            <a:xfrm flipH="1">
              <a:off x="6516" y="5530"/>
              <a:ext cx="144" cy="432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6" name="Line 57"/>
            <p:cNvSpPr>
              <a:spLocks noChangeShapeType="1"/>
            </p:cNvSpPr>
            <p:nvPr/>
          </p:nvSpPr>
          <p:spPr bwMode="auto">
            <a:xfrm>
              <a:off x="6516" y="5967"/>
              <a:ext cx="288" cy="14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27" name="Rectangle 79"/>
          <p:cNvSpPr>
            <a:spLocks noChangeArrowheads="1"/>
          </p:cNvSpPr>
          <p:nvPr/>
        </p:nvSpPr>
        <p:spPr bwMode="auto">
          <a:xfrm>
            <a:off x="4800600" y="2057400"/>
            <a:ext cx="16002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d-ID" sz="1200" b="1" dirty="0">
                <a:solidFill>
                  <a:srgbClr val="00B050"/>
                </a:solidFill>
              </a:rPr>
              <a:t>AWAL LINGKARAN</a:t>
            </a:r>
            <a:endParaRPr lang="en-US" altLang="id-ID" sz="1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id-ID" sz="2400" dirty="0">
              <a:latin typeface="Times New Roman" panose="02020603050405020304" pitchFamily="18" charset="0"/>
            </a:endParaRPr>
          </a:p>
        </p:txBody>
      </p:sp>
      <p:sp>
        <p:nvSpPr>
          <p:cNvPr id="28" name="Rectangle 80"/>
          <p:cNvSpPr>
            <a:spLocks noChangeArrowheads="1"/>
          </p:cNvSpPr>
          <p:nvPr/>
        </p:nvSpPr>
        <p:spPr bwMode="auto">
          <a:xfrm>
            <a:off x="3352800" y="1905000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d-ID" sz="1200" b="1" dirty="0">
                <a:solidFill>
                  <a:srgbClr val="0070C0"/>
                </a:solidFill>
              </a:rPr>
              <a:t>AKHIR LINGKARAN</a:t>
            </a:r>
            <a:r>
              <a:rPr lang="en-GB" altLang="id-ID" sz="1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endParaRPr lang="en-GB" altLang="id-ID" sz="24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Rectangle 82"/>
          <p:cNvSpPr>
            <a:spLocks noChangeArrowheads="1"/>
          </p:cNvSpPr>
          <p:nvPr/>
        </p:nvSpPr>
        <p:spPr bwMode="auto">
          <a:xfrm>
            <a:off x="3200400" y="5943600"/>
            <a:ext cx="2559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id-ID" sz="1400"/>
              <a:t>Mengunjungi Counter obat</a:t>
            </a:r>
          </a:p>
        </p:txBody>
      </p:sp>
      <p:sp>
        <p:nvSpPr>
          <p:cNvPr id="30" name="Rectangle 83"/>
          <p:cNvSpPr>
            <a:spLocks noChangeArrowheads="1"/>
          </p:cNvSpPr>
          <p:nvPr/>
        </p:nvSpPr>
        <p:spPr bwMode="auto">
          <a:xfrm>
            <a:off x="4876800" y="5715000"/>
            <a:ext cx="1887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1400"/>
              <a:t>Membaca denah toko</a:t>
            </a:r>
          </a:p>
        </p:txBody>
      </p:sp>
      <p:sp>
        <p:nvSpPr>
          <p:cNvPr id="31" name="Rectangle 85"/>
          <p:cNvSpPr>
            <a:spLocks noChangeArrowheads="1"/>
          </p:cNvSpPr>
          <p:nvPr/>
        </p:nvSpPr>
        <p:spPr bwMode="auto">
          <a:xfrm>
            <a:off x="5334000" y="5486400"/>
            <a:ext cx="2212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d-ID" sz="1400"/>
              <a:t>Minta tolong penjaga toko</a:t>
            </a:r>
            <a:endParaRPr lang="en-GB" altLang="id-ID" sz="1400"/>
          </a:p>
        </p:txBody>
      </p:sp>
      <p:sp>
        <p:nvSpPr>
          <p:cNvPr id="32" name="Rectangle 86"/>
          <p:cNvSpPr>
            <a:spLocks noChangeArrowheads="1"/>
          </p:cNvSpPr>
          <p:nvPr/>
        </p:nvSpPr>
        <p:spPr bwMode="auto">
          <a:xfrm>
            <a:off x="5715000" y="5105400"/>
            <a:ext cx="1695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1400"/>
              <a:t>Memilih belanjaan</a:t>
            </a:r>
          </a:p>
        </p:txBody>
      </p:sp>
      <p:sp>
        <p:nvSpPr>
          <p:cNvPr id="33" name="Rectangle 87"/>
          <p:cNvSpPr>
            <a:spLocks noChangeArrowheads="1"/>
          </p:cNvSpPr>
          <p:nvPr/>
        </p:nvSpPr>
        <p:spPr bwMode="auto">
          <a:xfrm>
            <a:off x="2819400" y="5486400"/>
            <a:ext cx="1098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d-ID" sz="1400"/>
              <a:t>Antri keluar	</a:t>
            </a:r>
            <a:endParaRPr lang="en-GB" altLang="id-ID" sz="1400"/>
          </a:p>
        </p:txBody>
      </p:sp>
      <p:sp>
        <p:nvSpPr>
          <p:cNvPr id="34" name="Rectangle 88"/>
          <p:cNvSpPr>
            <a:spLocks noChangeArrowheads="1"/>
          </p:cNvSpPr>
          <p:nvPr/>
        </p:nvSpPr>
        <p:spPr bwMode="auto">
          <a:xfrm>
            <a:off x="6248400" y="4473575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d-ID" sz="1400"/>
              <a:t>Ambil trolly/tas</a:t>
            </a:r>
            <a:endParaRPr lang="en-GB" altLang="id-ID" sz="1400"/>
          </a:p>
        </p:txBody>
      </p:sp>
      <p:sp>
        <p:nvSpPr>
          <p:cNvPr id="35" name="Rectangle 89"/>
          <p:cNvSpPr>
            <a:spLocks noChangeArrowheads="1"/>
          </p:cNvSpPr>
          <p:nvPr/>
        </p:nvSpPr>
        <p:spPr bwMode="auto">
          <a:xfrm>
            <a:off x="6553200" y="3940175"/>
            <a:ext cx="139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d-ID" sz="1400"/>
              <a:t>Disapa Satpam</a:t>
            </a:r>
          </a:p>
        </p:txBody>
      </p:sp>
      <p:sp>
        <p:nvSpPr>
          <p:cNvPr id="36" name="Rectangle 90"/>
          <p:cNvSpPr>
            <a:spLocks noChangeArrowheads="1"/>
          </p:cNvSpPr>
          <p:nvPr/>
        </p:nvSpPr>
        <p:spPr bwMode="auto">
          <a:xfrm>
            <a:off x="6629400" y="3330575"/>
            <a:ext cx="1090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d-ID" sz="1400" dirty="0" err="1"/>
              <a:t>Masuk</a:t>
            </a:r>
            <a:r>
              <a:rPr lang="en-US" altLang="id-ID" sz="1400" dirty="0"/>
              <a:t> </a:t>
            </a:r>
            <a:r>
              <a:rPr lang="en-US" altLang="id-ID" sz="1400" dirty="0" err="1"/>
              <a:t>toko</a:t>
            </a:r>
            <a:endParaRPr lang="en-US" altLang="id-ID" sz="1400" dirty="0"/>
          </a:p>
        </p:txBody>
      </p:sp>
      <p:sp>
        <p:nvSpPr>
          <p:cNvPr id="37" name="Rectangle 91"/>
          <p:cNvSpPr>
            <a:spLocks noChangeArrowheads="1"/>
          </p:cNvSpPr>
          <p:nvPr/>
        </p:nvSpPr>
        <p:spPr bwMode="auto">
          <a:xfrm>
            <a:off x="6324600" y="2667000"/>
            <a:ext cx="1371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1400"/>
              <a:t>Mencari tempat parkir</a:t>
            </a:r>
          </a:p>
        </p:txBody>
      </p:sp>
      <p:sp>
        <p:nvSpPr>
          <p:cNvPr id="38" name="Rectangle 92"/>
          <p:cNvSpPr>
            <a:spLocks noChangeArrowheads="1"/>
          </p:cNvSpPr>
          <p:nvPr/>
        </p:nvSpPr>
        <p:spPr bwMode="auto">
          <a:xfrm>
            <a:off x="5562600" y="2316163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d-ID" sz="1400"/>
              <a:t> masuk arena parkir</a:t>
            </a:r>
          </a:p>
        </p:txBody>
      </p:sp>
      <p:sp>
        <p:nvSpPr>
          <p:cNvPr id="39" name="Rectangle 94"/>
          <p:cNvSpPr>
            <a:spLocks noChangeArrowheads="1"/>
          </p:cNvSpPr>
          <p:nvPr/>
        </p:nvSpPr>
        <p:spPr bwMode="auto">
          <a:xfrm>
            <a:off x="2133600" y="4930775"/>
            <a:ext cx="1020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d-ID" sz="1400"/>
              <a:t>Menunggu</a:t>
            </a:r>
            <a:endParaRPr lang="en-GB" altLang="id-ID" sz="1400"/>
          </a:p>
        </p:txBody>
      </p:sp>
      <p:sp>
        <p:nvSpPr>
          <p:cNvPr id="40" name="Rectangle 95"/>
          <p:cNvSpPr>
            <a:spLocks noChangeArrowheads="1"/>
          </p:cNvSpPr>
          <p:nvPr/>
        </p:nvSpPr>
        <p:spPr bwMode="auto">
          <a:xfrm>
            <a:off x="1676400" y="4343400"/>
            <a:ext cx="1209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d-ID" sz="1400"/>
              <a:t> Disapa kasir</a:t>
            </a:r>
            <a:endParaRPr lang="en-GB" altLang="id-ID" sz="1400"/>
          </a:p>
        </p:txBody>
      </p:sp>
      <p:sp>
        <p:nvSpPr>
          <p:cNvPr id="41" name="Rectangle 96"/>
          <p:cNvSpPr>
            <a:spLocks noChangeArrowheads="1"/>
          </p:cNvSpPr>
          <p:nvPr/>
        </p:nvSpPr>
        <p:spPr bwMode="auto">
          <a:xfrm>
            <a:off x="1828800" y="3863975"/>
            <a:ext cx="1020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d-ID" sz="1400"/>
              <a:t>Membayar</a:t>
            </a:r>
            <a:endParaRPr lang="en-GB" altLang="id-ID" sz="1400"/>
          </a:p>
        </p:txBody>
      </p:sp>
      <p:sp>
        <p:nvSpPr>
          <p:cNvPr id="42" name="Rectangle 97"/>
          <p:cNvSpPr>
            <a:spLocks noChangeArrowheads="1"/>
          </p:cNvSpPr>
          <p:nvPr/>
        </p:nvSpPr>
        <p:spPr bwMode="auto">
          <a:xfrm>
            <a:off x="1828800" y="3406775"/>
            <a:ext cx="1130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d-ID" sz="1400"/>
              <a:t> Keluar toko</a:t>
            </a:r>
            <a:endParaRPr lang="en-GB" altLang="id-ID" sz="1400"/>
          </a:p>
        </p:txBody>
      </p:sp>
      <p:sp>
        <p:nvSpPr>
          <p:cNvPr id="43" name="Rectangle 98"/>
          <p:cNvSpPr>
            <a:spLocks noChangeArrowheads="1"/>
          </p:cNvSpPr>
          <p:nvPr/>
        </p:nvSpPr>
        <p:spPr bwMode="auto">
          <a:xfrm>
            <a:off x="1676400" y="29718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1400"/>
              <a:t>Disapa Satpam</a:t>
            </a:r>
            <a:endParaRPr lang="en-GB" altLang="id-ID" sz="1400"/>
          </a:p>
        </p:txBody>
      </p:sp>
      <p:sp>
        <p:nvSpPr>
          <p:cNvPr id="44" name="Rectangle 99"/>
          <p:cNvSpPr>
            <a:spLocks noChangeArrowheads="1"/>
          </p:cNvSpPr>
          <p:nvPr/>
        </p:nvSpPr>
        <p:spPr bwMode="auto">
          <a:xfrm>
            <a:off x="2133600" y="2339975"/>
            <a:ext cx="1700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d-ID" sz="1400"/>
              <a:t>Masuk arena parkir</a:t>
            </a:r>
            <a:endParaRPr lang="en-GB" altLang="id-ID" sz="1400"/>
          </a:p>
        </p:txBody>
      </p:sp>
    </p:spTree>
    <p:extLst>
      <p:ext uri="{BB962C8B-B14F-4D97-AF65-F5344CB8AC3E}">
        <p14:creationId xmlns:p14="http://schemas.microsoft.com/office/powerpoint/2010/main" val="2162785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40970" y="1313344"/>
            <a:ext cx="9366069" cy="507991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id-ID" b="1" dirty="0">
                <a:solidFill>
                  <a:schemeClr val="bg1"/>
                </a:solidFill>
              </a:rPr>
              <a:t>PELAYANAN PUBLIK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868116"/>
              </p:ext>
            </p:extLst>
          </p:nvPr>
        </p:nvGraphicFramePr>
        <p:xfrm>
          <a:off x="457199" y="2272937"/>
          <a:ext cx="10919387" cy="385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907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Presentation UNISA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tion UNISA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VER. 1_template</Template>
  <TotalTime>2954</TotalTime>
  <Words>438</Words>
  <Application>Microsoft Office PowerPoint</Application>
  <PresentationFormat>Widescreen</PresentationFormat>
  <Paragraphs>111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SimSun</vt:lpstr>
      <vt:lpstr>Arial</vt:lpstr>
      <vt:lpstr>Arial Narrow</vt:lpstr>
      <vt:lpstr>Arial Unicode MS</vt:lpstr>
      <vt:lpstr>Atlantic Inline</vt:lpstr>
      <vt:lpstr>Berlin Sans FB Demi</vt:lpstr>
      <vt:lpstr>Calibri</vt:lpstr>
      <vt:lpstr>Corbel</vt:lpstr>
      <vt:lpstr>Franklin Gothic Heavy</vt:lpstr>
      <vt:lpstr>Gill Sans MT Condensed</vt:lpstr>
      <vt:lpstr>Tahoma</vt:lpstr>
      <vt:lpstr>Times New Roman</vt:lpstr>
      <vt:lpstr>Presentation UNISA_01</vt:lpstr>
      <vt:lpstr>1_Presentation UNISA_01</vt:lpstr>
      <vt:lpstr>1_Office Theme</vt:lpstr>
      <vt:lpstr>2_Office Theme</vt:lpstr>
      <vt:lpstr>PEMBUKA BELAJAR</vt:lpstr>
      <vt:lpstr> PELAYANAN PUBLIK DALAM SISTEM ADMINISTRASI NEGARA  MUHAMMAD KHOZIN SISTEM ADMINISTRASI NEGARA </vt:lpstr>
      <vt:lpstr>PowerPoint Presentation</vt:lpstr>
      <vt:lpstr>Konsepsi Pelayanan Publik </vt:lpstr>
      <vt:lpstr>Pengertian Pelayanan Publik/Umum </vt:lpstr>
      <vt:lpstr>PERANAN PEMERINTAH DALAM PUBLIC SERVICE</vt:lpstr>
      <vt:lpstr>Teori ‘Exit’ &amp; ‘Voice’ </vt:lpstr>
      <vt:lpstr>Lingkaran Pelayanan </vt:lpstr>
      <vt:lpstr>PowerPoint Presentation</vt:lpstr>
      <vt:lpstr>SEGITIGA PELAYANAN PUBLIK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PENUTUP BELAJAR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BUZZ GROUP (Kelompok Studi Kecil)</dc:title>
  <dc:creator>Windows User</dc:creator>
  <cp:lastModifiedBy>User</cp:lastModifiedBy>
  <cp:revision>123</cp:revision>
  <dcterms:created xsi:type="dcterms:W3CDTF">2017-11-21T07:01:38Z</dcterms:created>
  <dcterms:modified xsi:type="dcterms:W3CDTF">2021-04-09T11:11:13Z</dcterms:modified>
</cp:coreProperties>
</file>