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8" r:id="rId2"/>
    <p:sldMasterId id="2147483690" r:id="rId3"/>
    <p:sldMasterId id="2147483693" r:id="rId4"/>
  </p:sldMasterIdLst>
  <p:notesMasterIdLst>
    <p:notesMasterId r:id="rId21"/>
  </p:notesMasterIdLst>
  <p:sldIdLst>
    <p:sldId id="578" r:id="rId5"/>
    <p:sldId id="307" r:id="rId6"/>
    <p:sldId id="568" r:id="rId7"/>
    <p:sldId id="579" r:id="rId8"/>
    <p:sldId id="580" r:id="rId9"/>
    <p:sldId id="581" r:id="rId10"/>
    <p:sldId id="582" r:id="rId11"/>
    <p:sldId id="583" r:id="rId12"/>
    <p:sldId id="584" r:id="rId13"/>
    <p:sldId id="585" r:id="rId14"/>
    <p:sldId id="586" r:id="rId15"/>
    <p:sldId id="587" r:id="rId16"/>
    <p:sldId id="575" r:id="rId17"/>
    <p:sldId id="571" r:id="rId18"/>
    <p:sldId id="564" r:id="rId19"/>
    <p:sldId id="32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DBDF6D-1BBC-40C1-9EC2-40C08987662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FDD24D9-B71A-478D-9D89-E0782F569538}">
      <dgm:prSet phldrT="[Text]"/>
      <dgm:spPr/>
      <dgm:t>
        <a:bodyPr/>
        <a:lstStyle/>
        <a:p>
          <a:r>
            <a:rPr lang="id-ID" dirty="0"/>
            <a:t>UUD 45</a:t>
          </a:r>
          <a:endParaRPr lang="en-US" dirty="0"/>
        </a:p>
      </dgm:t>
    </dgm:pt>
    <dgm:pt modelId="{D04DEC95-ECCB-4884-A714-61A6FF61B46D}" type="parTrans" cxnId="{AB7ABEB1-8161-49A2-80EB-76C2E9341365}">
      <dgm:prSet/>
      <dgm:spPr/>
      <dgm:t>
        <a:bodyPr/>
        <a:lstStyle/>
        <a:p>
          <a:endParaRPr lang="en-US"/>
        </a:p>
      </dgm:t>
    </dgm:pt>
    <dgm:pt modelId="{E65E4F80-0A13-4D68-888F-ABEE388CA614}" type="sibTrans" cxnId="{AB7ABEB1-8161-49A2-80EB-76C2E9341365}">
      <dgm:prSet/>
      <dgm:spPr/>
      <dgm:t>
        <a:bodyPr/>
        <a:lstStyle/>
        <a:p>
          <a:endParaRPr lang="en-US"/>
        </a:p>
      </dgm:t>
    </dgm:pt>
    <dgm:pt modelId="{703038A0-88E8-43AB-A343-76054D95857D}">
      <dgm:prSet phldrT="[Text]"/>
      <dgm:spPr/>
      <dgm:t>
        <a:bodyPr/>
        <a:lstStyle/>
        <a:p>
          <a:r>
            <a:rPr lang="id-ID" dirty="0"/>
            <a:t>BPK</a:t>
          </a:r>
          <a:endParaRPr lang="en-US" dirty="0"/>
        </a:p>
      </dgm:t>
    </dgm:pt>
    <dgm:pt modelId="{CB2B77E8-962E-44EE-9C6D-D6B4F5CA842C}" type="parTrans" cxnId="{3F73897F-9B02-45FE-AE3F-FF059780EC66}">
      <dgm:prSet/>
      <dgm:spPr/>
      <dgm:t>
        <a:bodyPr/>
        <a:lstStyle/>
        <a:p>
          <a:endParaRPr lang="en-US"/>
        </a:p>
      </dgm:t>
    </dgm:pt>
    <dgm:pt modelId="{0A3C848B-472B-46E8-92D0-BEE232AD6C93}" type="sibTrans" cxnId="{3F73897F-9B02-45FE-AE3F-FF059780EC66}">
      <dgm:prSet/>
      <dgm:spPr/>
      <dgm:t>
        <a:bodyPr/>
        <a:lstStyle/>
        <a:p>
          <a:endParaRPr lang="en-US"/>
        </a:p>
      </dgm:t>
    </dgm:pt>
    <dgm:pt modelId="{947B4803-7EC6-4FE9-A120-8AAB5DD0ABC6}">
      <dgm:prSet phldrT="[Text]"/>
      <dgm:spPr/>
      <dgm:t>
        <a:bodyPr/>
        <a:lstStyle/>
        <a:p>
          <a:r>
            <a:rPr lang="id-ID" dirty="0"/>
            <a:t>MPR (DPR+DPD)</a:t>
          </a:r>
          <a:endParaRPr lang="en-US" dirty="0"/>
        </a:p>
      </dgm:t>
    </dgm:pt>
    <dgm:pt modelId="{35643630-7B8C-43C8-BE69-E9DF555CD72F}" type="parTrans" cxnId="{C66B7E17-D5CD-4422-917A-77BFE82A41D2}">
      <dgm:prSet/>
      <dgm:spPr/>
      <dgm:t>
        <a:bodyPr/>
        <a:lstStyle/>
        <a:p>
          <a:endParaRPr lang="en-US"/>
        </a:p>
      </dgm:t>
    </dgm:pt>
    <dgm:pt modelId="{CC8F0D42-7082-41E2-833F-8D6A0FD9B6CF}" type="sibTrans" cxnId="{C66B7E17-D5CD-4422-917A-77BFE82A41D2}">
      <dgm:prSet/>
      <dgm:spPr/>
      <dgm:t>
        <a:bodyPr/>
        <a:lstStyle/>
        <a:p>
          <a:endParaRPr lang="en-US"/>
        </a:p>
      </dgm:t>
    </dgm:pt>
    <dgm:pt modelId="{ACE64080-7D70-4D4C-895F-3032BA1D2A21}">
      <dgm:prSet phldrT="[Text]"/>
      <dgm:spPr/>
      <dgm:t>
        <a:bodyPr/>
        <a:lstStyle/>
        <a:p>
          <a:r>
            <a:rPr lang="id-ID" dirty="0"/>
            <a:t>Presiden &amp; Wapres</a:t>
          </a:r>
          <a:endParaRPr lang="en-US" dirty="0"/>
        </a:p>
      </dgm:t>
    </dgm:pt>
    <dgm:pt modelId="{EC0AE673-25E2-45C1-9ACC-E590ADECF067}" type="parTrans" cxnId="{5A8730D6-64DF-4AE9-9CAF-13DFE23C3DAD}">
      <dgm:prSet/>
      <dgm:spPr/>
      <dgm:t>
        <a:bodyPr/>
        <a:lstStyle/>
        <a:p>
          <a:endParaRPr lang="en-US"/>
        </a:p>
      </dgm:t>
    </dgm:pt>
    <dgm:pt modelId="{7B7CE7CD-2AC8-4E98-ABD4-D93C2258F3F5}" type="sibTrans" cxnId="{5A8730D6-64DF-4AE9-9CAF-13DFE23C3DAD}">
      <dgm:prSet/>
      <dgm:spPr/>
      <dgm:t>
        <a:bodyPr/>
        <a:lstStyle/>
        <a:p>
          <a:endParaRPr lang="en-US"/>
        </a:p>
      </dgm:t>
    </dgm:pt>
    <dgm:pt modelId="{9F2BAF45-429A-453A-9C8B-5F92C4A0AA0B}">
      <dgm:prSet phldrT="[Text]"/>
      <dgm:spPr/>
      <dgm:t>
        <a:bodyPr/>
        <a:lstStyle/>
        <a:p>
          <a:r>
            <a:rPr lang="id-ID" dirty="0"/>
            <a:t>MK/MA/KY</a:t>
          </a:r>
          <a:endParaRPr lang="en-US" dirty="0"/>
        </a:p>
      </dgm:t>
    </dgm:pt>
    <dgm:pt modelId="{8527ED68-3E41-4BA6-8795-A9676085C5B0}" type="parTrans" cxnId="{B17FF11E-89CC-4EE6-8E81-CD0B2F3A58A1}">
      <dgm:prSet/>
      <dgm:spPr/>
      <dgm:t>
        <a:bodyPr/>
        <a:lstStyle/>
        <a:p>
          <a:endParaRPr lang="en-US"/>
        </a:p>
      </dgm:t>
    </dgm:pt>
    <dgm:pt modelId="{0EB11BF0-09AC-47A0-BAB5-2EECD60C711C}" type="sibTrans" cxnId="{B17FF11E-89CC-4EE6-8E81-CD0B2F3A58A1}">
      <dgm:prSet/>
      <dgm:spPr/>
      <dgm:t>
        <a:bodyPr/>
        <a:lstStyle/>
        <a:p>
          <a:endParaRPr lang="en-US"/>
        </a:p>
      </dgm:t>
    </dgm:pt>
    <dgm:pt modelId="{E325C7C1-C958-4A60-8556-551F5C570100}" type="pres">
      <dgm:prSet presAssocID="{68DBDF6D-1BBC-40C1-9EC2-40C089876621}" presName="hierChild1" presStyleCnt="0">
        <dgm:presLayoutVars>
          <dgm:orgChart val="1"/>
          <dgm:chPref val="1"/>
          <dgm:dir/>
          <dgm:animOne val="branch"/>
          <dgm:animLvl val="lvl"/>
          <dgm:resizeHandles/>
        </dgm:presLayoutVars>
      </dgm:prSet>
      <dgm:spPr/>
    </dgm:pt>
    <dgm:pt modelId="{7F55157B-610B-427E-85B0-C576BFAD44A0}" type="pres">
      <dgm:prSet presAssocID="{2FDD24D9-B71A-478D-9D89-E0782F569538}" presName="hierRoot1" presStyleCnt="0">
        <dgm:presLayoutVars>
          <dgm:hierBranch val="init"/>
        </dgm:presLayoutVars>
      </dgm:prSet>
      <dgm:spPr/>
    </dgm:pt>
    <dgm:pt modelId="{CC611340-0EFF-4402-A6E1-A18AE4814244}" type="pres">
      <dgm:prSet presAssocID="{2FDD24D9-B71A-478D-9D89-E0782F569538}" presName="rootComposite1" presStyleCnt="0"/>
      <dgm:spPr/>
    </dgm:pt>
    <dgm:pt modelId="{E7A54AF8-6F7C-42B3-8105-2B0F03A03844}" type="pres">
      <dgm:prSet presAssocID="{2FDD24D9-B71A-478D-9D89-E0782F569538}" presName="rootText1" presStyleLbl="node0" presStyleIdx="0" presStyleCnt="1">
        <dgm:presLayoutVars>
          <dgm:chPref val="3"/>
        </dgm:presLayoutVars>
      </dgm:prSet>
      <dgm:spPr/>
    </dgm:pt>
    <dgm:pt modelId="{BA2AA48C-9CDB-4430-8DC8-2E73E502DCA2}" type="pres">
      <dgm:prSet presAssocID="{2FDD24D9-B71A-478D-9D89-E0782F569538}" presName="rootConnector1" presStyleLbl="node1" presStyleIdx="0" presStyleCnt="0"/>
      <dgm:spPr/>
    </dgm:pt>
    <dgm:pt modelId="{58A08CB8-9577-4519-B643-8B4CC616C18F}" type="pres">
      <dgm:prSet presAssocID="{2FDD24D9-B71A-478D-9D89-E0782F569538}" presName="hierChild2" presStyleCnt="0"/>
      <dgm:spPr/>
    </dgm:pt>
    <dgm:pt modelId="{F12F35C1-69CB-40FF-BF83-90C7DEBB8668}" type="pres">
      <dgm:prSet presAssocID="{CB2B77E8-962E-44EE-9C6D-D6B4F5CA842C}" presName="Name37" presStyleLbl="parChTrans1D2" presStyleIdx="0" presStyleCnt="4"/>
      <dgm:spPr/>
    </dgm:pt>
    <dgm:pt modelId="{FB432F5A-892B-41A0-8B78-84D1C241EC50}" type="pres">
      <dgm:prSet presAssocID="{703038A0-88E8-43AB-A343-76054D95857D}" presName="hierRoot2" presStyleCnt="0">
        <dgm:presLayoutVars>
          <dgm:hierBranch val="init"/>
        </dgm:presLayoutVars>
      </dgm:prSet>
      <dgm:spPr/>
    </dgm:pt>
    <dgm:pt modelId="{8F487827-F2E6-4E8E-BA20-45B0DE090E90}" type="pres">
      <dgm:prSet presAssocID="{703038A0-88E8-43AB-A343-76054D95857D}" presName="rootComposite" presStyleCnt="0"/>
      <dgm:spPr/>
    </dgm:pt>
    <dgm:pt modelId="{4154E1BD-56D4-4A35-B8E9-17ABF0CFA7C8}" type="pres">
      <dgm:prSet presAssocID="{703038A0-88E8-43AB-A343-76054D95857D}" presName="rootText" presStyleLbl="node2" presStyleIdx="0" presStyleCnt="4">
        <dgm:presLayoutVars>
          <dgm:chPref val="3"/>
        </dgm:presLayoutVars>
      </dgm:prSet>
      <dgm:spPr/>
    </dgm:pt>
    <dgm:pt modelId="{F894B249-0A91-40E8-95BF-7FDB18431AEB}" type="pres">
      <dgm:prSet presAssocID="{703038A0-88E8-43AB-A343-76054D95857D}" presName="rootConnector" presStyleLbl="node2" presStyleIdx="0" presStyleCnt="4"/>
      <dgm:spPr/>
    </dgm:pt>
    <dgm:pt modelId="{D31628E1-3931-4DFE-81CB-CE804585E4FA}" type="pres">
      <dgm:prSet presAssocID="{703038A0-88E8-43AB-A343-76054D95857D}" presName="hierChild4" presStyleCnt="0"/>
      <dgm:spPr/>
    </dgm:pt>
    <dgm:pt modelId="{224F0B6C-7972-4DB2-92BD-37EA812820BF}" type="pres">
      <dgm:prSet presAssocID="{703038A0-88E8-43AB-A343-76054D95857D}" presName="hierChild5" presStyleCnt="0"/>
      <dgm:spPr/>
    </dgm:pt>
    <dgm:pt modelId="{75E74BC1-CDB7-47E8-AC6D-E712C5C3E1E4}" type="pres">
      <dgm:prSet presAssocID="{35643630-7B8C-43C8-BE69-E9DF555CD72F}" presName="Name37" presStyleLbl="parChTrans1D2" presStyleIdx="1" presStyleCnt="4"/>
      <dgm:spPr/>
    </dgm:pt>
    <dgm:pt modelId="{F1277E28-8C87-4A8D-9C7C-8C5263D05841}" type="pres">
      <dgm:prSet presAssocID="{947B4803-7EC6-4FE9-A120-8AAB5DD0ABC6}" presName="hierRoot2" presStyleCnt="0">
        <dgm:presLayoutVars>
          <dgm:hierBranch val="init"/>
        </dgm:presLayoutVars>
      </dgm:prSet>
      <dgm:spPr/>
    </dgm:pt>
    <dgm:pt modelId="{AFDD6720-F2D3-4F28-9EE6-1D11E8FF2611}" type="pres">
      <dgm:prSet presAssocID="{947B4803-7EC6-4FE9-A120-8AAB5DD0ABC6}" presName="rootComposite" presStyleCnt="0"/>
      <dgm:spPr/>
    </dgm:pt>
    <dgm:pt modelId="{E4C742BA-D8DA-407D-A2CF-9F005AD5D0B4}" type="pres">
      <dgm:prSet presAssocID="{947B4803-7EC6-4FE9-A120-8AAB5DD0ABC6}" presName="rootText" presStyleLbl="node2" presStyleIdx="1" presStyleCnt="4">
        <dgm:presLayoutVars>
          <dgm:chPref val="3"/>
        </dgm:presLayoutVars>
      </dgm:prSet>
      <dgm:spPr/>
    </dgm:pt>
    <dgm:pt modelId="{E80E1C30-BC7B-49F3-ABAB-04A2591C13E2}" type="pres">
      <dgm:prSet presAssocID="{947B4803-7EC6-4FE9-A120-8AAB5DD0ABC6}" presName="rootConnector" presStyleLbl="node2" presStyleIdx="1" presStyleCnt="4"/>
      <dgm:spPr/>
    </dgm:pt>
    <dgm:pt modelId="{F0B6BCD6-26DB-4965-91BF-0BAF7F11DE53}" type="pres">
      <dgm:prSet presAssocID="{947B4803-7EC6-4FE9-A120-8AAB5DD0ABC6}" presName="hierChild4" presStyleCnt="0"/>
      <dgm:spPr/>
    </dgm:pt>
    <dgm:pt modelId="{9640D682-3CB1-41B3-BB6E-D94F5E1A6251}" type="pres">
      <dgm:prSet presAssocID="{947B4803-7EC6-4FE9-A120-8AAB5DD0ABC6}" presName="hierChild5" presStyleCnt="0"/>
      <dgm:spPr/>
    </dgm:pt>
    <dgm:pt modelId="{CFA6B943-D3E6-4E9F-9A90-19B945663C03}" type="pres">
      <dgm:prSet presAssocID="{EC0AE673-25E2-45C1-9ACC-E590ADECF067}" presName="Name37" presStyleLbl="parChTrans1D2" presStyleIdx="2" presStyleCnt="4"/>
      <dgm:spPr/>
    </dgm:pt>
    <dgm:pt modelId="{0E7A9A02-3B01-43F5-86AC-C5122BA78290}" type="pres">
      <dgm:prSet presAssocID="{ACE64080-7D70-4D4C-895F-3032BA1D2A21}" presName="hierRoot2" presStyleCnt="0">
        <dgm:presLayoutVars>
          <dgm:hierBranch val="init"/>
        </dgm:presLayoutVars>
      </dgm:prSet>
      <dgm:spPr/>
    </dgm:pt>
    <dgm:pt modelId="{0598E31F-A16F-428E-A34A-7E4FDE93C97C}" type="pres">
      <dgm:prSet presAssocID="{ACE64080-7D70-4D4C-895F-3032BA1D2A21}" presName="rootComposite" presStyleCnt="0"/>
      <dgm:spPr/>
    </dgm:pt>
    <dgm:pt modelId="{6DE4B605-F455-4ED7-AF9F-707E862C975E}" type="pres">
      <dgm:prSet presAssocID="{ACE64080-7D70-4D4C-895F-3032BA1D2A21}" presName="rootText" presStyleLbl="node2" presStyleIdx="2" presStyleCnt="4">
        <dgm:presLayoutVars>
          <dgm:chPref val="3"/>
        </dgm:presLayoutVars>
      </dgm:prSet>
      <dgm:spPr/>
    </dgm:pt>
    <dgm:pt modelId="{66A72761-9A5A-45DB-883D-7FE214992332}" type="pres">
      <dgm:prSet presAssocID="{ACE64080-7D70-4D4C-895F-3032BA1D2A21}" presName="rootConnector" presStyleLbl="node2" presStyleIdx="2" presStyleCnt="4"/>
      <dgm:spPr/>
    </dgm:pt>
    <dgm:pt modelId="{E8C80CA8-E48F-43AB-ACD2-8EAEEDED7A9A}" type="pres">
      <dgm:prSet presAssocID="{ACE64080-7D70-4D4C-895F-3032BA1D2A21}" presName="hierChild4" presStyleCnt="0"/>
      <dgm:spPr/>
    </dgm:pt>
    <dgm:pt modelId="{B65A881B-7A84-4400-BDC5-F024CB3B5355}" type="pres">
      <dgm:prSet presAssocID="{ACE64080-7D70-4D4C-895F-3032BA1D2A21}" presName="hierChild5" presStyleCnt="0"/>
      <dgm:spPr/>
    </dgm:pt>
    <dgm:pt modelId="{D27DE085-A3BD-4706-8DCF-03D5DC0BD042}" type="pres">
      <dgm:prSet presAssocID="{8527ED68-3E41-4BA6-8795-A9676085C5B0}" presName="Name37" presStyleLbl="parChTrans1D2" presStyleIdx="3" presStyleCnt="4"/>
      <dgm:spPr/>
    </dgm:pt>
    <dgm:pt modelId="{79C76C77-F5C5-402D-8F48-07DEF43F08FA}" type="pres">
      <dgm:prSet presAssocID="{9F2BAF45-429A-453A-9C8B-5F92C4A0AA0B}" presName="hierRoot2" presStyleCnt="0">
        <dgm:presLayoutVars>
          <dgm:hierBranch val="init"/>
        </dgm:presLayoutVars>
      </dgm:prSet>
      <dgm:spPr/>
    </dgm:pt>
    <dgm:pt modelId="{9665EB3C-CE5A-450C-BBA3-AED025E1BA49}" type="pres">
      <dgm:prSet presAssocID="{9F2BAF45-429A-453A-9C8B-5F92C4A0AA0B}" presName="rootComposite" presStyleCnt="0"/>
      <dgm:spPr/>
    </dgm:pt>
    <dgm:pt modelId="{129FD9B4-49DF-4E15-AC89-2F906AD2B88A}" type="pres">
      <dgm:prSet presAssocID="{9F2BAF45-429A-453A-9C8B-5F92C4A0AA0B}" presName="rootText" presStyleLbl="node2" presStyleIdx="3" presStyleCnt="4">
        <dgm:presLayoutVars>
          <dgm:chPref val="3"/>
        </dgm:presLayoutVars>
      </dgm:prSet>
      <dgm:spPr/>
    </dgm:pt>
    <dgm:pt modelId="{86036C94-F7D6-40FF-84F9-460551EF2163}" type="pres">
      <dgm:prSet presAssocID="{9F2BAF45-429A-453A-9C8B-5F92C4A0AA0B}" presName="rootConnector" presStyleLbl="node2" presStyleIdx="3" presStyleCnt="4"/>
      <dgm:spPr/>
    </dgm:pt>
    <dgm:pt modelId="{5AA6AE90-9363-4787-8840-A99DE80D76F3}" type="pres">
      <dgm:prSet presAssocID="{9F2BAF45-429A-453A-9C8B-5F92C4A0AA0B}" presName="hierChild4" presStyleCnt="0"/>
      <dgm:spPr/>
    </dgm:pt>
    <dgm:pt modelId="{5EE87EE0-DA5B-40FA-9313-370101D55C96}" type="pres">
      <dgm:prSet presAssocID="{9F2BAF45-429A-453A-9C8B-5F92C4A0AA0B}" presName="hierChild5" presStyleCnt="0"/>
      <dgm:spPr/>
    </dgm:pt>
    <dgm:pt modelId="{3846333A-A75E-4CFD-8387-0705F47A5D56}" type="pres">
      <dgm:prSet presAssocID="{2FDD24D9-B71A-478D-9D89-E0782F569538}" presName="hierChild3" presStyleCnt="0"/>
      <dgm:spPr/>
    </dgm:pt>
  </dgm:ptLst>
  <dgm:cxnLst>
    <dgm:cxn modelId="{5DD99315-8635-489A-917A-C711BD93574D}" type="presOf" srcId="{68DBDF6D-1BBC-40C1-9EC2-40C089876621}" destId="{E325C7C1-C958-4A60-8556-551F5C570100}" srcOrd="0" destOrd="0" presId="urn:microsoft.com/office/officeart/2005/8/layout/orgChart1"/>
    <dgm:cxn modelId="{C66B7E17-D5CD-4422-917A-77BFE82A41D2}" srcId="{2FDD24D9-B71A-478D-9D89-E0782F569538}" destId="{947B4803-7EC6-4FE9-A120-8AAB5DD0ABC6}" srcOrd="1" destOrd="0" parTransId="{35643630-7B8C-43C8-BE69-E9DF555CD72F}" sibTransId="{CC8F0D42-7082-41E2-833F-8D6A0FD9B6CF}"/>
    <dgm:cxn modelId="{B17FF11E-89CC-4EE6-8E81-CD0B2F3A58A1}" srcId="{2FDD24D9-B71A-478D-9D89-E0782F569538}" destId="{9F2BAF45-429A-453A-9C8B-5F92C4A0AA0B}" srcOrd="3" destOrd="0" parTransId="{8527ED68-3E41-4BA6-8795-A9676085C5B0}" sibTransId="{0EB11BF0-09AC-47A0-BAB5-2EECD60C711C}"/>
    <dgm:cxn modelId="{068E7D32-24DA-48E2-8557-6672A271B305}" type="presOf" srcId="{703038A0-88E8-43AB-A343-76054D95857D}" destId="{F894B249-0A91-40E8-95BF-7FDB18431AEB}" srcOrd="1" destOrd="0" presId="urn:microsoft.com/office/officeart/2005/8/layout/orgChart1"/>
    <dgm:cxn modelId="{1AD77836-83BB-46D4-9792-99FEA4BBC4DC}" type="presOf" srcId="{ACE64080-7D70-4D4C-895F-3032BA1D2A21}" destId="{6DE4B605-F455-4ED7-AF9F-707E862C975E}" srcOrd="0" destOrd="0" presId="urn:microsoft.com/office/officeart/2005/8/layout/orgChart1"/>
    <dgm:cxn modelId="{8CB93D4A-24DE-424E-968D-7499E3873D34}" type="presOf" srcId="{947B4803-7EC6-4FE9-A120-8AAB5DD0ABC6}" destId="{E80E1C30-BC7B-49F3-ABAB-04A2591C13E2}" srcOrd="1" destOrd="0" presId="urn:microsoft.com/office/officeart/2005/8/layout/orgChart1"/>
    <dgm:cxn modelId="{0043854E-6BAB-43CC-9930-B5895F988D97}" type="presOf" srcId="{947B4803-7EC6-4FE9-A120-8AAB5DD0ABC6}" destId="{E4C742BA-D8DA-407D-A2CF-9F005AD5D0B4}" srcOrd="0" destOrd="0" presId="urn:microsoft.com/office/officeart/2005/8/layout/orgChart1"/>
    <dgm:cxn modelId="{3F73897F-9B02-45FE-AE3F-FF059780EC66}" srcId="{2FDD24D9-B71A-478D-9D89-E0782F569538}" destId="{703038A0-88E8-43AB-A343-76054D95857D}" srcOrd="0" destOrd="0" parTransId="{CB2B77E8-962E-44EE-9C6D-D6B4F5CA842C}" sibTransId="{0A3C848B-472B-46E8-92D0-BEE232AD6C93}"/>
    <dgm:cxn modelId="{B64BDBAC-72B0-4580-85D0-78C0408155CA}" type="presOf" srcId="{8527ED68-3E41-4BA6-8795-A9676085C5B0}" destId="{D27DE085-A3BD-4706-8DCF-03D5DC0BD042}" srcOrd="0" destOrd="0" presId="urn:microsoft.com/office/officeart/2005/8/layout/orgChart1"/>
    <dgm:cxn modelId="{AB7ABEB1-8161-49A2-80EB-76C2E9341365}" srcId="{68DBDF6D-1BBC-40C1-9EC2-40C089876621}" destId="{2FDD24D9-B71A-478D-9D89-E0782F569538}" srcOrd="0" destOrd="0" parTransId="{D04DEC95-ECCB-4884-A714-61A6FF61B46D}" sibTransId="{E65E4F80-0A13-4D68-888F-ABEE388CA614}"/>
    <dgm:cxn modelId="{08590CB8-883F-4719-B7AA-FA540CB56299}" type="presOf" srcId="{703038A0-88E8-43AB-A343-76054D95857D}" destId="{4154E1BD-56D4-4A35-B8E9-17ABF0CFA7C8}" srcOrd="0" destOrd="0" presId="urn:microsoft.com/office/officeart/2005/8/layout/orgChart1"/>
    <dgm:cxn modelId="{944FB7BA-A4AC-4D1B-9AF4-BAD701491FC7}" type="presOf" srcId="{9F2BAF45-429A-453A-9C8B-5F92C4A0AA0B}" destId="{86036C94-F7D6-40FF-84F9-460551EF2163}" srcOrd="1" destOrd="0" presId="urn:microsoft.com/office/officeart/2005/8/layout/orgChart1"/>
    <dgm:cxn modelId="{45D879C8-6F3E-43DA-9A04-DA972CBB2F8B}" type="presOf" srcId="{9F2BAF45-429A-453A-9C8B-5F92C4A0AA0B}" destId="{129FD9B4-49DF-4E15-AC89-2F906AD2B88A}" srcOrd="0" destOrd="0" presId="urn:microsoft.com/office/officeart/2005/8/layout/orgChart1"/>
    <dgm:cxn modelId="{D5B437CC-B87F-4C92-BF08-7814953D461D}" type="presOf" srcId="{35643630-7B8C-43C8-BE69-E9DF555CD72F}" destId="{75E74BC1-CDB7-47E8-AC6D-E712C5C3E1E4}" srcOrd="0" destOrd="0" presId="urn:microsoft.com/office/officeart/2005/8/layout/orgChart1"/>
    <dgm:cxn modelId="{FAFB9BD3-6CA6-4130-8659-5D93A76426A6}" type="presOf" srcId="{ACE64080-7D70-4D4C-895F-3032BA1D2A21}" destId="{66A72761-9A5A-45DB-883D-7FE214992332}" srcOrd="1" destOrd="0" presId="urn:microsoft.com/office/officeart/2005/8/layout/orgChart1"/>
    <dgm:cxn modelId="{E0755ED4-FA82-48B0-A649-25697C431CB9}" type="presOf" srcId="{CB2B77E8-962E-44EE-9C6D-D6B4F5CA842C}" destId="{F12F35C1-69CB-40FF-BF83-90C7DEBB8668}" srcOrd="0" destOrd="0" presId="urn:microsoft.com/office/officeart/2005/8/layout/orgChart1"/>
    <dgm:cxn modelId="{5A8730D6-64DF-4AE9-9CAF-13DFE23C3DAD}" srcId="{2FDD24D9-B71A-478D-9D89-E0782F569538}" destId="{ACE64080-7D70-4D4C-895F-3032BA1D2A21}" srcOrd="2" destOrd="0" parTransId="{EC0AE673-25E2-45C1-9ACC-E590ADECF067}" sibTransId="{7B7CE7CD-2AC8-4E98-ABD4-D93C2258F3F5}"/>
    <dgm:cxn modelId="{A82642D7-D619-412A-BB93-3094F7A5F833}" type="presOf" srcId="{2FDD24D9-B71A-478D-9D89-E0782F569538}" destId="{BA2AA48C-9CDB-4430-8DC8-2E73E502DCA2}" srcOrd="1" destOrd="0" presId="urn:microsoft.com/office/officeart/2005/8/layout/orgChart1"/>
    <dgm:cxn modelId="{F0A3ADE9-2BFF-4B26-86BE-AEE76AA6A146}" type="presOf" srcId="{2FDD24D9-B71A-478D-9D89-E0782F569538}" destId="{E7A54AF8-6F7C-42B3-8105-2B0F03A03844}" srcOrd="0" destOrd="0" presId="urn:microsoft.com/office/officeart/2005/8/layout/orgChart1"/>
    <dgm:cxn modelId="{6C7650F6-9D41-4EFE-9E25-30C2B4021F60}" type="presOf" srcId="{EC0AE673-25E2-45C1-9ACC-E590ADECF067}" destId="{CFA6B943-D3E6-4E9F-9A90-19B945663C03}" srcOrd="0" destOrd="0" presId="urn:microsoft.com/office/officeart/2005/8/layout/orgChart1"/>
    <dgm:cxn modelId="{F6D54DC1-1C7E-46A5-B3A2-BFB92F51F560}" type="presParOf" srcId="{E325C7C1-C958-4A60-8556-551F5C570100}" destId="{7F55157B-610B-427E-85B0-C576BFAD44A0}" srcOrd="0" destOrd="0" presId="urn:microsoft.com/office/officeart/2005/8/layout/orgChart1"/>
    <dgm:cxn modelId="{A04EB457-3B9E-4B71-8589-B8D38A10905F}" type="presParOf" srcId="{7F55157B-610B-427E-85B0-C576BFAD44A0}" destId="{CC611340-0EFF-4402-A6E1-A18AE4814244}" srcOrd="0" destOrd="0" presId="urn:microsoft.com/office/officeart/2005/8/layout/orgChart1"/>
    <dgm:cxn modelId="{23A590D7-BF90-4FBD-9F8D-24413A38E771}" type="presParOf" srcId="{CC611340-0EFF-4402-A6E1-A18AE4814244}" destId="{E7A54AF8-6F7C-42B3-8105-2B0F03A03844}" srcOrd="0" destOrd="0" presId="urn:microsoft.com/office/officeart/2005/8/layout/orgChart1"/>
    <dgm:cxn modelId="{9FE99057-4C3F-4BB2-BADC-8FE5183A92FD}" type="presParOf" srcId="{CC611340-0EFF-4402-A6E1-A18AE4814244}" destId="{BA2AA48C-9CDB-4430-8DC8-2E73E502DCA2}" srcOrd="1" destOrd="0" presId="urn:microsoft.com/office/officeart/2005/8/layout/orgChart1"/>
    <dgm:cxn modelId="{C7559C42-97F9-414A-AD38-5515315BC278}" type="presParOf" srcId="{7F55157B-610B-427E-85B0-C576BFAD44A0}" destId="{58A08CB8-9577-4519-B643-8B4CC616C18F}" srcOrd="1" destOrd="0" presId="urn:microsoft.com/office/officeart/2005/8/layout/orgChart1"/>
    <dgm:cxn modelId="{25DA6D32-A13D-41C1-AC6A-92CAC9CCD150}" type="presParOf" srcId="{58A08CB8-9577-4519-B643-8B4CC616C18F}" destId="{F12F35C1-69CB-40FF-BF83-90C7DEBB8668}" srcOrd="0" destOrd="0" presId="urn:microsoft.com/office/officeart/2005/8/layout/orgChart1"/>
    <dgm:cxn modelId="{72890D0B-3C93-4808-A5EA-6BAA12B31F8B}" type="presParOf" srcId="{58A08CB8-9577-4519-B643-8B4CC616C18F}" destId="{FB432F5A-892B-41A0-8B78-84D1C241EC50}" srcOrd="1" destOrd="0" presId="urn:microsoft.com/office/officeart/2005/8/layout/orgChart1"/>
    <dgm:cxn modelId="{30B1825D-3993-4CE4-9D76-A102E08D6033}" type="presParOf" srcId="{FB432F5A-892B-41A0-8B78-84D1C241EC50}" destId="{8F487827-F2E6-4E8E-BA20-45B0DE090E90}" srcOrd="0" destOrd="0" presId="urn:microsoft.com/office/officeart/2005/8/layout/orgChart1"/>
    <dgm:cxn modelId="{18D147A8-B610-4C3C-A361-212FFE1757E9}" type="presParOf" srcId="{8F487827-F2E6-4E8E-BA20-45B0DE090E90}" destId="{4154E1BD-56D4-4A35-B8E9-17ABF0CFA7C8}" srcOrd="0" destOrd="0" presId="urn:microsoft.com/office/officeart/2005/8/layout/orgChart1"/>
    <dgm:cxn modelId="{E5797050-8CEB-4EA6-8B5B-5D6DBF354B76}" type="presParOf" srcId="{8F487827-F2E6-4E8E-BA20-45B0DE090E90}" destId="{F894B249-0A91-40E8-95BF-7FDB18431AEB}" srcOrd="1" destOrd="0" presId="urn:microsoft.com/office/officeart/2005/8/layout/orgChart1"/>
    <dgm:cxn modelId="{422B50B5-3B51-4ED2-9A1A-05B24D454EE9}" type="presParOf" srcId="{FB432F5A-892B-41A0-8B78-84D1C241EC50}" destId="{D31628E1-3931-4DFE-81CB-CE804585E4FA}" srcOrd="1" destOrd="0" presId="urn:microsoft.com/office/officeart/2005/8/layout/orgChart1"/>
    <dgm:cxn modelId="{8F54368E-4207-44E2-AB06-798892D94B11}" type="presParOf" srcId="{FB432F5A-892B-41A0-8B78-84D1C241EC50}" destId="{224F0B6C-7972-4DB2-92BD-37EA812820BF}" srcOrd="2" destOrd="0" presId="urn:microsoft.com/office/officeart/2005/8/layout/orgChart1"/>
    <dgm:cxn modelId="{3F3AAEED-9A65-4852-8B35-FE915D689D90}" type="presParOf" srcId="{58A08CB8-9577-4519-B643-8B4CC616C18F}" destId="{75E74BC1-CDB7-47E8-AC6D-E712C5C3E1E4}" srcOrd="2" destOrd="0" presId="urn:microsoft.com/office/officeart/2005/8/layout/orgChart1"/>
    <dgm:cxn modelId="{D7C9CED1-BCDE-4D29-A85D-5CFB37CAFE56}" type="presParOf" srcId="{58A08CB8-9577-4519-B643-8B4CC616C18F}" destId="{F1277E28-8C87-4A8D-9C7C-8C5263D05841}" srcOrd="3" destOrd="0" presId="urn:microsoft.com/office/officeart/2005/8/layout/orgChart1"/>
    <dgm:cxn modelId="{8D6AC8D6-B7BD-42F4-ACF1-BBA79297EFBC}" type="presParOf" srcId="{F1277E28-8C87-4A8D-9C7C-8C5263D05841}" destId="{AFDD6720-F2D3-4F28-9EE6-1D11E8FF2611}" srcOrd="0" destOrd="0" presId="urn:microsoft.com/office/officeart/2005/8/layout/orgChart1"/>
    <dgm:cxn modelId="{2542DEA8-B7E2-49B0-9801-0BBBF8397907}" type="presParOf" srcId="{AFDD6720-F2D3-4F28-9EE6-1D11E8FF2611}" destId="{E4C742BA-D8DA-407D-A2CF-9F005AD5D0B4}" srcOrd="0" destOrd="0" presId="urn:microsoft.com/office/officeart/2005/8/layout/orgChart1"/>
    <dgm:cxn modelId="{C4A170D8-2BA4-4471-974B-8B223CC390D6}" type="presParOf" srcId="{AFDD6720-F2D3-4F28-9EE6-1D11E8FF2611}" destId="{E80E1C30-BC7B-49F3-ABAB-04A2591C13E2}" srcOrd="1" destOrd="0" presId="urn:microsoft.com/office/officeart/2005/8/layout/orgChart1"/>
    <dgm:cxn modelId="{D993909B-93A7-4828-9EBC-B76F2500B9D5}" type="presParOf" srcId="{F1277E28-8C87-4A8D-9C7C-8C5263D05841}" destId="{F0B6BCD6-26DB-4965-91BF-0BAF7F11DE53}" srcOrd="1" destOrd="0" presId="urn:microsoft.com/office/officeart/2005/8/layout/orgChart1"/>
    <dgm:cxn modelId="{3DB75248-766B-41DC-9E34-D7786365A8D8}" type="presParOf" srcId="{F1277E28-8C87-4A8D-9C7C-8C5263D05841}" destId="{9640D682-3CB1-41B3-BB6E-D94F5E1A6251}" srcOrd="2" destOrd="0" presId="urn:microsoft.com/office/officeart/2005/8/layout/orgChart1"/>
    <dgm:cxn modelId="{CB22016C-36E1-4DCE-941B-A1852A5FAA04}" type="presParOf" srcId="{58A08CB8-9577-4519-B643-8B4CC616C18F}" destId="{CFA6B943-D3E6-4E9F-9A90-19B945663C03}" srcOrd="4" destOrd="0" presId="urn:microsoft.com/office/officeart/2005/8/layout/orgChart1"/>
    <dgm:cxn modelId="{50DF47EF-DF08-41A5-B807-11A21B320200}" type="presParOf" srcId="{58A08CB8-9577-4519-B643-8B4CC616C18F}" destId="{0E7A9A02-3B01-43F5-86AC-C5122BA78290}" srcOrd="5" destOrd="0" presId="urn:microsoft.com/office/officeart/2005/8/layout/orgChart1"/>
    <dgm:cxn modelId="{BC477BFE-5138-4C56-BCB3-6D660B13EBBD}" type="presParOf" srcId="{0E7A9A02-3B01-43F5-86AC-C5122BA78290}" destId="{0598E31F-A16F-428E-A34A-7E4FDE93C97C}" srcOrd="0" destOrd="0" presId="urn:microsoft.com/office/officeart/2005/8/layout/orgChart1"/>
    <dgm:cxn modelId="{AFD3FCE3-E444-4262-A7D8-CB77910AA83A}" type="presParOf" srcId="{0598E31F-A16F-428E-A34A-7E4FDE93C97C}" destId="{6DE4B605-F455-4ED7-AF9F-707E862C975E}" srcOrd="0" destOrd="0" presId="urn:microsoft.com/office/officeart/2005/8/layout/orgChart1"/>
    <dgm:cxn modelId="{F71AB0B6-1877-408E-8A96-2015E8AF3053}" type="presParOf" srcId="{0598E31F-A16F-428E-A34A-7E4FDE93C97C}" destId="{66A72761-9A5A-45DB-883D-7FE214992332}" srcOrd="1" destOrd="0" presId="urn:microsoft.com/office/officeart/2005/8/layout/orgChart1"/>
    <dgm:cxn modelId="{580979B7-C3D1-4F70-AB42-C3895F3B778F}" type="presParOf" srcId="{0E7A9A02-3B01-43F5-86AC-C5122BA78290}" destId="{E8C80CA8-E48F-43AB-ACD2-8EAEEDED7A9A}" srcOrd="1" destOrd="0" presId="urn:microsoft.com/office/officeart/2005/8/layout/orgChart1"/>
    <dgm:cxn modelId="{92A0A5D7-4837-4937-9393-DD0C859E522D}" type="presParOf" srcId="{0E7A9A02-3B01-43F5-86AC-C5122BA78290}" destId="{B65A881B-7A84-4400-BDC5-F024CB3B5355}" srcOrd="2" destOrd="0" presId="urn:microsoft.com/office/officeart/2005/8/layout/orgChart1"/>
    <dgm:cxn modelId="{9021F59E-85D1-4ECE-AF79-9DC1E4E45A0C}" type="presParOf" srcId="{58A08CB8-9577-4519-B643-8B4CC616C18F}" destId="{D27DE085-A3BD-4706-8DCF-03D5DC0BD042}" srcOrd="6" destOrd="0" presId="urn:microsoft.com/office/officeart/2005/8/layout/orgChart1"/>
    <dgm:cxn modelId="{D509B7BA-DCE7-4C0B-95C0-EBAF62BE3A28}" type="presParOf" srcId="{58A08CB8-9577-4519-B643-8B4CC616C18F}" destId="{79C76C77-F5C5-402D-8F48-07DEF43F08FA}" srcOrd="7" destOrd="0" presId="urn:microsoft.com/office/officeart/2005/8/layout/orgChart1"/>
    <dgm:cxn modelId="{87D6A1D8-C9AD-4862-B785-C22A024EFFE0}" type="presParOf" srcId="{79C76C77-F5C5-402D-8F48-07DEF43F08FA}" destId="{9665EB3C-CE5A-450C-BBA3-AED025E1BA49}" srcOrd="0" destOrd="0" presId="urn:microsoft.com/office/officeart/2005/8/layout/orgChart1"/>
    <dgm:cxn modelId="{E22B093D-8A57-4C00-B4BC-147E57B944FB}" type="presParOf" srcId="{9665EB3C-CE5A-450C-BBA3-AED025E1BA49}" destId="{129FD9B4-49DF-4E15-AC89-2F906AD2B88A}" srcOrd="0" destOrd="0" presId="urn:microsoft.com/office/officeart/2005/8/layout/orgChart1"/>
    <dgm:cxn modelId="{58BBA6A5-B253-4D3C-A6AA-63F173BFF495}" type="presParOf" srcId="{9665EB3C-CE5A-450C-BBA3-AED025E1BA49}" destId="{86036C94-F7D6-40FF-84F9-460551EF2163}" srcOrd="1" destOrd="0" presId="urn:microsoft.com/office/officeart/2005/8/layout/orgChart1"/>
    <dgm:cxn modelId="{8F2B4286-E26A-4923-9C98-C91FD4C35BE6}" type="presParOf" srcId="{79C76C77-F5C5-402D-8F48-07DEF43F08FA}" destId="{5AA6AE90-9363-4787-8840-A99DE80D76F3}" srcOrd="1" destOrd="0" presId="urn:microsoft.com/office/officeart/2005/8/layout/orgChart1"/>
    <dgm:cxn modelId="{8A2CDFB4-A65E-4D17-88AB-90C166045E88}" type="presParOf" srcId="{79C76C77-F5C5-402D-8F48-07DEF43F08FA}" destId="{5EE87EE0-DA5B-40FA-9313-370101D55C96}" srcOrd="2" destOrd="0" presId="urn:microsoft.com/office/officeart/2005/8/layout/orgChart1"/>
    <dgm:cxn modelId="{E444C41A-F207-4CCA-B72C-43198DCBA641}" type="presParOf" srcId="{7F55157B-610B-427E-85B0-C576BFAD44A0}" destId="{3846333A-A75E-4CFD-8387-0705F47A5D5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DE085-A3BD-4706-8DCF-03D5DC0BD042}">
      <dsp:nvSpPr>
        <dsp:cNvPr id="0" name=""/>
        <dsp:cNvSpPr/>
      </dsp:nvSpPr>
      <dsp:spPr>
        <a:xfrm>
          <a:off x="4811712" y="1798554"/>
          <a:ext cx="3768562" cy="436032"/>
        </a:xfrm>
        <a:custGeom>
          <a:avLst/>
          <a:gdLst/>
          <a:ahLst/>
          <a:cxnLst/>
          <a:rect l="0" t="0" r="0" b="0"/>
          <a:pathLst>
            <a:path>
              <a:moveTo>
                <a:pt x="0" y="0"/>
              </a:moveTo>
              <a:lnTo>
                <a:pt x="0" y="218016"/>
              </a:lnTo>
              <a:lnTo>
                <a:pt x="3768562" y="218016"/>
              </a:lnTo>
              <a:lnTo>
                <a:pt x="3768562" y="4360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A6B943-D3E6-4E9F-9A90-19B945663C03}">
      <dsp:nvSpPr>
        <dsp:cNvPr id="0" name=""/>
        <dsp:cNvSpPr/>
      </dsp:nvSpPr>
      <dsp:spPr>
        <a:xfrm>
          <a:off x="4811712" y="1798554"/>
          <a:ext cx="1256187" cy="436032"/>
        </a:xfrm>
        <a:custGeom>
          <a:avLst/>
          <a:gdLst/>
          <a:ahLst/>
          <a:cxnLst/>
          <a:rect l="0" t="0" r="0" b="0"/>
          <a:pathLst>
            <a:path>
              <a:moveTo>
                <a:pt x="0" y="0"/>
              </a:moveTo>
              <a:lnTo>
                <a:pt x="0" y="218016"/>
              </a:lnTo>
              <a:lnTo>
                <a:pt x="1256187" y="218016"/>
              </a:lnTo>
              <a:lnTo>
                <a:pt x="1256187" y="4360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E74BC1-CDB7-47E8-AC6D-E712C5C3E1E4}">
      <dsp:nvSpPr>
        <dsp:cNvPr id="0" name=""/>
        <dsp:cNvSpPr/>
      </dsp:nvSpPr>
      <dsp:spPr>
        <a:xfrm>
          <a:off x="3555524" y="1798554"/>
          <a:ext cx="1256187" cy="436032"/>
        </a:xfrm>
        <a:custGeom>
          <a:avLst/>
          <a:gdLst/>
          <a:ahLst/>
          <a:cxnLst/>
          <a:rect l="0" t="0" r="0" b="0"/>
          <a:pathLst>
            <a:path>
              <a:moveTo>
                <a:pt x="1256187" y="0"/>
              </a:moveTo>
              <a:lnTo>
                <a:pt x="1256187" y="218016"/>
              </a:lnTo>
              <a:lnTo>
                <a:pt x="0" y="218016"/>
              </a:lnTo>
              <a:lnTo>
                <a:pt x="0" y="4360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2F35C1-69CB-40FF-BF83-90C7DEBB8668}">
      <dsp:nvSpPr>
        <dsp:cNvPr id="0" name=""/>
        <dsp:cNvSpPr/>
      </dsp:nvSpPr>
      <dsp:spPr>
        <a:xfrm>
          <a:off x="1043149" y="1798554"/>
          <a:ext cx="3768562" cy="436032"/>
        </a:xfrm>
        <a:custGeom>
          <a:avLst/>
          <a:gdLst/>
          <a:ahLst/>
          <a:cxnLst/>
          <a:rect l="0" t="0" r="0" b="0"/>
          <a:pathLst>
            <a:path>
              <a:moveTo>
                <a:pt x="3768562" y="0"/>
              </a:moveTo>
              <a:lnTo>
                <a:pt x="3768562" y="218016"/>
              </a:lnTo>
              <a:lnTo>
                <a:pt x="0" y="218016"/>
              </a:lnTo>
              <a:lnTo>
                <a:pt x="0" y="4360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A54AF8-6F7C-42B3-8105-2B0F03A03844}">
      <dsp:nvSpPr>
        <dsp:cNvPr id="0" name=""/>
        <dsp:cNvSpPr/>
      </dsp:nvSpPr>
      <dsp:spPr>
        <a:xfrm>
          <a:off x="3773540" y="760383"/>
          <a:ext cx="2076343" cy="10381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id-ID" sz="3400" kern="1200" dirty="0"/>
            <a:t>UUD 45</a:t>
          </a:r>
          <a:endParaRPr lang="en-US" sz="3400" kern="1200" dirty="0"/>
        </a:p>
      </dsp:txBody>
      <dsp:txXfrm>
        <a:off x="3773540" y="760383"/>
        <a:ext cx="2076343" cy="1038171"/>
      </dsp:txXfrm>
    </dsp:sp>
    <dsp:sp modelId="{4154E1BD-56D4-4A35-B8E9-17ABF0CFA7C8}">
      <dsp:nvSpPr>
        <dsp:cNvPr id="0" name=""/>
        <dsp:cNvSpPr/>
      </dsp:nvSpPr>
      <dsp:spPr>
        <a:xfrm>
          <a:off x="4977" y="2234587"/>
          <a:ext cx="2076343" cy="10381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id-ID" sz="3400" kern="1200" dirty="0"/>
            <a:t>BPK</a:t>
          </a:r>
          <a:endParaRPr lang="en-US" sz="3400" kern="1200" dirty="0"/>
        </a:p>
      </dsp:txBody>
      <dsp:txXfrm>
        <a:off x="4977" y="2234587"/>
        <a:ext cx="2076343" cy="1038171"/>
      </dsp:txXfrm>
    </dsp:sp>
    <dsp:sp modelId="{E4C742BA-D8DA-407D-A2CF-9F005AD5D0B4}">
      <dsp:nvSpPr>
        <dsp:cNvPr id="0" name=""/>
        <dsp:cNvSpPr/>
      </dsp:nvSpPr>
      <dsp:spPr>
        <a:xfrm>
          <a:off x="2517353" y="2234587"/>
          <a:ext cx="2076343" cy="10381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id-ID" sz="3400" kern="1200" dirty="0"/>
            <a:t>MPR (DPR+DPD)</a:t>
          </a:r>
          <a:endParaRPr lang="en-US" sz="3400" kern="1200" dirty="0"/>
        </a:p>
      </dsp:txBody>
      <dsp:txXfrm>
        <a:off x="2517353" y="2234587"/>
        <a:ext cx="2076343" cy="1038171"/>
      </dsp:txXfrm>
    </dsp:sp>
    <dsp:sp modelId="{6DE4B605-F455-4ED7-AF9F-707E862C975E}">
      <dsp:nvSpPr>
        <dsp:cNvPr id="0" name=""/>
        <dsp:cNvSpPr/>
      </dsp:nvSpPr>
      <dsp:spPr>
        <a:xfrm>
          <a:off x="5029728" y="2234587"/>
          <a:ext cx="2076343" cy="10381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id-ID" sz="3400" kern="1200" dirty="0"/>
            <a:t>Presiden &amp; Wapres</a:t>
          </a:r>
          <a:endParaRPr lang="en-US" sz="3400" kern="1200" dirty="0"/>
        </a:p>
      </dsp:txBody>
      <dsp:txXfrm>
        <a:off x="5029728" y="2234587"/>
        <a:ext cx="2076343" cy="1038171"/>
      </dsp:txXfrm>
    </dsp:sp>
    <dsp:sp modelId="{129FD9B4-49DF-4E15-AC89-2F906AD2B88A}">
      <dsp:nvSpPr>
        <dsp:cNvPr id="0" name=""/>
        <dsp:cNvSpPr/>
      </dsp:nvSpPr>
      <dsp:spPr>
        <a:xfrm>
          <a:off x="7542103" y="2234587"/>
          <a:ext cx="2076343" cy="10381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id-ID" sz="3400" kern="1200" dirty="0"/>
            <a:t>MK/MA/KY</a:t>
          </a:r>
          <a:endParaRPr lang="en-US" sz="3400" kern="1200" dirty="0"/>
        </a:p>
      </dsp:txBody>
      <dsp:txXfrm>
        <a:off x="7542103" y="2234587"/>
        <a:ext cx="2076343" cy="103817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57784-342D-44BE-B767-95A842046E5E}" type="datetimeFigureOut">
              <a:rPr lang="en-US" smtClean="0"/>
              <a:pPr/>
              <a:t>3/26/2021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8EA17-E508-4A61-8A44-62AF7F5543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4869160"/>
            <a:ext cx="10515600" cy="936104"/>
          </a:xfrm>
          <a:prstGeom prst="rect">
            <a:avLst/>
          </a:prstGeom>
        </p:spPr>
        <p:txBody>
          <a:bodyPr anchor="b" anchorCtr="0"/>
          <a:lstStyle>
            <a:lvl1pPr algn="l">
              <a:defRPr sz="2800" b="1" baseline="0">
                <a:solidFill>
                  <a:srgbClr val="326041"/>
                </a:solidFill>
              </a:defRPr>
            </a:lvl1pPr>
          </a:lstStyle>
          <a:p>
            <a:r>
              <a:rPr lang="en-US" dirty="0"/>
              <a:t>The </a:t>
            </a:r>
            <a:r>
              <a:rPr lang="en-US" dirty="0" err="1"/>
              <a:t>Powerpoint</a:t>
            </a:r>
            <a:r>
              <a:rPr lang="en-US" dirty="0"/>
              <a:t> Title Goes Here</a:t>
            </a:r>
          </a:p>
        </p:txBody>
      </p:sp>
      <p:sp>
        <p:nvSpPr>
          <p:cNvPr id="10" name="Text Placeholder 9"/>
          <p:cNvSpPr>
            <a:spLocks noGrp="1"/>
          </p:cNvSpPr>
          <p:nvPr>
            <p:ph type="body" sz="quarter" idx="10" hasCustomPrompt="1"/>
          </p:nvPr>
        </p:nvSpPr>
        <p:spPr>
          <a:xfrm>
            <a:off x="624417" y="5805488"/>
            <a:ext cx="10515600" cy="647700"/>
          </a:xfrm>
          <a:prstGeom prst="rect">
            <a:avLst/>
          </a:prstGeom>
        </p:spPr>
        <p:txBody>
          <a:bodyPr/>
          <a:lstStyle>
            <a:lvl1pPr marL="0" indent="0">
              <a:buNone/>
              <a:defRPr sz="2000" b="1">
                <a:solidFill>
                  <a:schemeClr val="tx1">
                    <a:lumMod val="65000"/>
                    <a:lumOff val="35000"/>
                  </a:schemeClr>
                </a:solidFill>
              </a:defRPr>
            </a:lvl1pPr>
          </a:lstStyle>
          <a:p>
            <a:pPr lvl="0"/>
            <a:r>
              <a:rPr lang="en-US" dirty="0"/>
              <a:t>Secondary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7"/>
            <a:ext cx="10058400" cy="1450757"/>
          </a:xfrm>
          <a:prstGeom prst="rect">
            <a:avLst/>
          </a:prstGeo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1097280" y="1845734"/>
            <a:ext cx="10058400"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5" y="6459791"/>
            <a:ext cx="2472271" cy="365125"/>
          </a:xfrm>
          <a:prstGeom prst="rect">
            <a:avLst/>
          </a:prstGeom>
        </p:spPr>
        <p:txBody>
          <a:bodyPr/>
          <a:lstStyle/>
          <a:p>
            <a:fld id="{ADCE2944-63AC-4794-98B7-F3081A371F1E}" type="datetimeFigureOut">
              <a:rPr lang="id-ID" smtClean="0"/>
              <a:pPr/>
              <a:t>26/03/2021</a:t>
            </a:fld>
            <a:endParaRPr lang="id-ID"/>
          </a:p>
        </p:txBody>
      </p:sp>
      <p:sp>
        <p:nvSpPr>
          <p:cNvPr id="5" name="Footer Placeholder 4"/>
          <p:cNvSpPr>
            <a:spLocks noGrp="1"/>
          </p:cNvSpPr>
          <p:nvPr>
            <p:ph type="ftr" sz="quarter" idx="11"/>
          </p:nvPr>
        </p:nvSpPr>
        <p:spPr>
          <a:xfrm>
            <a:off x="3686187" y="6459791"/>
            <a:ext cx="4822804"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9900462" y="6459791"/>
            <a:ext cx="1312025" cy="365125"/>
          </a:xfrm>
          <a:prstGeom prst="rect">
            <a:avLst/>
          </a:prstGeom>
        </p:spPr>
        <p:txBody>
          <a:bodyPr/>
          <a:lstStyle/>
          <a:p>
            <a:fld id="{517929AE-1FB3-475D-8916-B36598A6E668}" type="slidenum">
              <a:rPr lang="id-ID" smtClean="0"/>
              <a:pPr/>
              <a:t>‹#›</a:t>
            </a:fld>
            <a:endParaRPr lang="id-ID"/>
          </a:p>
        </p:txBody>
      </p:sp>
    </p:spTree>
    <p:extLst>
      <p:ext uri="{BB962C8B-B14F-4D97-AF65-F5344CB8AC3E}">
        <p14:creationId xmlns:p14="http://schemas.microsoft.com/office/powerpoint/2010/main" val="970233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3951" y="1844972"/>
            <a:ext cx="10515600" cy="936104"/>
          </a:xfrm>
          <a:prstGeom prst="rect">
            <a:avLst/>
          </a:prstGeom>
        </p:spPr>
        <p:txBody>
          <a:bodyPr anchor="b" anchorCtr="0"/>
          <a:lstStyle>
            <a:lvl1pPr algn="ctr">
              <a:defRPr sz="2800" b="1" baseline="0">
                <a:solidFill>
                  <a:srgbClr val="326041"/>
                </a:solidFill>
              </a:defRPr>
            </a:lvl1pPr>
          </a:lstStyle>
          <a:p>
            <a:r>
              <a:rPr lang="en-US" dirty="0"/>
              <a:t>The Chapter Title Goes Here</a:t>
            </a:r>
          </a:p>
        </p:txBody>
      </p:sp>
      <p:sp>
        <p:nvSpPr>
          <p:cNvPr id="10" name="Text Placeholder 9"/>
          <p:cNvSpPr>
            <a:spLocks noGrp="1"/>
          </p:cNvSpPr>
          <p:nvPr>
            <p:ph type="body" sz="quarter" idx="10" hasCustomPrompt="1"/>
          </p:nvPr>
        </p:nvSpPr>
        <p:spPr>
          <a:xfrm>
            <a:off x="764976" y="2781300"/>
            <a:ext cx="10515600" cy="647700"/>
          </a:xfrm>
          <a:prstGeom prst="rect">
            <a:avLst/>
          </a:prstGeom>
        </p:spPr>
        <p:txBody>
          <a:bodyPr/>
          <a:lstStyle>
            <a:lvl1pPr marL="0" indent="0" algn="ctr">
              <a:buNone/>
              <a:defRPr sz="2000" b="1">
                <a:solidFill>
                  <a:schemeClr val="tx1">
                    <a:lumMod val="65000"/>
                    <a:lumOff val="35000"/>
                  </a:schemeClr>
                </a:solidFill>
              </a:defRPr>
            </a:lvl1pPr>
          </a:lstStyle>
          <a:p>
            <a:pPr lvl="0"/>
            <a:r>
              <a:rPr lang="en-US" dirty="0"/>
              <a:t>The Secondary Chapter Title Here</a:t>
            </a:r>
          </a:p>
        </p:txBody>
      </p:sp>
    </p:spTree>
    <p:extLst>
      <p:ext uri="{BB962C8B-B14F-4D97-AF65-F5344CB8AC3E}">
        <p14:creationId xmlns:p14="http://schemas.microsoft.com/office/powerpoint/2010/main" val="247803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07435" y="2636925"/>
            <a:ext cx="10515600" cy="1325563"/>
          </a:xfrm>
          <a:prstGeom prst="rect">
            <a:avLst/>
          </a:prstGeom>
        </p:spPr>
        <p:txBody>
          <a:bodyPr/>
          <a:lstStyle>
            <a:lvl1pPr>
              <a:defRPr sz="2800" b="1">
                <a:solidFill>
                  <a:schemeClr val="tx1">
                    <a:lumMod val="65000"/>
                    <a:lumOff val="35000"/>
                  </a:schemeClr>
                </a:solidFill>
              </a:defRPr>
            </a:lvl1p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67" y="1556792"/>
            <a:ext cx="10081120" cy="432048"/>
          </a:xfrm>
          <a:prstGeom prst="rect">
            <a:avLst/>
          </a:prstGeom>
        </p:spPr>
        <p:txBody>
          <a:bodyPr/>
          <a:lstStyle>
            <a:lvl1pPr algn="l">
              <a:defRPr sz="2400">
                <a:solidFill>
                  <a:schemeClr val="tx1">
                    <a:lumMod val="65000"/>
                    <a:lumOff val="35000"/>
                  </a:schemeClr>
                </a:solidFill>
              </a:defRPr>
            </a:lvl1pPr>
          </a:lstStyle>
          <a:p>
            <a:r>
              <a:rPr lang="id-ID" sz="2000" b="1" dirty="0">
                <a:solidFill>
                  <a:schemeClr val="tx1">
                    <a:lumMod val="75000"/>
                    <a:lumOff val="25000"/>
                  </a:schemeClr>
                </a:solidFill>
              </a:rPr>
              <a:t>Lorem ipsum dolor sit amet</a:t>
            </a:r>
          </a:p>
        </p:txBody>
      </p:sp>
      <p:sp>
        <p:nvSpPr>
          <p:cNvPr id="4" name="Content Placeholder 3"/>
          <p:cNvSpPr>
            <a:spLocks noGrp="1"/>
          </p:cNvSpPr>
          <p:nvPr>
            <p:ph sz="quarter" idx="10"/>
          </p:nvPr>
        </p:nvSpPr>
        <p:spPr>
          <a:xfrm>
            <a:off x="1295403" y="2133600"/>
            <a:ext cx="10081684" cy="4319588"/>
          </a:xfrm>
          <a:prstGeom prst="rect">
            <a:avLst/>
          </a:prstGeom>
        </p:spPr>
        <p:txBody>
          <a:bodyPr/>
          <a:lstStyle>
            <a:lvl1pPr>
              <a:defRPr sz="2000">
                <a:solidFill>
                  <a:schemeClr val="tx1">
                    <a:lumMod val="65000"/>
                    <a:lumOff val="35000"/>
                  </a:schemeClr>
                </a:solidFill>
                <a:latin typeface="+mn-lt"/>
              </a:defRPr>
            </a:lvl1pPr>
            <a:lvl2pPr>
              <a:defRPr sz="2000">
                <a:solidFill>
                  <a:schemeClr val="tx1">
                    <a:lumMod val="65000"/>
                    <a:lumOff val="35000"/>
                  </a:schemeClr>
                </a:solidFill>
                <a:latin typeface="+mn-lt"/>
              </a:defRPr>
            </a:lvl2pPr>
            <a:lvl3pPr>
              <a:defRPr sz="2000">
                <a:solidFill>
                  <a:schemeClr val="tx1">
                    <a:lumMod val="65000"/>
                    <a:lumOff val="35000"/>
                  </a:schemeClr>
                </a:solidFill>
                <a:latin typeface="+mn-lt"/>
              </a:defRPr>
            </a:lvl3pPr>
            <a:lvl4pPr>
              <a:defRPr sz="2000">
                <a:solidFill>
                  <a:schemeClr val="tx1">
                    <a:lumMod val="65000"/>
                    <a:lumOff val="35000"/>
                  </a:schemeClr>
                </a:solidFill>
                <a:latin typeface="+mn-lt"/>
              </a:defRPr>
            </a:lvl4pPr>
            <a:lvl5pPr>
              <a:defRPr sz="2000">
                <a:solidFill>
                  <a:schemeClr val="tx1">
                    <a:lumMod val="65000"/>
                    <a:lumOff val="3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3951" y="1844972"/>
            <a:ext cx="10515600" cy="936104"/>
          </a:xfrm>
          <a:prstGeom prst="rect">
            <a:avLst/>
          </a:prstGeom>
        </p:spPr>
        <p:txBody>
          <a:bodyPr anchor="b" anchorCtr="0"/>
          <a:lstStyle>
            <a:lvl1pPr algn="ctr">
              <a:defRPr sz="2800" b="1" baseline="0">
                <a:solidFill>
                  <a:srgbClr val="326041"/>
                </a:solidFill>
              </a:defRPr>
            </a:lvl1pPr>
          </a:lstStyle>
          <a:p>
            <a:r>
              <a:rPr lang="en-US" dirty="0"/>
              <a:t>The Chapter Title Goes Here</a:t>
            </a:r>
          </a:p>
        </p:txBody>
      </p:sp>
      <p:sp>
        <p:nvSpPr>
          <p:cNvPr id="10" name="Text Placeholder 9"/>
          <p:cNvSpPr>
            <a:spLocks noGrp="1"/>
          </p:cNvSpPr>
          <p:nvPr>
            <p:ph type="body" sz="quarter" idx="10" hasCustomPrompt="1"/>
          </p:nvPr>
        </p:nvSpPr>
        <p:spPr>
          <a:xfrm>
            <a:off x="764976" y="2781300"/>
            <a:ext cx="10515600" cy="647700"/>
          </a:xfrm>
          <a:prstGeom prst="rect">
            <a:avLst/>
          </a:prstGeom>
        </p:spPr>
        <p:txBody>
          <a:bodyPr/>
          <a:lstStyle>
            <a:lvl1pPr marL="0" indent="0" algn="ctr">
              <a:buNone/>
              <a:defRPr sz="2000" b="1">
                <a:solidFill>
                  <a:schemeClr val="tx1">
                    <a:lumMod val="65000"/>
                    <a:lumOff val="35000"/>
                  </a:schemeClr>
                </a:solidFill>
              </a:defRPr>
            </a:lvl1pPr>
          </a:lstStyle>
          <a:p>
            <a:pPr lvl="0"/>
            <a:r>
              <a:rPr lang="en-US" dirty="0"/>
              <a:t>The Secondary Chapter Title Here</a:t>
            </a:r>
          </a:p>
        </p:txBody>
      </p:sp>
    </p:spTree>
    <p:extLst>
      <p:ext uri="{BB962C8B-B14F-4D97-AF65-F5344CB8AC3E}">
        <p14:creationId xmlns:p14="http://schemas.microsoft.com/office/powerpoint/2010/main" val="247803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Cover.png"/>
          <p:cNvPicPr>
            <a:picLocks noChangeAspect="1"/>
          </p:cNvPicPr>
          <p:nvPr/>
        </p:nvPicPr>
        <p:blipFill>
          <a:blip r:embed="rId3" cstate="print"/>
          <a:srcRect t="63542"/>
          <a:stretch>
            <a:fillRect/>
          </a:stretch>
        </p:blipFill>
        <p:spPr>
          <a:xfrm>
            <a:off x="1641" y="4357694"/>
            <a:ext cx="12188729" cy="2500306"/>
          </a:xfrm>
          <a:prstGeom prst="rect">
            <a:avLst/>
          </a:prstGeom>
        </p:spPr>
      </p:pic>
      <p:pic>
        <p:nvPicPr>
          <p:cNvPr id="3" name="Picture 2" descr="Cover.png"/>
          <p:cNvPicPr>
            <a:picLocks noChangeAspect="1"/>
          </p:cNvPicPr>
          <p:nvPr/>
        </p:nvPicPr>
        <p:blipFill>
          <a:blip r:embed="rId4"/>
          <a:stretch>
            <a:fillRect/>
          </a:stretch>
        </p:blipFill>
        <p:spPr>
          <a:xfrm>
            <a:off x="3271" y="1306"/>
            <a:ext cx="12188728" cy="1617934"/>
          </a:xfrm>
          <a:prstGeom prst="rect">
            <a:avLst/>
          </a:prstGeom>
        </p:spPr>
      </p:pic>
      <p:pic>
        <p:nvPicPr>
          <p:cNvPr id="4"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857216" y="214290"/>
            <a:ext cx="2190765" cy="592720"/>
          </a:xfrm>
          <a:prstGeom prst="rect">
            <a:avLst/>
          </a:prstGeom>
          <a:noFill/>
        </p:spPr>
      </p:pic>
    </p:spTree>
    <p:extLst>
      <p:ext uri="{BB962C8B-B14F-4D97-AF65-F5344CB8AC3E}">
        <p14:creationId xmlns:p14="http://schemas.microsoft.com/office/powerpoint/2010/main" val="2056686554"/>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ody.png"/>
          <p:cNvPicPr>
            <a:picLocks noChangeAspect="1"/>
          </p:cNvPicPr>
          <p:nvPr/>
        </p:nvPicPr>
        <p:blipFill>
          <a:blip r:embed="rId5"/>
          <a:stretch>
            <a:fillRect/>
          </a:stretch>
        </p:blipFill>
        <p:spPr>
          <a:xfrm>
            <a:off x="1642" y="920"/>
            <a:ext cx="12188729" cy="6856160"/>
          </a:xfrm>
          <a:prstGeom prst="rect">
            <a:avLst/>
          </a:prstGeom>
        </p:spPr>
      </p:pic>
      <p:pic>
        <p:nvPicPr>
          <p:cNvPr id="4" name="Picture 3" descr="Cover.png"/>
          <p:cNvPicPr>
            <a:picLocks noChangeAspect="1"/>
          </p:cNvPicPr>
          <p:nvPr/>
        </p:nvPicPr>
        <p:blipFill>
          <a:blip r:embed="rId6"/>
          <a:stretch>
            <a:fillRect/>
          </a:stretch>
        </p:blipFill>
        <p:spPr>
          <a:xfrm>
            <a:off x="3271" y="1306"/>
            <a:ext cx="12188728" cy="1617934"/>
          </a:xfrm>
          <a:prstGeom prst="rect">
            <a:avLst/>
          </a:prstGeom>
        </p:spPr>
      </p:pic>
      <p:pic>
        <p:nvPicPr>
          <p:cNvPr id="5" name="Picture 3" descr="D:\ARTWORK\UNISA\BRAND BOOK\CDR\__MASTER TEMPLATE\TEMPLATE PPT\JPG\1,1.png"/>
          <p:cNvPicPr>
            <a:picLocks noChangeAspect="1" noChangeArrowheads="1"/>
          </p:cNvPicPr>
          <p:nvPr/>
        </p:nvPicPr>
        <p:blipFill>
          <a:blip r:embed="rId7" cstate="print"/>
          <a:srcRect/>
          <a:stretch>
            <a:fillRect/>
          </a:stretch>
        </p:blipFill>
        <p:spPr bwMode="auto">
          <a:xfrm>
            <a:off x="857216" y="214290"/>
            <a:ext cx="2190765" cy="592720"/>
          </a:xfrm>
          <a:prstGeom prst="rect">
            <a:avLst/>
          </a:prstGeom>
          <a:noFill/>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3" descr="D:\ARTWORK\UNISA\BRAND BOOK\CDR\__MASTER TEMPLATE\TEMPLATE PPT\JPG\3.png"/>
          <p:cNvPicPr>
            <a:picLocks noChangeAspect="1" noChangeArrowheads="1"/>
          </p:cNvPicPr>
          <p:nvPr/>
        </p:nvPicPr>
        <p:blipFill>
          <a:blip r:embed="rId3"/>
          <a:srcRect/>
          <a:stretch>
            <a:fillRect/>
          </a:stretch>
        </p:blipFill>
        <p:spPr bwMode="auto">
          <a:xfrm>
            <a:off x="-1" y="0"/>
            <a:ext cx="12198412" cy="6858000"/>
          </a:xfrm>
          <a:prstGeom prst="rect">
            <a:avLst/>
          </a:prstGeom>
          <a:noFill/>
        </p:spPr>
      </p:pic>
      <p:pic>
        <p:nvPicPr>
          <p:cNvPr id="4" name="Picture 4" descr="D:\ARTWORK\UNISA\BRAND BOOK\CDR\__MASTER TEMPLATE\TEMPLATE PPT\JPG\4.png"/>
          <p:cNvPicPr>
            <a:picLocks noChangeAspect="1" noChangeArrowheads="1"/>
          </p:cNvPicPr>
          <p:nvPr/>
        </p:nvPicPr>
        <p:blipFill>
          <a:blip r:embed="rId4"/>
          <a:srcRect/>
          <a:stretch>
            <a:fillRect/>
          </a:stretch>
        </p:blipFill>
        <p:spPr bwMode="auto">
          <a:xfrm>
            <a:off x="4667240" y="2214554"/>
            <a:ext cx="2762269" cy="2363642"/>
          </a:xfrm>
          <a:prstGeom prst="rect">
            <a:avLst/>
          </a:prstGeom>
          <a:noFill/>
        </p:spPr>
      </p:pic>
    </p:spTree>
  </p:cSld>
  <p:clrMap bg1="lt1" tx1="dk1" bg2="lt2" tx2="dk2" accent1="accent1" accent2="accent2" accent3="accent3" accent4="accent4" accent5="accent5" accent6="accent6" hlink="hlink" folHlink="folHlink"/>
  <p:sldLayoutIdLst>
    <p:sldLayoutId id="214748369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algn="ctr" eaLnBrk="1" hangingPunct="1"/>
            <a:r>
              <a:rPr lang="en-US" sz="3600" dirty="0">
                <a:latin typeface="Franklin Gothic Heavy" pitchFamily="34" charset="0"/>
                <a:ea typeface="Arial Unicode MS" pitchFamily="34" charset="-128"/>
                <a:cs typeface="Tahoma" pitchFamily="34" charset="0"/>
              </a:rPr>
              <a:t>PEMBUKA BELAJAR</a:t>
            </a:r>
            <a:endParaRPr lang="id-ID" sz="3600" dirty="0">
              <a:latin typeface="Franklin Gothic Heavy" pitchFamily="34" charset="0"/>
              <a:ea typeface="Arial Unicode MS" pitchFamily="34" charset="-128"/>
              <a:cs typeface="Tahoma" pitchFamily="34" charset="0"/>
            </a:endParaRPr>
          </a:p>
        </p:txBody>
      </p:sp>
      <p:sp>
        <p:nvSpPr>
          <p:cNvPr id="5" name="Rectangle 4"/>
          <p:cNvSpPr/>
          <p:nvPr/>
        </p:nvSpPr>
        <p:spPr>
          <a:xfrm>
            <a:off x="1274623" y="4668982"/>
            <a:ext cx="9753599" cy="1605396"/>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latin typeface="Gill Sans MT Condensed" pitchFamily="34" charset="0"/>
              </a:rPr>
              <a:t>“</a:t>
            </a:r>
            <a:r>
              <a:rPr lang="en-US" sz="2800" dirty="0" err="1">
                <a:solidFill>
                  <a:schemeClr val="tx1"/>
                </a:solidFill>
                <a:latin typeface="Gill Sans MT Condensed" pitchFamily="34" charset="0"/>
              </a:rPr>
              <a:t>Kami</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ridho</a:t>
            </a:r>
            <a:r>
              <a:rPr lang="en-US" sz="2800" dirty="0">
                <a:solidFill>
                  <a:schemeClr val="tx1"/>
                </a:solidFill>
                <a:latin typeface="Gill Sans MT Condensed" pitchFamily="34" charset="0"/>
              </a:rPr>
              <a:t> Allah SWT </a:t>
            </a:r>
            <a:r>
              <a:rPr lang="en-US" sz="2800" dirty="0" err="1">
                <a:solidFill>
                  <a:schemeClr val="tx1"/>
                </a:solidFill>
                <a:latin typeface="Gill Sans MT Condensed" pitchFamily="34" charset="0"/>
              </a:rPr>
              <a:t>sebagai</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Tuhanku</a:t>
            </a:r>
            <a:r>
              <a:rPr lang="en-US" sz="2800" dirty="0">
                <a:solidFill>
                  <a:schemeClr val="tx1"/>
                </a:solidFill>
                <a:latin typeface="Gill Sans MT Condensed" pitchFamily="34" charset="0"/>
              </a:rPr>
              <a:t>, Islam </a:t>
            </a:r>
            <a:r>
              <a:rPr lang="en-US" sz="2800" dirty="0" err="1">
                <a:solidFill>
                  <a:schemeClr val="tx1"/>
                </a:solidFill>
                <a:latin typeface="Gill Sans MT Condensed" pitchFamily="34" charset="0"/>
              </a:rPr>
              <a:t>sebagai</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agamaku</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dan</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Nabi</a:t>
            </a:r>
            <a:r>
              <a:rPr lang="en-US" sz="2800" dirty="0">
                <a:solidFill>
                  <a:schemeClr val="tx1"/>
                </a:solidFill>
                <a:latin typeface="Gill Sans MT Condensed" pitchFamily="34" charset="0"/>
              </a:rPr>
              <a:t> Muhammad </a:t>
            </a:r>
            <a:r>
              <a:rPr lang="en-US" sz="2800" dirty="0" err="1">
                <a:solidFill>
                  <a:schemeClr val="tx1"/>
                </a:solidFill>
                <a:latin typeface="Gill Sans MT Condensed" pitchFamily="34" charset="0"/>
              </a:rPr>
              <a:t>sebagai</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Nabi</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dan</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Rasul</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Ya</a:t>
            </a:r>
            <a:r>
              <a:rPr lang="en-US" sz="2800" dirty="0">
                <a:solidFill>
                  <a:schemeClr val="tx1"/>
                </a:solidFill>
                <a:latin typeface="Gill Sans MT Condensed" pitchFamily="34" charset="0"/>
              </a:rPr>
              <a:t> Allah, </a:t>
            </a:r>
            <a:r>
              <a:rPr lang="en-US" sz="2800" dirty="0" err="1">
                <a:solidFill>
                  <a:schemeClr val="tx1"/>
                </a:solidFill>
                <a:latin typeface="Gill Sans MT Condensed" pitchFamily="34" charset="0"/>
              </a:rPr>
              <a:t>tambahkanlah</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kepadaku</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ilmu</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dan</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berikanlah</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aku</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kefahaman</a:t>
            </a:r>
            <a:r>
              <a:rPr lang="en-US" sz="2800" dirty="0">
                <a:solidFill>
                  <a:schemeClr val="tx1"/>
                </a:solidFill>
                <a:latin typeface="Gill Sans MT Condensed" pitchFamily="34" charset="0"/>
              </a:rPr>
              <a:t>”</a:t>
            </a:r>
          </a:p>
        </p:txBody>
      </p:sp>
      <p:pic>
        <p:nvPicPr>
          <p:cNvPr id="15364" name="Picture 5" descr="C:\Users\Suryani\Pictures\doa-belajar.jpg"/>
          <p:cNvPicPr>
            <a:picLocks noChangeAspect="1" noChangeArrowheads="1"/>
          </p:cNvPicPr>
          <p:nvPr/>
        </p:nvPicPr>
        <p:blipFill>
          <a:blip r:embed="rId2"/>
          <a:srcRect/>
          <a:stretch>
            <a:fillRect/>
          </a:stretch>
        </p:blipFill>
        <p:spPr bwMode="auto">
          <a:xfrm>
            <a:off x="831276" y="1390651"/>
            <a:ext cx="10432473" cy="2779568"/>
          </a:xfrm>
          <a:prstGeom prst="rect">
            <a:avLst/>
          </a:prstGeom>
          <a:noFill/>
          <a:ln w="9525">
            <a:noFill/>
            <a:miter lim="800000"/>
            <a:headEnd/>
            <a:tailEnd/>
          </a:ln>
        </p:spPr>
      </p:pic>
      <p:sp>
        <p:nvSpPr>
          <p:cNvPr id="6" name="Title 1"/>
          <p:cNvSpPr txBox="1">
            <a:spLocks/>
          </p:cNvSpPr>
          <p:nvPr/>
        </p:nvSpPr>
        <p:spPr>
          <a:xfrm>
            <a:off x="3796146" y="304799"/>
            <a:ext cx="7827818" cy="581891"/>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        DOA BELAJAR</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564" y="263570"/>
            <a:ext cx="4491379" cy="432048"/>
          </a:xfrm>
        </p:spPr>
        <p:txBody>
          <a:bodyPr/>
          <a:lstStyle/>
          <a:p>
            <a:r>
              <a:rPr lang="id-ID" b="1" i="1" dirty="0"/>
              <a:t>Lanjutan.......................</a:t>
            </a:r>
          </a:p>
        </p:txBody>
      </p:sp>
      <p:pic>
        <p:nvPicPr>
          <p:cNvPr id="4" name="Picture 3"/>
          <p:cNvPicPr>
            <a:picLocks noChangeAspect="1"/>
          </p:cNvPicPr>
          <p:nvPr/>
        </p:nvPicPr>
        <p:blipFill>
          <a:blip r:embed="rId2"/>
          <a:stretch>
            <a:fillRect/>
          </a:stretch>
        </p:blipFill>
        <p:spPr>
          <a:xfrm>
            <a:off x="525575" y="1110344"/>
            <a:ext cx="11100368" cy="5917474"/>
          </a:xfrm>
          <a:prstGeom prst="rect">
            <a:avLst/>
          </a:prstGeom>
        </p:spPr>
      </p:pic>
    </p:spTree>
    <p:extLst>
      <p:ext uri="{BB962C8B-B14F-4D97-AF65-F5344CB8AC3E}">
        <p14:creationId xmlns:p14="http://schemas.microsoft.com/office/powerpoint/2010/main" val="700794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407" y="1230220"/>
            <a:ext cx="3929676" cy="432048"/>
          </a:xfrm>
        </p:spPr>
        <p:txBody>
          <a:bodyPr/>
          <a:lstStyle/>
          <a:p>
            <a:r>
              <a:rPr lang="id-ID" altLang="id-ID" sz="3600" b="1" dirty="0"/>
              <a:t>PELAKU NEGARA </a:t>
            </a:r>
            <a:endParaRPr lang="id-ID" sz="3600" dirty="0"/>
          </a:p>
        </p:txBody>
      </p:sp>
      <p:pic>
        <p:nvPicPr>
          <p:cNvPr id="4" name="Picture 3"/>
          <p:cNvPicPr>
            <a:picLocks noChangeAspect="1"/>
          </p:cNvPicPr>
          <p:nvPr/>
        </p:nvPicPr>
        <p:blipFill>
          <a:blip r:embed="rId2"/>
          <a:stretch>
            <a:fillRect/>
          </a:stretch>
        </p:blipFill>
        <p:spPr>
          <a:xfrm>
            <a:off x="1392081" y="1975776"/>
            <a:ext cx="9669094" cy="4490338"/>
          </a:xfrm>
          <a:prstGeom prst="rect">
            <a:avLst/>
          </a:prstGeom>
        </p:spPr>
      </p:pic>
    </p:spTree>
    <p:extLst>
      <p:ext uri="{BB962C8B-B14F-4D97-AF65-F5344CB8AC3E}">
        <p14:creationId xmlns:p14="http://schemas.microsoft.com/office/powerpoint/2010/main" val="2192789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1230221"/>
            <a:ext cx="10081120" cy="432048"/>
          </a:xfrm>
        </p:spPr>
        <p:txBody>
          <a:bodyPr/>
          <a:lstStyle/>
          <a:p>
            <a:r>
              <a:rPr lang="id-ID" sz="4000" b="1" dirty="0"/>
              <a:t>DEFINISI</a:t>
            </a:r>
          </a:p>
        </p:txBody>
      </p:sp>
      <p:sp>
        <p:nvSpPr>
          <p:cNvPr id="3" name="Content Placeholder 2"/>
          <p:cNvSpPr>
            <a:spLocks noGrp="1"/>
          </p:cNvSpPr>
          <p:nvPr>
            <p:ph sz="quarter" idx="10"/>
          </p:nvPr>
        </p:nvSpPr>
        <p:spPr>
          <a:xfrm>
            <a:off x="1086397" y="1988840"/>
            <a:ext cx="10081684" cy="2063933"/>
          </a:xfrm>
        </p:spPr>
        <p:txBody>
          <a:bodyPr/>
          <a:lstStyle/>
          <a:p>
            <a:r>
              <a:rPr lang="id-ID" altLang="id-ID" sz="3600" dirty="0"/>
              <a:t>Pejabat Negara adalah Pejabat yang diangkat karena peristiwa politik atas inisitif (prerogatif seseorang) bukan karena karir. Misal Jabatan Menteri, Ketua KPK, Wakil Menteri, Jubir,  Anggota DPRD, DPD</a:t>
            </a:r>
          </a:p>
          <a:p>
            <a:r>
              <a:rPr lang="id-ID" altLang="id-ID" sz="3600" dirty="0"/>
              <a:t>Pejabat Pemerintah adaah Pejabat yang diangkat berdasar jalur Karir, Misal Kepala Dinas, Sekjen, Sekda, Kepala Badan </a:t>
            </a:r>
          </a:p>
        </p:txBody>
      </p:sp>
    </p:spTree>
    <p:extLst>
      <p:ext uri="{BB962C8B-B14F-4D97-AF65-F5344CB8AC3E}">
        <p14:creationId xmlns:p14="http://schemas.microsoft.com/office/powerpoint/2010/main" val="171426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335282"/>
            <a:ext cx="5181600" cy="680718"/>
          </a:xfrm>
        </p:spPr>
        <p:txBody>
          <a:bodyPr/>
          <a:lstStyle/>
          <a:p>
            <a:r>
              <a:rPr lang="en-US" sz="4000" b="1" dirty="0" err="1"/>
              <a:t>Rencana</a:t>
            </a:r>
            <a:r>
              <a:rPr lang="en-US" sz="4000" b="1" dirty="0"/>
              <a:t> </a:t>
            </a:r>
            <a:r>
              <a:rPr lang="en-US" sz="4000" b="1" dirty="0" err="1"/>
              <a:t>Tindak</a:t>
            </a:r>
            <a:r>
              <a:rPr lang="en-US" sz="4000" b="1" dirty="0"/>
              <a:t> </a:t>
            </a:r>
            <a:r>
              <a:rPr lang="en-US" sz="4000" b="1" dirty="0" err="1"/>
              <a:t>Lanjut</a:t>
            </a:r>
            <a:endParaRPr lang="en-US" sz="4000" b="1" dirty="0"/>
          </a:p>
        </p:txBody>
      </p:sp>
      <p:sp>
        <p:nvSpPr>
          <p:cNvPr id="3" name="Content Placeholder 2"/>
          <p:cNvSpPr>
            <a:spLocks noGrp="1"/>
          </p:cNvSpPr>
          <p:nvPr>
            <p:ph sz="quarter" idx="10"/>
          </p:nvPr>
        </p:nvSpPr>
        <p:spPr>
          <a:xfrm>
            <a:off x="1295403" y="1371600"/>
            <a:ext cx="10081684" cy="5081588"/>
          </a:xfrm>
        </p:spPr>
        <p:txBody>
          <a:bodyPr/>
          <a:lstStyle/>
          <a:p>
            <a:pPr>
              <a:buNone/>
            </a:pPr>
            <a:r>
              <a:rPr lang="id-ID" sz="2800" b="1" dirty="0"/>
              <a:t>NEXT MEETING </a:t>
            </a:r>
          </a:p>
          <a:p>
            <a:pPr marL="0" indent="0">
              <a:buNone/>
            </a:pPr>
            <a:r>
              <a:rPr lang="id-ID" sz="3600" b="1" dirty="0"/>
              <a:t>DINAMIKA KELEMBAGAAN DALAM ADM NEG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0667" y="337592"/>
            <a:ext cx="5181533" cy="754608"/>
          </a:xfrm>
        </p:spPr>
        <p:txBody>
          <a:bodyPr/>
          <a:lstStyle/>
          <a:p>
            <a:r>
              <a:rPr lang="en-US" sz="3600" b="1" dirty="0"/>
              <a:t>REFERENSI</a:t>
            </a:r>
          </a:p>
        </p:txBody>
      </p:sp>
      <p:sp>
        <p:nvSpPr>
          <p:cNvPr id="5" name="Content Placeholder 2"/>
          <p:cNvSpPr>
            <a:spLocks noGrp="1"/>
          </p:cNvSpPr>
          <p:nvPr>
            <p:ph sz="quarter" idx="10"/>
          </p:nvPr>
        </p:nvSpPr>
        <p:spPr>
          <a:xfrm>
            <a:off x="1170516" y="1349828"/>
            <a:ext cx="10081684" cy="4319588"/>
          </a:xfrm>
        </p:spPr>
        <p:txBody>
          <a:bodyPr/>
          <a:lstStyle/>
          <a:p>
            <a:pPr lvl="0"/>
            <a:r>
              <a:rPr lang="id-ID" b="1" dirty="0"/>
              <a:t>Agus Dwiyanto 2002, Refromasi Birokrasi Publik di Indonesia, PSKK UGM</a:t>
            </a:r>
          </a:p>
          <a:p>
            <a:pPr lvl="0"/>
            <a:r>
              <a:rPr lang="id-ID" b="1" dirty="0"/>
              <a:t>Miftah Thoha. 2008. Birokrasi Pemerintah Indonesia Di Era Reformasi. Jakarta: Kencana</a:t>
            </a:r>
          </a:p>
          <a:p>
            <a:pPr lvl="0"/>
            <a:r>
              <a:rPr lang="id-ID" b="1" dirty="0"/>
              <a:t>Miftah Thoha. 2004, Birokrasi dan Politik di Indonesia. Jakarta: PT RajaGrafindo Persada</a:t>
            </a:r>
          </a:p>
          <a:p>
            <a:pPr lvl="0"/>
            <a:r>
              <a:rPr lang="id-ID" b="1" dirty="0"/>
              <a:t>Tim MAP UGM , 2009, Government Reform di Indonesia</a:t>
            </a:r>
          </a:p>
          <a:p>
            <a:pPr lvl="0"/>
            <a:r>
              <a:rPr lang="id-ID" b="1" dirty="0"/>
              <a:t>David sborn dan Peter Plastrik, Memangkas Birokrasi, PPM Jakarta</a:t>
            </a:r>
          </a:p>
          <a:p>
            <a:pPr lvl="0"/>
            <a:r>
              <a:rPr lang="id-ID" b="1" dirty="0"/>
              <a:t>Hidayat,Misbah.2007.Reformasi administrasi:kajian komparatif pemerintahan tiga presiden.Jakarta:Gramedia Pustaka</a:t>
            </a:r>
          </a:p>
          <a:p>
            <a:pPr lvl="0"/>
            <a:r>
              <a:rPr lang="id-ID" b="1" dirty="0"/>
              <a:t>Panji Santosa. 2008. Administrasi Publik. Teori dan Aplikasi Good Governance. Bandung: PT Refika Aditama</a:t>
            </a:r>
          </a:p>
          <a:p>
            <a:pPr lvl="0"/>
            <a:r>
              <a:rPr lang="id-ID" b="1" dirty="0"/>
              <a:t>Inu Kencana, 2003. Sistem Administrasi Negara Republik Indonesia (SANRI), Bandung, Bumi Aksara </a:t>
            </a:r>
          </a:p>
          <a:p>
            <a:pPr lvl="0"/>
            <a:r>
              <a:rPr lang="id-ID" b="1" dirty="0"/>
              <a:t>Drs. Salamoen Soeharyo, MPA dan Drs. Nasri Effendi, M.Sc, 2001, Sistem Administrasi Negara Republik Indonesia, Jakarta, Lembaga Administrasi Negara</a:t>
            </a:r>
          </a:p>
          <a:p>
            <a:r>
              <a:rPr lang="id-ID" b="1" dirty="0"/>
              <a:t>Jurnal-Jurnal Ilmiah dan Artikel</a:t>
            </a:r>
            <a:endParaRPr lang="en-US" sz="28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006437" y="1138670"/>
            <a:ext cx="5714424" cy="431800"/>
          </a:xfrm>
        </p:spPr>
        <p:txBody>
          <a:bodyPr>
            <a:noAutofit/>
          </a:bodyPr>
          <a:lstStyle/>
          <a:p>
            <a:pPr algn="ctr" eaLnBrk="1" hangingPunct="1"/>
            <a:r>
              <a:rPr lang="en-US" sz="4000" b="1" dirty="0">
                <a:latin typeface="Berlin Sans FB Demi" pitchFamily="34" charset="0"/>
                <a:ea typeface="SimSun" pitchFamily="2" charset="-122"/>
                <a:cs typeface="Tahoma" pitchFamily="34" charset="0"/>
              </a:rPr>
              <a:t>PENUTUP BELAJAR</a:t>
            </a:r>
            <a:br>
              <a:rPr lang="en-US" sz="4000" b="1" dirty="0">
                <a:latin typeface="Berlin Sans FB Demi" pitchFamily="34" charset="0"/>
                <a:ea typeface="Arial Unicode MS" pitchFamily="34" charset="-128"/>
                <a:cs typeface="Tahoma" pitchFamily="34" charset="0"/>
              </a:rPr>
            </a:br>
            <a:endParaRPr lang="en-US" sz="4000" b="1" dirty="0">
              <a:latin typeface="Berlin Sans FB Demi" pitchFamily="34" charset="0"/>
              <a:ea typeface="Arial Unicode MS" pitchFamily="34" charset="-128"/>
              <a:cs typeface="Tahoma" pitchFamily="34" charset="0"/>
            </a:endParaRPr>
          </a:p>
        </p:txBody>
      </p:sp>
      <p:sp>
        <p:nvSpPr>
          <p:cNvPr id="58371" name="Content Placeholder 2"/>
          <p:cNvSpPr>
            <a:spLocks noGrp="1"/>
          </p:cNvSpPr>
          <p:nvPr>
            <p:ph idx="4294967295"/>
          </p:nvPr>
        </p:nvSpPr>
        <p:spPr>
          <a:xfrm>
            <a:off x="1219199" y="2143125"/>
            <a:ext cx="9975273" cy="3571875"/>
          </a:xfrm>
          <a:prstGeom prst="rect">
            <a:avLst/>
          </a:prstGeom>
        </p:spPr>
        <p:txBody>
          <a:bodyPr>
            <a:normAutofit fontScale="92500" lnSpcReduction="10000"/>
          </a:bodyPr>
          <a:lstStyle/>
          <a:p>
            <a:pPr algn="ctr" eaLnBrk="1" hangingPunct="1">
              <a:buFontTx/>
              <a:buNone/>
            </a:pPr>
            <a:r>
              <a:rPr lang="ar-AE" sz="2400" b="1" dirty="0">
                <a:latin typeface="Gill Sans MT Condensed" pitchFamily="34" charset="0"/>
                <a:ea typeface="Arial Unicode MS" pitchFamily="34" charset="-128"/>
                <a:cs typeface="Tahoma" pitchFamily="34" charset="0"/>
              </a:rPr>
              <a:t>بِسْمِ اللَّهِ الرَّحْمَنِ الرَّحِيمِ</a:t>
            </a:r>
            <a:endParaRPr lang="en-US" sz="2400" b="1" dirty="0">
              <a:latin typeface="Gill Sans MT Condensed" pitchFamily="34" charset="0"/>
              <a:ea typeface="Arial Unicode MS" pitchFamily="34" charset="-128"/>
              <a:cs typeface="Tahoma" pitchFamily="34" charset="0"/>
            </a:endParaRPr>
          </a:p>
          <a:p>
            <a:pPr algn="ctr" eaLnBrk="1" hangingPunct="1"/>
            <a:endParaRPr lang="ar-AE" sz="2400" b="1" dirty="0">
              <a:latin typeface="Gill Sans MT Condensed" pitchFamily="34" charset="0"/>
              <a:ea typeface="Arial Unicode MS" pitchFamily="34" charset="-128"/>
              <a:cs typeface="Tahoma" pitchFamily="34" charset="0"/>
            </a:endParaRPr>
          </a:p>
          <a:p>
            <a:pPr algn="ctr" eaLnBrk="1" hangingPunct="1">
              <a:buFontTx/>
              <a:buNone/>
            </a:pPr>
            <a:r>
              <a:rPr lang="ar-AE" sz="2400" b="1" dirty="0">
                <a:latin typeface="Gill Sans MT Condensed" pitchFamily="34" charset="0"/>
                <a:ea typeface="Arial Unicode MS" pitchFamily="34" charset="-128"/>
                <a:cs typeface="Tahoma" pitchFamily="34" charset="0"/>
              </a:rPr>
              <a:t>اَللَّهُمَّ أَرِنَا الْحَقَّ حَقًّا وَارْزُقْنَا اتِّـبَاعَه ُ وَأَرِنَا الْبَاطِلَ بَاطِلاً وَارْزُقْنَا اجْتِنَابَهُ</a:t>
            </a:r>
            <a:endParaRPr lang="en-US" sz="2400" b="1" dirty="0">
              <a:latin typeface="Gill Sans MT Condensed" pitchFamily="34" charset="0"/>
              <a:ea typeface="Arial Unicode MS" pitchFamily="34" charset="-128"/>
              <a:cs typeface="Tahoma" pitchFamily="34" charset="0"/>
            </a:endParaRPr>
          </a:p>
          <a:p>
            <a:pPr algn="ctr" eaLnBrk="1" hangingPunct="1"/>
            <a:endParaRPr lang="en-US" sz="2400" b="1" dirty="0">
              <a:latin typeface="Gill Sans MT Condensed" pitchFamily="34" charset="0"/>
              <a:ea typeface="Arial Unicode MS" pitchFamily="34" charset="-128"/>
              <a:cs typeface="Tahoma" pitchFamily="34" charset="0"/>
            </a:endParaRPr>
          </a:p>
          <a:p>
            <a:pPr algn="ctr" eaLnBrk="1" hangingPunct="1"/>
            <a:endParaRPr lang="ar-AE" sz="2400" b="1" dirty="0">
              <a:latin typeface="Gill Sans MT Condensed" pitchFamily="34" charset="0"/>
              <a:ea typeface="Arial Unicode MS" pitchFamily="34" charset="-128"/>
              <a:cs typeface="Tahoma" pitchFamily="34" charset="0"/>
            </a:endParaRPr>
          </a:p>
          <a:p>
            <a:pPr algn="ctr" eaLnBrk="1" hangingPunct="1">
              <a:buFontTx/>
              <a:buNone/>
            </a:pPr>
            <a:r>
              <a:rPr lang="en-US" sz="3600" dirty="0" err="1">
                <a:latin typeface="Gill Sans MT Condensed" pitchFamily="34" charset="0"/>
                <a:ea typeface="Arial Unicode MS" pitchFamily="34" charset="-128"/>
                <a:cs typeface="Tahoma" pitchFamily="34" charset="0"/>
              </a:rPr>
              <a:t>Ya</a:t>
            </a:r>
            <a:r>
              <a:rPr lang="en-US" sz="3600" dirty="0">
                <a:latin typeface="Gill Sans MT Condensed" pitchFamily="34" charset="0"/>
                <a:ea typeface="Arial Unicode MS" pitchFamily="34" charset="-128"/>
                <a:cs typeface="Tahoma" pitchFamily="34" charset="0"/>
              </a:rPr>
              <a:t> Allah </a:t>
            </a:r>
            <a:r>
              <a:rPr lang="en-US" sz="3600" dirty="0" err="1">
                <a:latin typeface="Gill Sans MT Condensed" pitchFamily="34" charset="0"/>
                <a:ea typeface="Arial Unicode MS" pitchFamily="34" charset="-128"/>
                <a:cs typeface="Tahoma" pitchFamily="34" charset="0"/>
              </a:rPr>
              <a:t>Tunjukkanlah</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kepada</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kami</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kebenaran</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sehinggga</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kami</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dapat</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mengikutinya</a:t>
            </a:r>
            <a:r>
              <a:rPr lang="en-US" sz="3600" dirty="0">
                <a:latin typeface="Gill Sans MT Condensed" pitchFamily="34" charset="0"/>
                <a:ea typeface="Arial Unicode MS" pitchFamily="34" charset="-128"/>
                <a:cs typeface="Tahoma" pitchFamily="34" charset="0"/>
              </a:rPr>
              <a:t>, </a:t>
            </a:r>
          </a:p>
          <a:p>
            <a:pPr algn="ctr" eaLnBrk="1" hangingPunct="1">
              <a:buFontTx/>
              <a:buNone/>
            </a:pPr>
            <a:r>
              <a:rPr lang="en-US" sz="3600" dirty="0">
                <a:latin typeface="Gill Sans MT Condensed" pitchFamily="34" charset="0"/>
                <a:ea typeface="Arial Unicode MS" pitchFamily="34" charset="-128"/>
                <a:cs typeface="Tahoma" pitchFamily="34" charset="0"/>
              </a:rPr>
              <a:t>Dan </a:t>
            </a:r>
            <a:r>
              <a:rPr lang="en-US" sz="3600" dirty="0" err="1">
                <a:latin typeface="Gill Sans MT Condensed" pitchFamily="34" charset="0"/>
                <a:ea typeface="Arial Unicode MS" pitchFamily="34" charset="-128"/>
                <a:cs typeface="Tahoma" pitchFamily="34" charset="0"/>
              </a:rPr>
              <a:t>tunjukkanlah</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kepada</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kami</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keburukan</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sehingga</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kami</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dapat</a:t>
            </a:r>
            <a:r>
              <a:rPr lang="en-US" sz="3600" dirty="0">
                <a:latin typeface="Gill Sans MT Condensed" pitchFamily="34" charset="0"/>
                <a:ea typeface="Arial Unicode MS" pitchFamily="34" charset="-128"/>
                <a:cs typeface="Tahoma" pitchFamily="34" charset="0"/>
              </a:rPr>
              <a:t> </a:t>
            </a:r>
            <a:r>
              <a:rPr lang="en-US" sz="3600" dirty="0" err="1">
                <a:latin typeface="Gill Sans MT Condensed" pitchFamily="34" charset="0"/>
                <a:ea typeface="Arial Unicode MS" pitchFamily="34" charset="-128"/>
                <a:cs typeface="Tahoma" pitchFamily="34" charset="0"/>
              </a:rPr>
              <a:t>menjauhinya</a:t>
            </a:r>
            <a:r>
              <a:rPr lang="en-US" sz="3600" dirty="0">
                <a:latin typeface="Gill Sans MT Condensed" pitchFamily="34" charset="0"/>
                <a:ea typeface="Arial Unicode MS" pitchFamily="34" charset="-128"/>
                <a:cs typeface="Tahoma" pitchFamily="34" charset="0"/>
              </a:rPr>
              <a:t>.</a:t>
            </a:r>
          </a:p>
          <a:p>
            <a:pPr eaLnBrk="1" hangingPunct="1"/>
            <a:endParaRPr lang="en-US" sz="2400" dirty="0">
              <a:latin typeface="Gill Sans MT Condensed" pitchFamily="34" charset="0"/>
              <a:ea typeface="Arial Unicode MS" pitchFamily="34" charset="-128"/>
              <a:cs typeface="Tahoma"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727" y="2515802"/>
            <a:ext cx="11304545" cy="929501"/>
          </a:xfrm>
        </p:spPr>
        <p:txBody>
          <a:bodyPr/>
          <a:lstStyle/>
          <a:p>
            <a:pPr lvl="0"/>
            <a:r>
              <a:rPr lang="id-ID" altLang="id-ID" sz="4000" dirty="0">
                <a:solidFill>
                  <a:srgbClr val="00B050"/>
                </a:solidFill>
                <a:latin typeface="Albertus Extra Bold"/>
              </a:rPr>
              <a:t>KELEMBAGAAN </a:t>
            </a:r>
            <a:br>
              <a:rPr lang="id-ID" altLang="id-ID" sz="4000" dirty="0">
                <a:solidFill>
                  <a:srgbClr val="00B050"/>
                </a:solidFill>
                <a:latin typeface="Albertus Extra Bold"/>
              </a:rPr>
            </a:br>
            <a:r>
              <a:rPr lang="id-ID" altLang="id-ID" sz="4000" dirty="0">
                <a:solidFill>
                  <a:srgbClr val="00B050"/>
                </a:solidFill>
                <a:latin typeface="Albertus Extra Bold"/>
              </a:rPr>
              <a:t>DALAM SISTEM ADM NEGARA RI</a:t>
            </a:r>
            <a:endParaRPr lang="id-ID" sz="4800" dirty="0">
              <a:solidFill>
                <a:srgbClr val="00B050"/>
              </a:solidFill>
            </a:endParaRPr>
          </a:p>
        </p:txBody>
      </p:sp>
      <p:sp>
        <p:nvSpPr>
          <p:cNvPr id="5" name="Text Placeholder 4"/>
          <p:cNvSpPr>
            <a:spLocks noGrp="1"/>
          </p:cNvSpPr>
          <p:nvPr>
            <p:ph type="body" sz="quarter" idx="10"/>
          </p:nvPr>
        </p:nvSpPr>
        <p:spPr>
          <a:xfrm>
            <a:off x="838200" y="5412492"/>
            <a:ext cx="10515600" cy="1219200"/>
          </a:xfrm>
        </p:spPr>
        <p:txBody>
          <a:bodyPr/>
          <a:lstStyle/>
          <a:p>
            <a:r>
              <a:rPr lang="id-ID" sz="1600" dirty="0">
                <a:solidFill>
                  <a:srgbClr val="92D050"/>
                </a:solidFill>
                <a:latin typeface="Berlin Sans FB Demi" pitchFamily="34" charset="0"/>
              </a:rPr>
              <a:t>Muhammad Khozin, S.IP, MPA</a:t>
            </a:r>
          </a:p>
          <a:p>
            <a:r>
              <a:rPr lang="en-US" sz="1600" dirty="0" err="1">
                <a:latin typeface="Berlin Sans FB Demi" pitchFamily="34" charset="0"/>
              </a:rPr>
              <a:t>Disampaikan</a:t>
            </a:r>
            <a:r>
              <a:rPr lang="en-US" sz="1600" dirty="0">
                <a:latin typeface="Berlin Sans FB Demi" pitchFamily="34" charset="0"/>
              </a:rPr>
              <a:t> </a:t>
            </a:r>
            <a:r>
              <a:rPr lang="en-US" sz="1600" dirty="0" err="1">
                <a:latin typeface="Berlin Sans FB Demi" pitchFamily="34" charset="0"/>
              </a:rPr>
              <a:t>pada</a:t>
            </a:r>
            <a:r>
              <a:rPr lang="en-US" sz="1600" dirty="0">
                <a:latin typeface="Berlin Sans FB Demi" pitchFamily="34" charset="0"/>
              </a:rPr>
              <a:t> </a:t>
            </a:r>
            <a:r>
              <a:rPr lang="en-US" sz="1600" dirty="0" err="1">
                <a:latin typeface="Berlin Sans FB Demi" pitchFamily="34" charset="0"/>
              </a:rPr>
              <a:t>Kuliah</a:t>
            </a:r>
            <a:r>
              <a:rPr lang="en-US" sz="1600" dirty="0">
                <a:latin typeface="Berlin Sans FB Demi" pitchFamily="34" charset="0"/>
              </a:rPr>
              <a:t> MK </a:t>
            </a:r>
            <a:r>
              <a:rPr lang="id-ID" sz="1600" dirty="0">
                <a:latin typeface="Berlin Sans FB Demi" pitchFamily="34" charset="0"/>
              </a:rPr>
              <a:t>Sistem Administrasi Negara</a:t>
            </a:r>
            <a:endParaRPr lang="en-US" sz="1600" dirty="0">
              <a:latin typeface="Berlin Sans FB Demi" pitchFamily="34" charset="0"/>
            </a:endParaRPr>
          </a:p>
          <a:p>
            <a:r>
              <a:rPr lang="id-ID" sz="1600" dirty="0">
                <a:solidFill>
                  <a:srgbClr val="92D050"/>
                </a:solidFill>
                <a:latin typeface="Berlin Sans FB Demi" pitchFamily="34" charset="0"/>
              </a:rPr>
              <a:t>Universitas ‘Aisyiyah Yogyakarta</a:t>
            </a:r>
          </a:p>
          <a:p>
            <a:r>
              <a:rPr lang="id-ID" sz="1600" dirty="0">
                <a:solidFill>
                  <a:srgbClr val="92D050"/>
                </a:solidFill>
                <a:latin typeface="Berlin Sans FB Demi" pitchFamily="34" charset="0"/>
              </a:rPr>
              <a:t>20</a:t>
            </a:r>
            <a:r>
              <a:rPr lang="en-US" sz="1600" dirty="0">
                <a:solidFill>
                  <a:srgbClr val="92D050"/>
                </a:solidFill>
                <a:latin typeface="Berlin Sans FB Demi" pitchFamily="34" charset="0"/>
              </a:rPr>
              <a:t>21</a:t>
            </a:r>
            <a:endParaRPr lang="id-ID" sz="1600" dirty="0">
              <a:solidFill>
                <a:srgbClr val="92D050"/>
              </a:solidFill>
              <a:latin typeface="Berlin Sans FB Demi" pitchFamily="34" charset="0"/>
            </a:endParaRPr>
          </a:p>
          <a:p>
            <a:r>
              <a:rPr lang="id-ID" sz="1600" dirty="0">
                <a:solidFill>
                  <a:schemeClr val="bg1"/>
                </a:solidFill>
                <a:latin typeface="Berlin Sans FB Demi" pitchFamily="34" charset="0"/>
              </a:rPr>
              <a:t>Senin, 11 Maret 2019</a:t>
            </a:r>
            <a:endParaRPr lang="en-US" sz="1600" dirty="0">
              <a:solidFill>
                <a:schemeClr val="bg1"/>
              </a:solidFill>
              <a:latin typeface="Berlin Sans FB Demi" pitchFamily="34" charset="0"/>
            </a:endParaRPr>
          </a:p>
        </p:txBody>
      </p:sp>
    </p:spTree>
    <p:extLst>
      <p:ext uri="{BB962C8B-B14F-4D97-AF65-F5344CB8AC3E}">
        <p14:creationId xmlns:p14="http://schemas.microsoft.com/office/powerpoint/2010/main" val="1707744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146" y="304799"/>
            <a:ext cx="7827818" cy="581891"/>
          </a:xfrm>
        </p:spPr>
        <p:txBody>
          <a:bodyPr/>
          <a:lstStyle/>
          <a:p>
            <a:pPr algn="ctr"/>
            <a:r>
              <a:rPr lang="en-US" sz="4000" b="1" dirty="0" err="1">
                <a:solidFill>
                  <a:schemeClr val="tx1"/>
                </a:solidFill>
              </a:rPr>
              <a:t>Capaian</a:t>
            </a:r>
            <a:r>
              <a:rPr lang="en-US" sz="4000" b="1" dirty="0">
                <a:solidFill>
                  <a:schemeClr val="tx1"/>
                </a:solidFill>
              </a:rPr>
              <a:t> </a:t>
            </a:r>
            <a:r>
              <a:rPr lang="en-US" sz="4000" b="1" dirty="0" err="1">
                <a:solidFill>
                  <a:schemeClr val="tx1"/>
                </a:solidFill>
              </a:rPr>
              <a:t>Pembelajaran</a:t>
            </a:r>
            <a:endParaRPr lang="en-US" sz="4000" b="1" dirty="0">
              <a:solidFill>
                <a:schemeClr val="tx1"/>
              </a:solidFill>
            </a:endParaRPr>
          </a:p>
        </p:txBody>
      </p:sp>
      <p:sp>
        <p:nvSpPr>
          <p:cNvPr id="3" name="Content Placeholder 2"/>
          <p:cNvSpPr>
            <a:spLocks noGrp="1"/>
          </p:cNvSpPr>
          <p:nvPr>
            <p:ph idx="4294967295"/>
          </p:nvPr>
        </p:nvSpPr>
        <p:spPr>
          <a:xfrm>
            <a:off x="651164" y="2458985"/>
            <a:ext cx="10972800" cy="2139141"/>
          </a:xfrm>
          <a:prstGeom prst="rect">
            <a:avLst/>
          </a:prstGeom>
        </p:spPr>
        <p:txBody>
          <a:bodyPr/>
          <a:lstStyle/>
          <a:p>
            <a:pPr marL="514350" indent="-514350" algn="ctr">
              <a:buNone/>
            </a:pPr>
            <a:r>
              <a:rPr lang="id-ID" dirty="0"/>
              <a:t>	Mahasiswa dapat mengurutkan dan mengidentifikasi susunan kelembagaan Negara dan mampu mengidentifikasi hubungan antar lembaga didalamnya serta dapat menggambarkan dalam struktur kelembagaan negara C1,A1, P1) </a:t>
            </a:r>
          </a:p>
          <a:p>
            <a:pPr marL="514350" lvl="0" indent="-514350" algn="ctr">
              <a:buNone/>
            </a:pPr>
            <a:endParaRPr lang="en-US" dirty="0">
              <a:latin typeface="Arial Narrow" pitchFamily="34" charset="0"/>
              <a:ea typeface="SimHei"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id-ID" altLang="id-ID" sz="4000" b="1">
                <a:solidFill>
                  <a:srgbClr val="00B050"/>
                </a:solidFill>
              </a:rPr>
              <a:t>TRIAS POLITICA</a:t>
            </a:r>
            <a:endParaRPr lang="en-US" altLang="id-ID" sz="4000" b="1" dirty="0">
              <a:solidFill>
                <a:srgbClr val="00B050"/>
              </a:solidFill>
            </a:endParaRPr>
          </a:p>
        </p:txBody>
      </p:sp>
      <p:pic>
        <p:nvPicPr>
          <p:cNvPr id="6" name="Picture 5"/>
          <p:cNvPicPr>
            <a:picLocks noChangeAspect="1"/>
          </p:cNvPicPr>
          <p:nvPr/>
        </p:nvPicPr>
        <p:blipFill>
          <a:blip r:embed="rId2"/>
          <a:stretch>
            <a:fillRect/>
          </a:stretch>
        </p:blipFill>
        <p:spPr>
          <a:xfrm>
            <a:off x="1295467" y="1864943"/>
            <a:ext cx="9638611" cy="4627297"/>
          </a:xfrm>
          <a:prstGeom prst="rect">
            <a:avLst/>
          </a:prstGeom>
        </p:spPr>
      </p:pic>
    </p:spTree>
    <p:extLst>
      <p:ext uri="{BB962C8B-B14F-4D97-AF65-F5344CB8AC3E}">
        <p14:creationId xmlns:p14="http://schemas.microsoft.com/office/powerpoint/2010/main" val="3561266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3" y="1256346"/>
            <a:ext cx="10081120" cy="432048"/>
          </a:xfrm>
        </p:spPr>
        <p:txBody>
          <a:bodyPr/>
          <a:lstStyle/>
          <a:p>
            <a:r>
              <a:rPr lang="id-ID" altLang="id-ID" b="1" dirty="0"/>
              <a:t>Definisi</a:t>
            </a:r>
            <a:endParaRPr lang="id-ID" dirty="0"/>
          </a:p>
        </p:txBody>
      </p:sp>
      <p:sp>
        <p:nvSpPr>
          <p:cNvPr id="3" name="Content Placeholder 2"/>
          <p:cNvSpPr>
            <a:spLocks noGrp="1"/>
          </p:cNvSpPr>
          <p:nvPr>
            <p:ph sz="quarter" idx="10"/>
          </p:nvPr>
        </p:nvSpPr>
        <p:spPr>
          <a:xfrm>
            <a:off x="1295403" y="1688394"/>
            <a:ext cx="10081684" cy="2268583"/>
          </a:xfrm>
        </p:spPr>
        <p:txBody>
          <a:bodyPr/>
          <a:lstStyle/>
          <a:p>
            <a:pPr marL="391146" indent="-391146" defTabSz="1043056" fontAlgn="auto">
              <a:spcAft>
                <a:spcPts val="0"/>
              </a:spcAft>
              <a:defRPr/>
            </a:pPr>
            <a:r>
              <a:rPr lang="id-ID" sz="2800" dirty="0"/>
              <a:t>Badan Legislatif bertugas membuat undang undang. Kekuasaan ini dipegang oleh Dewan Perwakilan Rakyat (DPR).</a:t>
            </a:r>
          </a:p>
          <a:p>
            <a:pPr marL="391146" indent="-391146" defTabSz="1043056" fontAlgn="auto">
              <a:spcAft>
                <a:spcPts val="0"/>
              </a:spcAft>
              <a:defRPr/>
            </a:pPr>
            <a:r>
              <a:rPr lang="id-ID" sz="2800" dirty="0"/>
              <a:t>Badan Eksekutif adalah kekuasaan untuk melaksanakan undang-undang. Fungsi ini dipegang oleh presiden dan wakil presiden beserta para menteri yang membantunya.</a:t>
            </a:r>
          </a:p>
          <a:p>
            <a:pPr marL="391146" indent="-391146" defTabSz="1043056" fontAlgn="auto">
              <a:spcAft>
                <a:spcPts val="0"/>
              </a:spcAft>
              <a:defRPr/>
            </a:pPr>
            <a:r>
              <a:rPr lang="id-ID" sz="2800" dirty="0"/>
              <a:t>Badan Yudikatif bertugas melakukan pengawasan terhadap pelaksanaan undang-undang. Fungsi ini dilaksanakan oleh Mahkamah Agung (MA) dan Mahkamah Konstitusi (MK)</a:t>
            </a:r>
            <a:endParaRPr lang="en-US" sz="2800" dirty="0"/>
          </a:p>
        </p:txBody>
      </p:sp>
    </p:spTree>
    <p:extLst>
      <p:ext uri="{BB962C8B-B14F-4D97-AF65-F5344CB8AC3E}">
        <p14:creationId xmlns:p14="http://schemas.microsoft.com/office/powerpoint/2010/main" val="3355661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Susunan Lembaga Negara RI sebelum Amandemen UUD 45</a:t>
            </a:r>
          </a:p>
        </p:txBody>
      </p:sp>
      <p:pic>
        <p:nvPicPr>
          <p:cNvPr id="4" name="Picture 3"/>
          <p:cNvPicPr>
            <a:picLocks noChangeAspect="1"/>
          </p:cNvPicPr>
          <p:nvPr/>
        </p:nvPicPr>
        <p:blipFill>
          <a:blip r:embed="rId2"/>
          <a:stretch>
            <a:fillRect/>
          </a:stretch>
        </p:blipFill>
        <p:spPr>
          <a:xfrm>
            <a:off x="1273646" y="1398856"/>
            <a:ext cx="9644708" cy="4060288"/>
          </a:xfrm>
          <a:prstGeom prst="rect">
            <a:avLst/>
          </a:prstGeom>
        </p:spPr>
      </p:pic>
    </p:spTree>
    <p:extLst>
      <p:ext uri="{BB962C8B-B14F-4D97-AF65-F5344CB8AC3E}">
        <p14:creationId xmlns:p14="http://schemas.microsoft.com/office/powerpoint/2010/main" val="1878908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14" y="198254"/>
            <a:ext cx="3787067" cy="716145"/>
          </a:xfrm>
        </p:spPr>
        <p:txBody>
          <a:bodyPr/>
          <a:lstStyle/>
          <a:p>
            <a:pPr algn="r"/>
            <a:r>
              <a:rPr lang="id-ID" sz="4400" b="1" dirty="0"/>
              <a:t>DEFINISI</a:t>
            </a:r>
          </a:p>
        </p:txBody>
      </p:sp>
      <p:pic>
        <p:nvPicPr>
          <p:cNvPr id="4" name="Picture 3"/>
          <p:cNvPicPr>
            <a:picLocks noChangeAspect="1"/>
          </p:cNvPicPr>
          <p:nvPr/>
        </p:nvPicPr>
        <p:blipFill>
          <a:blip r:embed="rId2"/>
          <a:stretch>
            <a:fillRect/>
          </a:stretch>
        </p:blipFill>
        <p:spPr>
          <a:xfrm>
            <a:off x="144143" y="1110343"/>
            <a:ext cx="12047857" cy="5600744"/>
          </a:xfrm>
          <a:prstGeom prst="rect">
            <a:avLst/>
          </a:prstGeom>
        </p:spPr>
      </p:pic>
    </p:spTree>
    <p:extLst>
      <p:ext uri="{BB962C8B-B14F-4D97-AF65-F5344CB8AC3E}">
        <p14:creationId xmlns:p14="http://schemas.microsoft.com/office/powerpoint/2010/main" val="1707361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6" y="1340768"/>
            <a:ext cx="10081120" cy="432048"/>
          </a:xfrm>
        </p:spPr>
        <p:txBody>
          <a:bodyPr/>
          <a:lstStyle/>
          <a:p>
            <a:pPr algn="ctr"/>
            <a:r>
              <a:rPr lang="id-ID" sz="3600" b="1" dirty="0"/>
              <a:t>Setelah Amandemen UUD 45</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839309998"/>
              </p:ext>
            </p:extLst>
          </p:nvPr>
        </p:nvGraphicFramePr>
        <p:xfrm>
          <a:off x="1524314" y="1772816"/>
          <a:ext cx="9623425" cy="4033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021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2632" y="328883"/>
            <a:ext cx="1722053" cy="432048"/>
          </a:xfrm>
        </p:spPr>
        <p:txBody>
          <a:bodyPr/>
          <a:lstStyle/>
          <a:p>
            <a:r>
              <a:rPr lang="id-ID" sz="3200" b="1" dirty="0"/>
              <a:t>DEFINISI</a:t>
            </a:r>
          </a:p>
        </p:txBody>
      </p:sp>
      <p:sp>
        <p:nvSpPr>
          <p:cNvPr id="4" name="Content Placeholder 2"/>
          <p:cNvSpPr>
            <a:spLocks noGrp="1"/>
          </p:cNvSpPr>
          <p:nvPr>
            <p:ph idx="4294967295"/>
          </p:nvPr>
        </p:nvSpPr>
        <p:spPr>
          <a:xfrm>
            <a:off x="514473" y="1271996"/>
            <a:ext cx="11059218" cy="6481763"/>
          </a:xfrm>
          <a:prstGeom prst="rect">
            <a:avLst/>
          </a:prstGeom>
        </p:spPr>
        <p:txBody>
          <a:bodyPr rtlCol="0">
            <a:noAutofit/>
          </a:bodyPr>
          <a:lstStyle/>
          <a:p>
            <a:pPr marL="391146" indent="-391146" defTabSz="1043056" fontAlgn="auto">
              <a:spcAft>
                <a:spcPts val="0"/>
              </a:spcAft>
              <a:defRPr/>
            </a:pPr>
            <a:r>
              <a:rPr lang="id-ID" sz="1600" b="1" i="1" dirty="0"/>
              <a:t>Majelis Permusyawarahan Rakyat (MPR).</a:t>
            </a:r>
            <a:br>
              <a:rPr lang="id-ID" sz="1600" b="1" i="1" dirty="0"/>
            </a:br>
            <a:r>
              <a:rPr lang="id-ID" sz="1600" dirty="0"/>
              <a:t>MPR adalah Lembaga tinggi negara sejajar kedudukannya dengan lembaga tinggi negara lainnya seperti Presiden, DPR, DPD, MA, MK, BPK. Yang mempunyai fungsi legeslasi. pasca perubahan UUD 1945 Keberadaan MPR telah sangat jauh berbeda dibanding sebelumnya. Kini MPR tidak lagi melaksanakan sepenuhnya kedaulatan rakyat dan tidak lagi berkedudukan sebagai Lembaga Tertinggi Negara dengan kekuasaan yang sangat besar, termasuk memilih Presiden dan Wakil Presiden.</a:t>
            </a:r>
          </a:p>
          <a:p>
            <a:pPr marL="0" indent="0" defTabSz="1043056" fontAlgn="auto">
              <a:spcAft>
                <a:spcPts val="0"/>
              </a:spcAft>
              <a:buFont typeface="Arial" panose="020B0604020202020204" pitchFamily="34" charset="0"/>
              <a:buNone/>
              <a:defRPr/>
            </a:pPr>
            <a:endParaRPr lang="id-ID" sz="1600" dirty="0"/>
          </a:p>
          <a:p>
            <a:pPr marL="391146" indent="-391146" defTabSz="1043056" fontAlgn="auto">
              <a:spcAft>
                <a:spcPts val="0"/>
              </a:spcAft>
              <a:defRPr/>
            </a:pPr>
            <a:r>
              <a:rPr lang="id-ID" sz="1600" b="1" i="1" dirty="0"/>
              <a:t>Preisden.</a:t>
            </a:r>
            <a:br>
              <a:rPr lang="id-ID" sz="1600" dirty="0"/>
            </a:br>
            <a:r>
              <a:rPr lang="id-ID" sz="1600" dirty="0"/>
              <a:t>Berbeda dengan sistem pemilihan Presiden dan Wapres sebelum adanya amandemen dipilih oleh MPR , sedangkan setelah adanya amandemen UUD 1945 sekarang menentukan bahwa mereka dipilih secara langsung oleh rakyat. Pasangan calon Presiden dan Wapres diusulkan oleh parpol atau gabungan parpol peserta pemilu. Presiden tidak lagi bertanggung jawab kepada MPR melainkan bertanggung jawab langsung kepada Rakyat Indonesia. Konsekuensinya karena pasangan Presiden dan Wapres dipilih oleh rakyat, mereka mempunyai legitimasi yang sangat kuat. Presiden dan Wakil Presiden dapat dipilih kembali dalam masa jabatan yang sama hanya untuk satu kali masa jabatannya.</a:t>
            </a:r>
          </a:p>
          <a:p>
            <a:pPr marL="0" indent="0" defTabSz="1043056" fontAlgn="auto">
              <a:spcAft>
                <a:spcPts val="0"/>
              </a:spcAft>
              <a:buFont typeface="Arial" panose="020B0604020202020204" pitchFamily="34" charset="0"/>
              <a:buNone/>
              <a:defRPr/>
            </a:pPr>
            <a:endParaRPr lang="id-ID" sz="1600" dirty="0"/>
          </a:p>
          <a:p>
            <a:pPr marL="391146" indent="-391146" defTabSz="1043056" fontAlgn="auto">
              <a:spcAft>
                <a:spcPts val="0"/>
              </a:spcAft>
              <a:defRPr/>
            </a:pPr>
            <a:r>
              <a:rPr lang="id-ID" sz="1600" b="1" i="1" dirty="0"/>
              <a:t>Dewan Perwakilan Rakyat (DPR).</a:t>
            </a:r>
            <a:br>
              <a:rPr lang="id-ID" sz="1600" b="1" i="1" dirty="0"/>
            </a:br>
            <a:r>
              <a:rPr lang="id-ID" sz="1600" dirty="0"/>
              <a:t>Melalui perubahan UUD 1945, kekuasaan DPR diperkuat dan dikukuhkan keberadaannya terutama diberikannya kekuasaan membentuk UU yang memang merupakan karakteristik sebuah lembaga legislatif. Hal ini membalik rumusan sebelum perubahan yang menempatan Presiden sebagai pemegang kekuasaan membentuk UU. Dalam pengaturan ini memperkuat kedudukan DPR terutama ketika berhubungan dengan Presiden.</a:t>
            </a:r>
          </a:p>
        </p:txBody>
      </p:sp>
    </p:spTree>
    <p:extLst>
      <p:ext uri="{BB962C8B-B14F-4D97-AF65-F5344CB8AC3E}">
        <p14:creationId xmlns:p14="http://schemas.microsoft.com/office/powerpoint/2010/main" val="2810029968"/>
      </p:ext>
    </p:extLst>
  </p:cSld>
  <p:clrMapOvr>
    <a:masterClrMapping/>
  </p:clrMapOvr>
</p:sld>
</file>

<file path=ppt/theme/theme1.xml><?xml version="1.0" encoding="utf-8"?>
<a:theme xmlns:a="http://schemas.openxmlformats.org/drawingml/2006/main" name="Presentation UNISA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on UNISA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PPT VER. 1_template</Template>
  <TotalTime>2921</TotalTime>
  <Words>430</Words>
  <Application>Microsoft Office PowerPoint</Application>
  <PresentationFormat>Widescreen</PresentationFormat>
  <Paragraphs>57</Paragraphs>
  <Slides>16</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16</vt:i4>
      </vt:variant>
    </vt:vector>
  </HeadingPairs>
  <TitlesOfParts>
    <vt:vector size="31" baseType="lpstr">
      <vt:lpstr>SimHei</vt:lpstr>
      <vt:lpstr>SimSun</vt:lpstr>
      <vt:lpstr>Albertus Extra Bold</vt:lpstr>
      <vt:lpstr>Arial</vt:lpstr>
      <vt:lpstr>Arial Narrow</vt:lpstr>
      <vt:lpstr>Arial Unicode MS</vt:lpstr>
      <vt:lpstr>Berlin Sans FB Demi</vt:lpstr>
      <vt:lpstr>Calibri</vt:lpstr>
      <vt:lpstr>Franklin Gothic Heavy</vt:lpstr>
      <vt:lpstr>Gill Sans MT Condensed</vt:lpstr>
      <vt:lpstr>Tahoma</vt:lpstr>
      <vt:lpstr>Presentation UNISA_01</vt:lpstr>
      <vt:lpstr>1_Presentation UNISA_01</vt:lpstr>
      <vt:lpstr>1_Office Theme</vt:lpstr>
      <vt:lpstr>2_Office Theme</vt:lpstr>
      <vt:lpstr>PEMBUKA BELAJAR</vt:lpstr>
      <vt:lpstr>KELEMBAGAAN  DALAM SISTEM ADM NEGARA RI</vt:lpstr>
      <vt:lpstr>Capaian Pembelajaran</vt:lpstr>
      <vt:lpstr>TRIAS POLITICA</vt:lpstr>
      <vt:lpstr>Definisi</vt:lpstr>
      <vt:lpstr>Susunan Lembaga Negara RI sebelum Amandemen UUD 45</vt:lpstr>
      <vt:lpstr>DEFINISI</vt:lpstr>
      <vt:lpstr>Setelah Amandemen UUD 45</vt:lpstr>
      <vt:lpstr>DEFINISI</vt:lpstr>
      <vt:lpstr>Lanjutan.......................</vt:lpstr>
      <vt:lpstr>PELAKU NEGARA </vt:lpstr>
      <vt:lpstr>DEFINISI</vt:lpstr>
      <vt:lpstr>Rencana Tindak Lanjut</vt:lpstr>
      <vt:lpstr>REFERENSI</vt:lpstr>
      <vt:lpstr>PENUTUP BELAJAR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BUZZ GROUP (Kelompok Studi Kecil)</dc:title>
  <dc:creator>Windows User</dc:creator>
  <cp:lastModifiedBy>User</cp:lastModifiedBy>
  <cp:revision>139</cp:revision>
  <dcterms:created xsi:type="dcterms:W3CDTF">2017-11-21T07:01:38Z</dcterms:created>
  <dcterms:modified xsi:type="dcterms:W3CDTF">2021-03-26T08:42:05Z</dcterms:modified>
</cp:coreProperties>
</file>