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6"/>
  </p:notesMasterIdLst>
  <p:handoutMasterIdLst>
    <p:handoutMasterId r:id="rId7"/>
  </p:handoutMasterIdLst>
  <p:sldIdLst>
    <p:sldId id="381" r:id="rId2"/>
    <p:sldId id="414" r:id="rId3"/>
    <p:sldId id="416" r:id="rId4"/>
    <p:sldId id="415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DDDDDD"/>
    <a:srgbClr val="C0C0C0"/>
    <a:srgbClr val="333333"/>
    <a:srgbClr val="000066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80" autoAdjust="0"/>
  </p:normalViewPr>
  <p:slideViewPr>
    <p:cSldViewPr>
      <p:cViewPr varScale="1">
        <p:scale>
          <a:sx n="79" d="100"/>
          <a:sy n="7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30AD5-2D1F-4DF0-BF47-C2B45E2503C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E7CEC97-648E-4A54-A75D-E0B14F95AF5D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Stencil" panose="040409050D0802020404" pitchFamily="82" charset="0"/>
            </a:rPr>
            <a:t>Pembangunan yang berhasil</a:t>
          </a:r>
          <a:endParaRPr lang="id-ID" dirty="0">
            <a:solidFill>
              <a:schemeClr val="tx1"/>
            </a:solidFill>
            <a:latin typeface="Stencil" panose="040409050D0802020404" pitchFamily="82" charset="0"/>
          </a:endParaRPr>
        </a:p>
      </dgm:t>
    </dgm:pt>
    <dgm:pt modelId="{6C698AE0-0962-4D15-B4E3-78E9DA31FD03}" type="parTrans" cxnId="{29A86301-FF4F-4435-941D-C78EBBC782F7}">
      <dgm:prSet/>
      <dgm:spPr/>
      <dgm:t>
        <a:bodyPr/>
        <a:lstStyle/>
        <a:p>
          <a:endParaRPr lang="id-ID"/>
        </a:p>
      </dgm:t>
    </dgm:pt>
    <dgm:pt modelId="{2E85D067-E94F-42D1-A668-2F7755366C1D}" type="sibTrans" cxnId="{29A86301-FF4F-4435-941D-C78EBBC782F7}">
      <dgm:prSet/>
      <dgm:spPr/>
      <dgm:t>
        <a:bodyPr/>
        <a:lstStyle/>
        <a:p>
          <a:endParaRPr lang="id-ID"/>
        </a:p>
      </dgm:t>
    </dgm:pt>
    <dgm:pt modelId="{49FD29CF-1265-466B-BB4B-FA92BB8B7742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Stencil" panose="040409050D0802020404" pitchFamily="82" charset="0"/>
            </a:rPr>
            <a:t>Pertumbuhan ekonomi yang tinggi</a:t>
          </a:r>
          <a:endParaRPr lang="id-ID" dirty="0">
            <a:solidFill>
              <a:schemeClr val="tx1"/>
            </a:solidFill>
            <a:latin typeface="Stencil" panose="040409050D0802020404" pitchFamily="82" charset="0"/>
          </a:endParaRPr>
        </a:p>
      </dgm:t>
    </dgm:pt>
    <dgm:pt modelId="{45EAE38F-43D5-4AD0-BDB6-F64F8DAB051D}" type="parTrans" cxnId="{1E20851B-CE6E-4EEE-8263-B9A7429F4828}">
      <dgm:prSet/>
      <dgm:spPr/>
      <dgm:t>
        <a:bodyPr/>
        <a:lstStyle/>
        <a:p>
          <a:endParaRPr lang="id-ID">
            <a:solidFill>
              <a:schemeClr val="tx1"/>
            </a:solidFill>
            <a:latin typeface="Stencil" panose="040409050D0802020404" pitchFamily="82" charset="0"/>
          </a:endParaRPr>
        </a:p>
      </dgm:t>
    </dgm:pt>
    <dgm:pt modelId="{7FF0271F-246D-4330-B26B-1E0E726C4BAC}" type="sibTrans" cxnId="{1E20851B-CE6E-4EEE-8263-B9A7429F4828}">
      <dgm:prSet/>
      <dgm:spPr/>
      <dgm:t>
        <a:bodyPr/>
        <a:lstStyle/>
        <a:p>
          <a:endParaRPr lang="id-ID"/>
        </a:p>
      </dgm:t>
    </dgm:pt>
    <dgm:pt modelId="{9E20D4DF-4D8E-45D4-B8AF-2A6E497F42E8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Stencil" panose="040409050D0802020404" pitchFamily="82" charset="0"/>
            </a:rPr>
            <a:t>Berkesinambungan</a:t>
          </a:r>
          <a:endParaRPr lang="id-ID" dirty="0">
            <a:solidFill>
              <a:schemeClr val="tx1"/>
            </a:solidFill>
            <a:latin typeface="Stencil" panose="040409050D0802020404" pitchFamily="82" charset="0"/>
          </a:endParaRPr>
        </a:p>
      </dgm:t>
    </dgm:pt>
    <dgm:pt modelId="{48BC3146-6401-4FA9-A2F5-23DA80C17107}" type="parTrans" cxnId="{F9C0A91D-731D-403B-A012-73C89771D9B9}">
      <dgm:prSet/>
      <dgm:spPr/>
      <dgm:t>
        <a:bodyPr/>
        <a:lstStyle/>
        <a:p>
          <a:endParaRPr lang="id-ID">
            <a:solidFill>
              <a:schemeClr val="tx1"/>
            </a:solidFill>
            <a:latin typeface="Stencil" panose="040409050D0802020404" pitchFamily="82" charset="0"/>
          </a:endParaRPr>
        </a:p>
      </dgm:t>
    </dgm:pt>
    <dgm:pt modelId="{3679D105-5F99-4D50-90A5-2049491943A7}" type="sibTrans" cxnId="{F9C0A91D-731D-403B-A012-73C89771D9B9}">
      <dgm:prSet/>
      <dgm:spPr/>
      <dgm:t>
        <a:bodyPr/>
        <a:lstStyle/>
        <a:p>
          <a:endParaRPr lang="id-ID"/>
        </a:p>
      </dgm:t>
    </dgm:pt>
    <dgm:pt modelId="{2906D984-A5ED-49C5-B84C-917F56A6092C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Stencil" panose="040409050D0802020404" pitchFamily="82" charset="0"/>
            </a:rPr>
            <a:t>Tidak terjadi kerusakan sosial</a:t>
          </a:r>
          <a:endParaRPr lang="id-ID" dirty="0">
            <a:solidFill>
              <a:schemeClr val="tx1"/>
            </a:solidFill>
            <a:latin typeface="Stencil" panose="040409050D0802020404" pitchFamily="82" charset="0"/>
          </a:endParaRPr>
        </a:p>
      </dgm:t>
    </dgm:pt>
    <dgm:pt modelId="{FDF6F232-0D09-4AF7-963B-67587CC05B48}" type="parTrans" cxnId="{3909D960-7211-46E0-A737-EA7279431FBD}">
      <dgm:prSet/>
      <dgm:spPr/>
      <dgm:t>
        <a:bodyPr/>
        <a:lstStyle/>
        <a:p>
          <a:endParaRPr lang="id-ID">
            <a:solidFill>
              <a:schemeClr val="tx1"/>
            </a:solidFill>
            <a:latin typeface="Stencil" panose="040409050D0802020404" pitchFamily="82" charset="0"/>
          </a:endParaRPr>
        </a:p>
      </dgm:t>
    </dgm:pt>
    <dgm:pt modelId="{4CE78E00-4154-48FB-9F09-6269B576CF43}" type="sibTrans" cxnId="{3909D960-7211-46E0-A737-EA7279431FBD}">
      <dgm:prSet/>
      <dgm:spPr/>
      <dgm:t>
        <a:bodyPr/>
        <a:lstStyle/>
        <a:p>
          <a:endParaRPr lang="id-ID"/>
        </a:p>
      </dgm:t>
    </dgm:pt>
    <dgm:pt modelId="{C8DD30A8-36D4-4EB7-82D7-C3D7502E4641}">
      <dgm:prSet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Stencil" panose="040409050D0802020404" pitchFamily="82" charset="0"/>
            </a:rPr>
            <a:t>Tidak terjadi kerusakan alam</a:t>
          </a:r>
          <a:endParaRPr lang="id-ID" dirty="0">
            <a:solidFill>
              <a:schemeClr val="tx1"/>
            </a:solidFill>
            <a:latin typeface="Stencil" panose="040409050D0802020404" pitchFamily="82" charset="0"/>
          </a:endParaRPr>
        </a:p>
      </dgm:t>
    </dgm:pt>
    <dgm:pt modelId="{360F4475-BEED-4BFD-AB68-A5059D6DA8D6}" type="parTrans" cxnId="{D52D7334-30C4-42B2-BCBD-0C014A6EFCE4}">
      <dgm:prSet/>
      <dgm:spPr/>
      <dgm:t>
        <a:bodyPr/>
        <a:lstStyle/>
        <a:p>
          <a:endParaRPr lang="id-ID">
            <a:solidFill>
              <a:schemeClr val="tx1"/>
            </a:solidFill>
            <a:latin typeface="Stencil" panose="040409050D0802020404" pitchFamily="82" charset="0"/>
          </a:endParaRPr>
        </a:p>
      </dgm:t>
    </dgm:pt>
    <dgm:pt modelId="{A05BB46D-A016-4AB8-A17B-25831185DD12}" type="sibTrans" cxnId="{D52D7334-30C4-42B2-BCBD-0C014A6EFCE4}">
      <dgm:prSet/>
      <dgm:spPr/>
      <dgm:t>
        <a:bodyPr/>
        <a:lstStyle/>
        <a:p>
          <a:endParaRPr lang="id-ID"/>
        </a:p>
      </dgm:t>
    </dgm:pt>
    <dgm:pt modelId="{79EE8347-BD26-487E-9A4A-0445988FB29B}" type="pres">
      <dgm:prSet presAssocID="{CE630AD5-2D1F-4DF0-BF47-C2B45E2503C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1DC3847-FD25-4166-809A-D92C2C69FE25}" type="pres">
      <dgm:prSet presAssocID="{2E7CEC97-648E-4A54-A75D-E0B14F95AF5D}" presName="root1" presStyleCnt="0"/>
      <dgm:spPr/>
    </dgm:pt>
    <dgm:pt modelId="{26FC9C86-B0D2-49CF-9667-40BC1931C3B9}" type="pres">
      <dgm:prSet presAssocID="{2E7CEC97-648E-4A54-A75D-E0B14F95AF5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FA3202B-0782-420D-8711-C27BBEF0379B}" type="pres">
      <dgm:prSet presAssocID="{2E7CEC97-648E-4A54-A75D-E0B14F95AF5D}" presName="level2hierChild" presStyleCnt="0"/>
      <dgm:spPr/>
    </dgm:pt>
    <dgm:pt modelId="{6C01C1AD-7BF8-4600-9E37-0EE979311CA9}" type="pres">
      <dgm:prSet presAssocID="{45EAE38F-43D5-4AD0-BDB6-F64F8DAB051D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22602CF5-876C-48CF-B65E-A687283BE0F1}" type="pres">
      <dgm:prSet presAssocID="{45EAE38F-43D5-4AD0-BDB6-F64F8DAB051D}" presName="connTx" presStyleLbl="parChTrans1D2" presStyleIdx="0" presStyleCnt="2"/>
      <dgm:spPr/>
      <dgm:t>
        <a:bodyPr/>
        <a:lstStyle/>
        <a:p>
          <a:endParaRPr lang="id-ID"/>
        </a:p>
      </dgm:t>
    </dgm:pt>
    <dgm:pt modelId="{42536583-70DB-4E23-9F32-4E6E04418FB1}" type="pres">
      <dgm:prSet presAssocID="{49FD29CF-1265-466B-BB4B-FA92BB8B7742}" presName="root2" presStyleCnt="0"/>
      <dgm:spPr/>
    </dgm:pt>
    <dgm:pt modelId="{D22357FA-BA32-4A3E-9EBB-D13C046CB205}" type="pres">
      <dgm:prSet presAssocID="{49FD29CF-1265-466B-BB4B-FA92BB8B774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BE27E6A-1899-4F87-85CD-25B3DC78AAFE}" type="pres">
      <dgm:prSet presAssocID="{49FD29CF-1265-466B-BB4B-FA92BB8B7742}" presName="level3hierChild" presStyleCnt="0"/>
      <dgm:spPr/>
    </dgm:pt>
    <dgm:pt modelId="{F271341B-81D6-467E-A8B9-99CEE99E8D2D}" type="pres">
      <dgm:prSet presAssocID="{48BC3146-6401-4FA9-A2F5-23DA80C17107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BDCBA7AF-8CC9-4353-9E47-C6D5A7AD30C6}" type="pres">
      <dgm:prSet presAssocID="{48BC3146-6401-4FA9-A2F5-23DA80C17107}" presName="connTx" presStyleLbl="parChTrans1D2" presStyleIdx="1" presStyleCnt="2"/>
      <dgm:spPr/>
      <dgm:t>
        <a:bodyPr/>
        <a:lstStyle/>
        <a:p>
          <a:endParaRPr lang="id-ID"/>
        </a:p>
      </dgm:t>
    </dgm:pt>
    <dgm:pt modelId="{42B3A19D-537E-497B-89E8-CF3686A7EFE7}" type="pres">
      <dgm:prSet presAssocID="{9E20D4DF-4D8E-45D4-B8AF-2A6E497F42E8}" presName="root2" presStyleCnt="0"/>
      <dgm:spPr/>
    </dgm:pt>
    <dgm:pt modelId="{A18CEF88-4257-4DCB-A35B-87F861FC258F}" type="pres">
      <dgm:prSet presAssocID="{9E20D4DF-4D8E-45D4-B8AF-2A6E497F42E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B5464D2-2B6C-4830-BD43-01D2FE6D44BE}" type="pres">
      <dgm:prSet presAssocID="{9E20D4DF-4D8E-45D4-B8AF-2A6E497F42E8}" presName="level3hierChild" presStyleCnt="0"/>
      <dgm:spPr/>
    </dgm:pt>
    <dgm:pt modelId="{70BCB129-65A4-4C02-9B1F-3C838C95F983}" type="pres">
      <dgm:prSet presAssocID="{FDF6F232-0D09-4AF7-963B-67587CC05B48}" presName="conn2-1" presStyleLbl="parChTrans1D3" presStyleIdx="0" presStyleCnt="2"/>
      <dgm:spPr/>
      <dgm:t>
        <a:bodyPr/>
        <a:lstStyle/>
        <a:p>
          <a:endParaRPr lang="id-ID"/>
        </a:p>
      </dgm:t>
    </dgm:pt>
    <dgm:pt modelId="{1E5176BD-7A2F-45CA-90A8-3361B24C2FF8}" type="pres">
      <dgm:prSet presAssocID="{FDF6F232-0D09-4AF7-963B-67587CC05B48}" presName="connTx" presStyleLbl="parChTrans1D3" presStyleIdx="0" presStyleCnt="2"/>
      <dgm:spPr/>
      <dgm:t>
        <a:bodyPr/>
        <a:lstStyle/>
        <a:p>
          <a:endParaRPr lang="id-ID"/>
        </a:p>
      </dgm:t>
    </dgm:pt>
    <dgm:pt modelId="{FC1F0CD0-38B8-4FB6-99E5-7D94CB55C67C}" type="pres">
      <dgm:prSet presAssocID="{2906D984-A5ED-49C5-B84C-917F56A6092C}" presName="root2" presStyleCnt="0"/>
      <dgm:spPr/>
    </dgm:pt>
    <dgm:pt modelId="{C293EE70-A304-43AD-B505-BD3AF63CBCDB}" type="pres">
      <dgm:prSet presAssocID="{2906D984-A5ED-49C5-B84C-917F56A6092C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9957199-B4EF-4466-877B-F4A21C22816B}" type="pres">
      <dgm:prSet presAssocID="{2906D984-A5ED-49C5-B84C-917F56A6092C}" presName="level3hierChild" presStyleCnt="0"/>
      <dgm:spPr/>
    </dgm:pt>
    <dgm:pt modelId="{02D0B682-8796-4768-9BF7-8E89FCE23F7F}" type="pres">
      <dgm:prSet presAssocID="{360F4475-BEED-4BFD-AB68-A5059D6DA8D6}" presName="conn2-1" presStyleLbl="parChTrans1D3" presStyleIdx="1" presStyleCnt="2"/>
      <dgm:spPr/>
      <dgm:t>
        <a:bodyPr/>
        <a:lstStyle/>
        <a:p>
          <a:endParaRPr lang="id-ID"/>
        </a:p>
      </dgm:t>
    </dgm:pt>
    <dgm:pt modelId="{6C38814B-8E61-4323-AE65-E3ECE533A7FF}" type="pres">
      <dgm:prSet presAssocID="{360F4475-BEED-4BFD-AB68-A5059D6DA8D6}" presName="connTx" presStyleLbl="parChTrans1D3" presStyleIdx="1" presStyleCnt="2"/>
      <dgm:spPr/>
      <dgm:t>
        <a:bodyPr/>
        <a:lstStyle/>
        <a:p>
          <a:endParaRPr lang="id-ID"/>
        </a:p>
      </dgm:t>
    </dgm:pt>
    <dgm:pt modelId="{89FAC8D4-59A1-4A19-8256-DC7C29050DA4}" type="pres">
      <dgm:prSet presAssocID="{C8DD30A8-36D4-4EB7-82D7-C3D7502E4641}" presName="root2" presStyleCnt="0"/>
      <dgm:spPr/>
    </dgm:pt>
    <dgm:pt modelId="{1E88B3A2-EB76-49A0-8FD6-5DD708D2BC59}" type="pres">
      <dgm:prSet presAssocID="{C8DD30A8-36D4-4EB7-82D7-C3D7502E4641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6F256CC-E1F3-410B-A4BE-9670FB6F1CCE}" type="pres">
      <dgm:prSet presAssocID="{C8DD30A8-36D4-4EB7-82D7-C3D7502E4641}" presName="level3hierChild" presStyleCnt="0"/>
      <dgm:spPr/>
    </dgm:pt>
  </dgm:ptLst>
  <dgm:cxnLst>
    <dgm:cxn modelId="{1E335924-A743-451D-87D9-E6D377C42673}" type="presOf" srcId="{2906D984-A5ED-49C5-B84C-917F56A6092C}" destId="{C293EE70-A304-43AD-B505-BD3AF63CBCDB}" srcOrd="0" destOrd="0" presId="urn:microsoft.com/office/officeart/2005/8/layout/hierarchy2"/>
    <dgm:cxn modelId="{F0980B4D-9E0C-4FF4-8214-E73EF0D6455D}" type="presOf" srcId="{FDF6F232-0D09-4AF7-963B-67587CC05B48}" destId="{70BCB129-65A4-4C02-9B1F-3C838C95F983}" srcOrd="0" destOrd="0" presId="urn:microsoft.com/office/officeart/2005/8/layout/hierarchy2"/>
    <dgm:cxn modelId="{F9C0A91D-731D-403B-A012-73C89771D9B9}" srcId="{2E7CEC97-648E-4A54-A75D-E0B14F95AF5D}" destId="{9E20D4DF-4D8E-45D4-B8AF-2A6E497F42E8}" srcOrd="1" destOrd="0" parTransId="{48BC3146-6401-4FA9-A2F5-23DA80C17107}" sibTransId="{3679D105-5F99-4D50-90A5-2049491943A7}"/>
    <dgm:cxn modelId="{D52D7334-30C4-42B2-BCBD-0C014A6EFCE4}" srcId="{9E20D4DF-4D8E-45D4-B8AF-2A6E497F42E8}" destId="{C8DD30A8-36D4-4EB7-82D7-C3D7502E4641}" srcOrd="1" destOrd="0" parTransId="{360F4475-BEED-4BFD-AB68-A5059D6DA8D6}" sibTransId="{A05BB46D-A016-4AB8-A17B-25831185DD12}"/>
    <dgm:cxn modelId="{78F8FDBB-ECF4-4D97-B9BD-98DE8BB323EA}" type="presOf" srcId="{2E7CEC97-648E-4A54-A75D-E0B14F95AF5D}" destId="{26FC9C86-B0D2-49CF-9667-40BC1931C3B9}" srcOrd="0" destOrd="0" presId="urn:microsoft.com/office/officeart/2005/8/layout/hierarchy2"/>
    <dgm:cxn modelId="{96F5F703-6674-4155-8C6A-C9959BB26801}" type="presOf" srcId="{CE630AD5-2D1F-4DF0-BF47-C2B45E2503CE}" destId="{79EE8347-BD26-487E-9A4A-0445988FB29B}" srcOrd="0" destOrd="0" presId="urn:microsoft.com/office/officeart/2005/8/layout/hierarchy2"/>
    <dgm:cxn modelId="{29A86301-FF4F-4435-941D-C78EBBC782F7}" srcId="{CE630AD5-2D1F-4DF0-BF47-C2B45E2503CE}" destId="{2E7CEC97-648E-4A54-A75D-E0B14F95AF5D}" srcOrd="0" destOrd="0" parTransId="{6C698AE0-0962-4D15-B4E3-78E9DA31FD03}" sibTransId="{2E85D067-E94F-42D1-A668-2F7755366C1D}"/>
    <dgm:cxn modelId="{C23C1D4E-EF9D-49A5-8523-ECCA1BFCDD0C}" type="presOf" srcId="{48BC3146-6401-4FA9-A2F5-23DA80C17107}" destId="{F271341B-81D6-467E-A8B9-99CEE99E8D2D}" srcOrd="0" destOrd="0" presId="urn:microsoft.com/office/officeart/2005/8/layout/hierarchy2"/>
    <dgm:cxn modelId="{A9B93FBE-BB0B-4DC6-8E9D-5F9D5F5ED5A8}" type="presOf" srcId="{45EAE38F-43D5-4AD0-BDB6-F64F8DAB051D}" destId="{22602CF5-876C-48CF-B65E-A687283BE0F1}" srcOrd="1" destOrd="0" presId="urn:microsoft.com/office/officeart/2005/8/layout/hierarchy2"/>
    <dgm:cxn modelId="{3909D960-7211-46E0-A737-EA7279431FBD}" srcId="{9E20D4DF-4D8E-45D4-B8AF-2A6E497F42E8}" destId="{2906D984-A5ED-49C5-B84C-917F56A6092C}" srcOrd="0" destOrd="0" parTransId="{FDF6F232-0D09-4AF7-963B-67587CC05B48}" sibTransId="{4CE78E00-4154-48FB-9F09-6269B576CF43}"/>
    <dgm:cxn modelId="{E2C241B7-FB02-4BC0-8859-A603E84E4D3A}" type="presOf" srcId="{45EAE38F-43D5-4AD0-BDB6-F64F8DAB051D}" destId="{6C01C1AD-7BF8-4600-9E37-0EE979311CA9}" srcOrd="0" destOrd="0" presId="urn:microsoft.com/office/officeart/2005/8/layout/hierarchy2"/>
    <dgm:cxn modelId="{734A2F9F-E669-4F0D-8EF5-B9C43DDC247F}" type="presOf" srcId="{C8DD30A8-36D4-4EB7-82D7-C3D7502E4641}" destId="{1E88B3A2-EB76-49A0-8FD6-5DD708D2BC59}" srcOrd="0" destOrd="0" presId="urn:microsoft.com/office/officeart/2005/8/layout/hierarchy2"/>
    <dgm:cxn modelId="{8CD5C54F-092C-4AB1-BC68-F3D2D8F97A9C}" type="presOf" srcId="{48BC3146-6401-4FA9-A2F5-23DA80C17107}" destId="{BDCBA7AF-8CC9-4353-9E47-C6D5A7AD30C6}" srcOrd="1" destOrd="0" presId="urn:microsoft.com/office/officeart/2005/8/layout/hierarchy2"/>
    <dgm:cxn modelId="{1E20851B-CE6E-4EEE-8263-B9A7429F4828}" srcId="{2E7CEC97-648E-4A54-A75D-E0B14F95AF5D}" destId="{49FD29CF-1265-466B-BB4B-FA92BB8B7742}" srcOrd="0" destOrd="0" parTransId="{45EAE38F-43D5-4AD0-BDB6-F64F8DAB051D}" sibTransId="{7FF0271F-246D-4330-B26B-1E0E726C4BAC}"/>
    <dgm:cxn modelId="{92A16E97-229A-406A-9F78-144D9F2FA829}" type="presOf" srcId="{360F4475-BEED-4BFD-AB68-A5059D6DA8D6}" destId="{02D0B682-8796-4768-9BF7-8E89FCE23F7F}" srcOrd="0" destOrd="0" presId="urn:microsoft.com/office/officeart/2005/8/layout/hierarchy2"/>
    <dgm:cxn modelId="{BA64DB4F-89AB-4438-B3D1-347E8D520A4F}" type="presOf" srcId="{360F4475-BEED-4BFD-AB68-A5059D6DA8D6}" destId="{6C38814B-8E61-4323-AE65-E3ECE533A7FF}" srcOrd="1" destOrd="0" presId="urn:microsoft.com/office/officeart/2005/8/layout/hierarchy2"/>
    <dgm:cxn modelId="{6AB3C568-81AF-4615-992B-813798E6C2BE}" type="presOf" srcId="{FDF6F232-0D09-4AF7-963B-67587CC05B48}" destId="{1E5176BD-7A2F-45CA-90A8-3361B24C2FF8}" srcOrd="1" destOrd="0" presId="urn:microsoft.com/office/officeart/2005/8/layout/hierarchy2"/>
    <dgm:cxn modelId="{49250C6A-6DF3-4C0E-8953-98B67D1CE495}" type="presOf" srcId="{49FD29CF-1265-466B-BB4B-FA92BB8B7742}" destId="{D22357FA-BA32-4A3E-9EBB-D13C046CB205}" srcOrd="0" destOrd="0" presId="urn:microsoft.com/office/officeart/2005/8/layout/hierarchy2"/>
    <dgm:cxn modelId="{BE7B2B25-68F1-46CA-AC25-2D8C6670D676}" type="presOf" srcId="{9E20D4DF-4D8E-45D4-B8AF-2A6E497F42E8}" destId="{A18CEF88-4257-4DCB-A35B-87F861FC258F}" srcOrd="0" destOrd="0" presId="urn:microsoft.com/office/officeart/2005/8/layout/hierarchy2"/>
    <dgm:cxn modelId="{2CBA56EC-39D4-474D-8E5C-DFAD35EE6B7B}" type="presParOf" srcId="{79EE8347-BD26-487E-9A4A-0445988FB29B}" destId="{81DC3847-FD25-4166-809A-D92C2C69FE25}" srcOrd="0" destOrd="0" presId="urn:microsoft.com/office/officeart/2005/8/layout/hierarchy2"/>
    <dgm:cxn modelId="{C9BDCF9B-32DF-41F5-8EEB-973A7F3E255F}" type="presParOf" srcId="{81DC3847-FD25-4166-809A-D92C2C69FE25}" destId="{26FC9C86-B0D2-49CF-9667-40BC1931C3B9}" srcOrd="0" destOrd="0" presId="urn:microsoft.com/office/officeart/2005/8/layout/hierarchy2"/>
    <dgm:cxn modelId="{DB71494E-3135-42AB-BF6E-A9BCD3E5A1AE}" type="presParOf" srcId="{81DC3847-FD25-4166-809A-D92C2C69FE25}" destId="{5FA3202B-0782-420D-8711-C27BBEF0379B}" srcOrd="1" destOrd="0" presId="urn:microsoft.com/office/officeart/2005/8/layout/hierarchy2"/>
    <dgm:cxn modelId="{818C8CB8-677D-4BAA-B010-8AB984DDD2BF}" type="presParOf" srcId="{5FA3202B-0782-420D-8711-C27BBEF0379B}" destId="{6C01C1AD-7BF8-4600-9E37-0EE979311CA9}" srcOrd="0" destOrd="0" presId="urn:microsoft.com/office/officeart/2005/8/layout/hierarchy2"/>
    <dgm:cxn modelId="{639CCACF-8194-49FE-BC29-97FD8EDEDA68}" type="presParOf" srcId="{6C01C1AD-7BF8-4600-9E37-0EE979311CA9}" destId="{22602CF5-876C-48CF-B65E-A687283BE0F1}" srcOrd="0" destOrd="0" presId="urn:microsoft.com/office/officeart/2005/8/layout/hierarchy2"/>
    <dgm:cxn modelId="{0BF2495B-5F02-4F95-ABFB-55738A357011}" type="presParOf" srcId="{5FA3202B-0782-420D-8711-C27BBEF0379B}" destId="{42536583-70DB-4E23-9F32-4E6E04418FB1}" srcOrd="1" destOrd="0" presId="urn:microsoft.com/office/officeart/2005/8/layout/hierarchy2"/>
    <dgm:cxn modelId="{509A0510-A10F-4B75-99DC-98D59A490456}" type="presParOf" srcId="{42536583-70DB-4E23-9F32-4E6E04418FB1}" destId="{D22357FA-BA32-4A3E-9EBB-D13C046CB205}" srcOrd="0" destOrd="0" presId="urn:microsoft.com/office/officeart/2005/8/layout/hierarchy2"/>
    <dgm:cxn modelId="{ACC89469-BC7A-41AD-A513-3505DC67038B}" type="presParOf" srcId="{42536583-70DB-4E23-9F32-4E6E04418FB1}" destId="{DBE27E6A-1899-4F87-85CD-25B3DC78AAFE}" srcOrd="1" destOrd="0" presId="urn:microsoft.com/office/officeart/2005/8/layout/hierarchy2"/>
    <dgm:cxn modelId="{309E4218-DDA3-4761-A4C3-E72C6754E70F}" type="presParOf" srcId="{5FA3202B-0782-420D-8711-C27BBEF0379B}" destId="{F271341B-81D6-467E-A8B9-99CEE99E8D2D}" srcOrd="2" destOrd="0" presId="urn:microsoft.com/office/officeart/2005/8/layout/hierarchy2"/>
    <dgm:cxn modelId="{22785923-5AFE-4F4F-AE50-47ED69109E24}" type="presParOf" srcId="{F271341B-81D6-467E-A8B9-99CEE99E8D2D}" destId="{BDCBA7AF-8CC9-4353-9E47-C6D5A7AD30C6}" srcOrd="0" destOrd="0" presId="urn:microsoft.com/office/officeart/2005/8/layout/hierarchy2"/>
    <dgm:cxn modelId="{93D72484-9F95-4606-A5F0-DFB15AE05B12}" type="presParOf" srcId="{5FA3202B-0782-420D-8711-C27BBEF0379B}" destId="{42B3A19D-537E-497B-89E8-CF3686A7EFE7}" srcOrd="3" destOrd="0" presId="urn:microsoft.com/office/officeart/2005/8/layout/hierarchy2"/>
    <dgm:cxn modelId="{14A453EB-81F2-4FBF-9815-4E1BCB14921E}" type="presParOf" srcId="{42B3A19D-537E-497B-89E8-CF3686A7EFE7}" destId="{A18CEF88-4257-4DCB-A35B-87F861FC258F}" srcOrd="0" destOrd="0" presId="urn:microsoft.com/office/officeart/2005/8/layout/hierarchy2"/>
    <dgm:cxn modelId="{29CC8544-F56B-4695-ABED-919BEAEA9F58}" type="presParOf" srcId="{42B3A19D-537E-497B-89E8-CF3686A7EFE7}" destId="{3B5464D2-2B6C-4830-BD43-01D2FE6D44BE}" srcOrd="1" destOrd="0" presId="urn:microsoft.com/office/officeart/2005/8/layout/hierarchy2"/>
    <dgm:cxn modelId="{74662E14-3161-4BEC-A815-0592290304FA}" type="presParOf" srcId="{3B5464D2-2B6C-4830-BD43-01D2FE6D44BE}" destId="{70BCB129-65A4-4C02-9B1F-3C838C95F983}" srcOrd="0" destOrd="0" presId="urn:microsoft.com/office/officeart/2005/8/layout/hierarchy2"/>
    <dgm:cxn modelId="{0E08C1E2-82B5-444F-A9A4-EC6AB0C9B6FF}" type="presParOf" srcId="{70BCB129-65A4-4C02-9B1F-3C838C95F983}" destId="{1E5176BD-7A2F-45CA-90A8-3361B24C2FF8}" srcOrd="0" destOrd="0" presId="urn:microsoft.com/office/officeart/2005/8/layout/hierarchy2"/>
    <dgm:cxn modelId="{17E599B4-5806-4020-8AEB-991FF394545D}" type="presParOf" srcId="{3B5464D2-2B6C-4830-BD43-01D2FE6D44BE}" destId="{FC1F0CD0-38B8-4FB6-99E5-7D94CB55C67C}" srcOrd="1" destOrd="0" presId="urn:microsoft.com/office/officeart/2005/8/layout/hierarchy2"/>
    <dgm:cxn modelId="{83E8A2A7-39D5-4BFD-AFE8-F884F5C8BDC0}" type="presParOf" srcId="{FC1F0CD0-38B8-4FB6-99E5-7D94CB55C67C}" destId="{C293EE70-A304-43AD-B505-BD3AF63CBCDB}" srcOrd="0" destOrd="0" presId="urn:microsoft.com/office/officeart/2005/8/layout/hierarchy2"/>
    <dgm:cxn modelId="{B15C913B-5811-4479-BD71-5970CCA43676}" type="presParOf" srcId="{FC1F0CD0-38B8-4FB6-99E5-7D94CB55C67C}" destId="{79957199-B4EF-4466-877B-F4A21C22816B}" srcOrd="1" destOrd="0" presId="urn:microsoft.com/office/officeart/2005/8/layout/hierarchy2"/>
    <dgm:cxn modelId="{36CCDF44-8E0F-4D52-9849-F7A2CA744119}" type="presParOf" srcId="{3B5464D2-2B6C-4830-BD43-01D2FE6D44BE}" destId="{02D0B682-8796-4768-9BF7-8E89FCE23F7F}" srcOrd="2" destOrd="0" presId="urn:microsoft.com/office/officeart/2005/8/layout/hierarchy2"/>
    <dgm:cxn modelId="{04E665DB-29C2-490E-A868-0BC617020FC5}" type="presParOf" srcId="{02D0B682-8796-4768-9BF7-8E89FCE23F7F}" destId="{6C38814B-8E61-4323-AE65-E3ECE533A7FF}" srcOrd="0" destOrd="0" presId="urn:microsoft.com/office/officeart/2005/8/layout/hierarchy2"/>
    <dgm:cxn modelId="{C64BCB1F-14AE-404E-9D7A-4A3ADD6B252B}" type="presParOf" srcId="{3B5464D2-2B6C-4830-BD43-01D2FE6D44BE}" destId="{89FAC8D4-59A1-4A19-8256-DC7C29050DA4}" srcOrd="3" destOrd="0" presId="urn:microsoft.com/office/officeart/2005/8/layout/hierarchy2"/>
    <dgm:cxn modelId="{082C1A86-E819-4BB2-A4B0-D0F28EE21789}" type="presParOf" srcId="{89FAC8D4-59A1-4A19-8256-DC7C29050DA4}" destId="{1E88B3A2-EB76-49A0-8FD6-5DD708D2BC59}" srcOrd="0" destOrd="0" presId="urn:microsoft.com/office/officeart/2005/8/layout/hierarchy2"/>
    <dgm:cxn modelId="{717FBE69-1AE2-46F9-B436-50BC8C746FF3}" type="presParOf" srcId="{89FAC8D4-59A1-4A19-8256-DC7C29050DA4}" destId="{06F256CC-E1F3-410B-A4BE-9670FB6F1CC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C9C86-B0D2-49CF-9667-40BC1931C3B9}">
      <dsp:nvSpPr>
        <dsp:cNvPr id="0" name=""/>
        <dsp:cNvSpPr/>
      </dsp:nvSpPr>
      <dsp:spPr>
        <a:xfrm>
          <a:off x="4567" y="1684678"/>
          <a:ext cx="2233634" cy="1116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1"/>
              </a:solidFill>
              <a:latin typeface="Stencil" panose="040409050D0802020404" pitchFamily="82" charset="0"/>
            </a:rPr>
            <a:t>Pembangunan yang berhasil</a:t>
          </a:r>
          <a:endParaRPr lang="id-ID" sz="1600" kern="1200" dirty="0">
            <a:solidFill>
              <a:schemeClr val="tx1"/>
            </a:solidFill>
            <a:latin typeface="Stencil" panose="040409050D0802020404" pitchFamily="82" charset="0"/>
          </a:endParaRPr>
        </a:p>
      </dsp:txBody>
      <dsp:txXfrm>
        <a:off x="37277" y="1717388"/>
        <a:ext cx="2168214" cy="1051397"/>
      </dsp:txXfrm>
    </dsp:sp>
    <dsp:sp modelId="{6C01C1AD-7BF8-4600-9E37-0EE979311CA9}">
      <dsp:nvSpPr>
        <dsp:cNvPr id="0" name=""/>
        <dsp:cNvSpPr/>
      </dsp:nvSpPr>
      <dsp:spPr>
        <a:xfrm rot="19457599">
          <a:off x="2134782" y="1902402"/>
          <a:ext cx="1100291" cy="39199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1100291" y="195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>
            <a:solidFill>
              <a:schemeClr val="tx1"/>
            </a:solidFill>
            <a:latin typeface="Stencil" panose="040409050D0802020404" pitchFamily="82" charset="0"/>
          </a:endParaRPr>
        </a:p>
      </dsp:txBody>
      <dsp:txXfrm>
        <a:off x="2657420" y="1894494"/>
        <a:ext cx="55014" cy="55014"/>
      </dsp:txXfrm>
    </dsp:sp>
    <dsp:sp modelId="{D22357FA-BA32-4A3E-9EBB-D13C046CB205}">
      <dsp:nvSpPr>
        <dsp:cNvPr id="0" name=""/>
        <dsp:cNvSpPr/>
      </dsp:nvSpPr>
      <dsp:spPr>
        <a:xfrm>
          <a:off x="3131654" y="1042508"/>
          <a:ext cx="2233634" cy="1116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1"/>
              </a:solidFill>
              <a:latin typeface="Stencil" panose="040409050D0802020404" pitchFamily="82" charset="0"/>
            </a:rPr>
            <a:t>Pertumbuhan ekonomi yang tinggi</a:t>
          </a:r>
          <a:endParaRPr lang="id-ID" sz="1600" kern="1200" dirty="0">
            <a:solidFill>
              <a:schemeClr val="tx1"/>
            </a:solidFill>
            <a:latin typeface="Stencil" panose="040409050D0802020404" pitchFamily="82" charset="0"/>
          </a:endParaRPr>
        </a:p>
      </dsp:txBody>
      <dsp:txXfrm>
        <a:off x="3164364" y="1075218"/>
        <a:ext cx="2168214" cy="1051397"/>
      </dsp:txXfrm>
    </dsp:sp>
    <dsp:sp modelId="{F271341B-81D6-467E-A8B9-99CEE99E8D2D}">
      <dsp:nvSpPr>
        <dsp:cNvPr id="0" name=""/>
        <dsp:cNvSpPr/>
      </dsp:nvSpPr>
      <dsp:spPr>
        <a:xfrm rot="2142401">
          <a:off x="2134782" y="2544572"/>
          <a:ext cx="1100291" cy="39199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1100291" y="195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>
            <a:solidFill>
              <a:schemeClr val="tx1"/>
            </a:solidFill>
            <a:latin typeface="Stencil" panose="040409050D0802020404" pitchFamily="82" charset="0"/>
          </a:endParaRPr>
        </a:p>
      </dsp:txBody>
      <dsp:txXfrm>
        <a:off x="2657420" y="2536664"/>
        <a:ext cx="55014" cy="55014"/>
      </dsp:txXfrm>
    </dsp:sp>
    <dsp:sp modelId="{A18CEF88-4257-4DCB-A35B-87F861FC258F}">
      <dsp:nvSpPr>
        <dsp:cNvPr id="0" name=""/>
        <dsp:cNvSpPr/>
      </dsp:nvSpPr>
      <dsp:spPr>
        <a:xfrm>
          <a:off x="3131654" y="2326848"/>
          <a:ext cx="2233634" cy="1116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1"/>
              </a:solidFill>
              <a:latin typeface="Stencil" panose="040409050D0802020404" pitchFamily="82" charset="0"/>
            </a:rPr>
            <a:t>Berkesinambungan</a:t>
          </a:r>
          <a:endParaRPr lang="id-ID" sz="1600" kern="1200" dirty="0">
            <a:solidFill>
              <a:schemeClr val="tx1"/>
            </a:solidFill>
            <a:latin typeface="Stencil" panose="040409050D0802020404" pitchFamily="82" charset="0"/>
          </a:endParaRPr>
        </a:p>
      </dsp:txBody>
      <dsp:txXfrm>
        <a:off x="3164364" y="2359558"/>
        <a:ext cx="2168214" cy="1051397"/>
      </dsp:txXfrm>
    </dsp:sp>
    <dsp:sp modelId="{70BCB129-65A4-4C02-9B1F-3C838C95F983}">
      <dsp:nvSpPr>
        <dsp:cNvPr id="0" name=""/>
        <dsp:cNvSpPr/>
      </dsp:nvSpPr>
      <dsp:spPr>
        <a:xfrm rot="19457599">
          <a:off x="5261870" y="2544572"/>
          <a:ext cx="1100291" cy="39199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1100291" y="19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>
            <a:solidFill>
              <a:schemeClr val="tx1"/>
            </a:solidFill>
            <a:latin typeface="Stencil" panose="040409050D0802020404" pitchFamily="82" charset="0"/>
          </a:endParaRPr>
        </a:p>
      </dsp:txBody>
      <dsp:txXfrm>
        <a:off x="5784508" y="2536664"/>
        <a:ext cx="55014" cy="55014"/>
      </dsp:txXfrm>
    </dsp:sp>
    <dsp:sp modelId="{C293EE70-A304-43AD-B505-BD3AF63CBCDB}">
      <dsp:nvSpPr>
        <dsp:cNvPr id="0" name=""/>
        <dsp:cNvSpPr/>
      </dsp:nvSpPr>
      <dsp:spPr>
        <a:xfrm>
          <a:off x="6258742" y="1684678"/>
          <a:ext cx="2233634" cy="1116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1"/>
              </a:solidFill>
              <a:latin typeface="Stencil" panose="040409050D0802020404" pitchFamily="82" charset="0"/>
            </a:rPr>
            <a:t>Tidak terjadi kerusakan sosial</a:t>
          </a:r>
          <a:endParaRPr lang="id-ID" sz="1600" kern="1200" dirty="0">
            <a:solidFill>
              <a:schemeClr val="tx1"/>
            </a:solidFill>
            <a:latin typeface="Stencil" panose="040409050D0802020404" pitchFamily="82" charset="0"/>
          </a:endParaRPr>
        </a:p>
      </dsp:txBody>
      <dsp:txXfrm>
        <a:off x="6291452" y="1717388"/>
        <a:ext cx="2168214" cy="1051397"/>
      </dsp:txXfrm>
    </dsp:sp>
    <dsp:sp modelId="{02D0B682-8796-4768-9BF7-8E89FCE23F7F}">
      <dsp:nvSpPr>
        <dsp:cNvPr id="0" name=""/>
        <dsp:cNvSpPr/>
      </dsp:nvSpPr>
      <dsp:spPr>
        <a:xfrm rot="2142401">
          <a:off x="5261870" y="3186742"/>
          <a:ext cx="1100291" cy="39199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1100291" y="19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>
            <a:solidFill>
              <a:schemeClr val="tx1"/>
            </a:solidFill>
            <a:latin typeface="Stencil" panose="040409050D0802020404" pitchFamily="82" charset="0"/>
          </a:endParaRPr>
        </a:p>
      </dsp:txBody>
      <dsp:txXfrm>
        <a:off x="5784508" y="3178834"/>
        <a:ext cx="55014" cy="55014"/>
      </dsp:txXfrm>
    </dsp:sp>
    <dsp:sp modelId="{1E88B3A2-EB76-49A0-8FD6-5DD708D2BC59}">
      <dsp:nvSpPr>
        <dsp:cNvPr id="0" name=""/>
        <dsp:cNvSpPr/>
      </dsp:nvSpPr>
      <dsp:spPr>
        <a:xfrm>
          <a:off x="6258742" y="2969018"/>
          <a:ext cx="2233634" cy="1116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1"/>
              </a:solidFill>
              <a:latin typeface="Stencil" panose="040409050D0802020404" pitchFamily="82" charset="0"/>
            </a:rPr>
            <a:t>Tidak terjadi kerusakan alam</a:t>
          </a:r>
          <a:endParaRPr lang="id-ID" sz="1600" kern="1200" dirty="0">
            <a:solidFill>
              <a:schemeClr val="tx1"/>
            </a:solidFill>
            <a:latin typeface="Stencil" panose="040409050D0802020404" pitchFamily="82" charset="0"/>
          </a:endParaRPr>
        </a:p>
      </dsp:txBody>
      <dsp:txXfrm>
        <a:off x="6291452" y="3001728"/>
        <a:ext cx="2168214" cy="1051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EE21B-BF22-4722-AC71-A90A40FA5F4B}" type="datetimeFigureOut">
              <a:rPr lang="id-ID" smtClean="0"/>
              <a:pPr/>
              <a:t>19/03/2018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E9FA2-391F-428D-9C96-00C9BF8627A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4545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DD2574-3E7D-4CA8-8AB8-35562B6454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75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0" y="2971800"/>
            <a:ext cx="70866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ltGray">
          <a:xfrm>
            <a:off x="7086600" y="2971800"/>
            <a:ext cx="20574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0" y="3429000"/>
          <a:ext cx="3009900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07" name="Image" r:id="rId3" imgW="6920635" imgH="4139683" progId="Photoshop.Image.6">
                  <p:embed/>
                </p:oleObj>
              </mc:Choice>
              <mc:Fallback>
                <p:oleObj name="Image" r:id="rId3" imgW="6920635" imgH="4139683" progId="Photoshop.Image.6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3429000"/>
                        <a:ext cx="3009900" cy="182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3028950" y="3429000"/>
          <a:ext cx="40354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08" name="Image" r:id="rId5" imgW="9155556" imgH="3733333" progId="Photoshop.Image.6">
                  <p:embed/>
                </p:oleObj>
              </mc:Choice>
              <mc:Fallback>
                <p:oleObj name="Image" r:id="rId5" imgW="9155556" imgH="3733333" progId="Photoshop.Image.6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028950" y="3429000"/>
                        <a:ext cx="403542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7086600" y="3429000"/>
          <a:ext cx="2057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09" name="Image" r:id="rId7" imgW="3250794" imgH="3276190" progId="Photoshop.Image.6">
                  <p:embed/>
                </p:oleObj>
              </mc:Choice>
              <mc:Fallback>
                <p:oleObj name="Image" r:id="rId7" imgW="3250794" imgH="3276190" progId="Photoshop.Image.6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086600" y="3429000"/>
                        <a:ext cx="20574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6" name="AutoShape 34"/>
          <p:cNvSpPr>
            <a:spLocks noChangeArrowheads="1"/>
          </p:cNvSpPr>
          <p:nvPr/>
        </p:nvSpPr>
        <p:spPr bwMode="gray">
          <a:xfrm rot="-37800000">
            <a:off x="1635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gray">
          <a:xfrm rot="-37800000">
            <a:off x="4683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gray">
          <a:xfrm rot="-37800000">
            <a:off x="7731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gray">
          <a:xfrm rot="-37800000">
            <a:off x="10779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C778C6C3-FAC6-402A-A6CF-11112C90B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143000" y="1676400"/>
            <a:ext cx="6172200" cy="12414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2971800"/>
            <a:ext cx="5410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614C4-8DD3-4117-A089-68606FEFC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90550"/>
            <a:ext cx="2057400" cy="5734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90550"/>
            <a:ext cx="6019800" cy="5734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C3068-D93E-4777-8191-193E77844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590550"/>
            <a:ext cx="5943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F0AE93F-6D7A-453D-B1A1-97F16E998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2F7C3-391A-4198-82DC-41B607AEA9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81953" name="Picture 1" descr="C:\Users\DALEV\Documents\uang-cash-penting-bagi-pengusah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332656"/>
            <a:ext cx="622158" cy="100466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45C0D-9FD0-45F2-BD08-A052B75EF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084A1-C21A-4550-A857-1DCA415DE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AF840-1F9E-45D9-B9C0-F03F67135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12FC4-B540-4A6C-9730-6705A5CB4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DB115-1F1E-4BFB-B517-84A4543C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F25A6-8A01-41D6-AF08-456AD2CF9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2836E-1361-4FD3-93A4-12CEC1712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1447800" y="561975"/>
            <a:ext cx="7696200" cy="646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ltGray">
          <a:xfrm>
            <a:off x="0" y="558800"/>
            <a:ext cx="1447800" cy="660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gray">
          <a:xfrm rot="-37800000">
            <a:off x="2397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gray">
          <a:xfrm rot="-37800000">
            <a:off x="5445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gray">
          <a:xfrm rot="-37800000">
            <a:off x="8493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gray">
          <a:xfrm rot="-37800000">
            <a:off x="11541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0AE93F-6D7A-453D-B1A1-97F16E998C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885950" y="590550"/>
            <a:ext cx="5943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2272" y="1052736"/>
            <a:ext cx="8458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Institusi dan pembangunan ekonomi</a:t>
            </a:r>
            <a:endParaRPr lang="en-U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" pitchFamily="18" charset="0"/>
            </a:endParaRPr>
          </a:p>
        </p:txBody>
      </p:sp>
      <p:pic>
        <p:nvPicPr>
          <p:cNvPr id="7" name="Picture 13" descr="826923-001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0" y="3429000"/>
            <a:ext cx="3059832" cy="20002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Uang.jpg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3" t="8519" r="11603" b="13704"/>
          <a:stretch>
            <a:fillRect/>
          </a:stretch>
        </p:blipFill>
        <p:spPr bwMode="auto">
          <a:xfrm>
            <a:off x="3059832" y="3429000"/>
            <a:ext cx="32403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rupia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6"/>
          <a:stretch>
            <a:fillRect/>
          </a:stretch>
        </p:blipFill>
        <p:spPr bwMode="auto">
          <a:xfrm>
            <a:off x="6300192" y="3429000"/>
            <a:ext cx="2843808" cy="2016223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0" dirty="0" smtClean="0"/>
              <a:t>KELEMBAGAAN</a:t>
            </a:r>
            <a:endParaRPr lang="en-US" sz="2800" b="0" dirty="0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34925" y="1423988"/>
            <a:ext cx="885825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d-ID" dirty="0" smtClean="0">
                <a:latin typeface="Tw Cen MT" pitchFamily="34" charset="0"/>
              </a:rPr>
              <a:t>Kelembagaan merupakan aturan main </a:t>
            </a:r>
            <a:r>
              <a:rPr lang="id-ID" i="1" dirty="0" smtClean="0">
                <a:latin typeface="Tw Cen MT" pitchFamily="34" charset="0"/>
              </a:rPr>
              <a:t>(rules of the game) </a:t>
            </a:r>
            <a:r>
              <a:rPr lang="id-ID" dirty="0" smtClean="0">
                <a:latin typeface="Tw Cen MT" pitchFamily="34" charset="0"/>
              </a:rPr>
              <a:t>dalam masyarakat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d-ID" dirty="0" smtClean="0">
                <a:latin typeface="Tw Cen MT" pitchFamily="34" charset="0"/>
              </a:rPr>
              <a:t>Aturan main tersebut mencakup regulasi yang memapankan masyarakat untuk melakukan interaksi</a:t>
            </a:r>
          </a:p>
          <a:p>
            <a:pPr marL="0" indent="0">
              <a:lnSpc>
                <a:spcPct val="80000"/>
              </a:lnSpc>
              <a:buNone/>
            </a:pPr>
            <a:endParaRPr lang="es-ES" dirty="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2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0" y="692696"/>
            <a:ext cx="8712968" cy="275531"/>
          </a:xfrm>
        </p:spPr>
        <p:txBody>
          <a:bodyPr/>
          <a:lstStyle/>
          <a:p>
            <a:r>
              <a:rPr lang="id-ID" sz="2400" smtClean="0">
                <a:latin typeface="Tw Cen MT" pitchFamily="34" charset="0"/>
              </a:rPr>
              <a:t>KELEMBAGAAN</a:t>
            </a:r>
            <a:endParaRPr lang="id-ID" sz="24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28" y="1196752"/>
            <a:ext cx="9073008" cy="554461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id-ID" sz="2100" b="1" dirty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d-ID" sz="2100" b="1" dirty="0">
              <a:latin typeface="Tw Cen MT" pitchFamily="34" charset="0"/>
            </a:endParaRPr>
          </a:p>
          <a:p>
            <a:pPr marL="342900" lvl="1" indent="-342900">
              <a:buClr>
                <a:schemeClr val="hlink"/>
              </a:buClr>
            </a:pPr>
            <a:endParaRPr lang="id-ID" sz="2100" b="1" dirty="0">
              <a:latin typeface="Tw Cen MT" pitchFamily="34" charset="0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72988142"/>
              </p:ext>
            </p:extLst>
          </p:nvPr>
        </p:nvGraphicFramePr>
        <p:xfrm>
          <a:off x="179512" y="1397000"/>
          <a:ext cx="849694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33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0" dirty="0" smtClean="0"/>
              <a:t>KELEMBAGAAN</a:t>
            </a:r>
            <a:endParaRPr lang="en-US" sz="2800" b="0" dirty="0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34925" y="1423988"/>
            <a:ext cx="8858250" cy="5029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s-ES" dirty="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170Gp_natural_light">
  <a:themeElements>
    <a:clrScheme name="170Gp_natural_light 2">
      <a:dk1>
        <a:srgbClr val="000000"/>
      </a:dk1>
      <a:lt1>
        <a:srgbClr val="FFFFFF"/>
      </a:lt1>
      <a:dk2>
        <a:srgbClr val="333399"/>
      </a:dk2>
      <a:lt2>
        <a:srgbClr val="C0C0C0"/>
      </a:lt2>
      <a:accent1>
        <a:srgbClr val="2EA9B6"/>
      </a:accent1>
      <a:accent2>
        <a:srgbClr val="F1900F"/>
      </a:accent2>
      <a:accent3>
        <a:srgbClr val="FFFFFF"/>
      </a:accent3>
      <a:accent4>
        <a:srgbClr val="000000"/>
      </a:accent4>
      <a:accent5>
        <a:srgbClr val="ADD1D7"/>
      </a:accent5>
      <a:accent6>
        <a:srgbClr val="DA820C"/>
      </a:accent6>
      <a:hlink>
        <a:srgbClr val="CC3300"/>
      </a:hlink>
      <a:folHlink>
        <a:srgbClr val="0066CC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2EA9B6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ADD1D7"/>
        </a:accent5>
        <a:accent6>
          <a:srgbClr val="DA820C"/>
        </a:accent6>
        <a:hlink>
          <a:srgbClr val="CC33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E29B3C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ECBAF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4147</TotalTime>
  <Words>46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1_170Gp_natural_light</vt:lpstr>
      <vt:lpstr>Image</vt:lpstr>
      <vt:lpstr>PowerPoint Presentation</vt:lpstr>
      <vt:lpstr>KELEMBAGAAN</vt:lpstr>
      <vt:lpstr>KELEMBAGAAN</vt:lpstr>
      <vt:lpstr>KELEMBAGAAN</vt:lpstr>
    </vt:vector>
  </TitlesOfParts>
  <Company>SATELLITE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PENGELOLAAN KEUANGAN DAERAH</dc:title>
  <dc:creator>AMAN SUDARTO</dc:creator>
  <cp:lastModifiedBy>ismail - [2010]</cp:lastModifiedBy>
  <cp:revision>317</cp:revision>
  <dcterms:created xsi:type="dcterms:W3CDTF">2006-06-13T14:09:59Z</dcterms:created>
  <dcterms:modified xsi:type="dcterms:W3CDTF">2018-03-19T14:17:54Z</dcterms:modified>
</cp:coreProperties>
</file>