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56" r:id="rId3"/>
    <p:sldId id="287" r:id="rId4"/>
    <p:sldId id="289" r:id="rId5"/>
    <p:sldId id="285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39D4-6315-4903-93FA-987138BCDCAA}" type="datetimeFigureOut">
              <a:rPr lang="id-ID" smtClean="0"/>
              <a:t>10/03/2021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29BF9-00B6-4AF2-9629-62B3E55AAC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170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56973F3-9E90-4067-9031-C961156B67C5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57EE523E-5336-4226-986E-6AC3058D8EE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3691B346-974F-4164-BCB2-16D6D2E9A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urfaidati18@gmail.com" TargetMode="External"/><Relationship Id="rId2" Type="http://schemas.openxmlformats.org/officeDocument/2006/relationships/hyperlink" Target="RENCANA%20PEMBELAJARAN%20SEMESTER_PENGANTAR%20KEBIJAKAN%20PUBLIK-dati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7620000" cy="2620963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Kami </a:t>
            </a:r>
            <a:r>
              <a:rPr lang="en-US" dirty="0" err="1">
                <a:solidFill>
                  <a:schemeClr val="tx1"/>
                </a:solidFill>
              </a:rPr>
              <a:t>ridho</a:t>
            </a:r>
            <a:r>
              <a:rPr lang="en-US" dirty="0">
                <a:solidFill>
                  <a:schemeClr val="tx1"/>
                </a:solidFill>
              </a:rPr>
              <a:t> Allah SWT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Tuhanku</a:t>
            </a:r>
            <a:r>
              <a:rPr lang="en-US" dirty="0">
                <a:solidFill>
                  <a:schemeClr val="tx1"/>
                </a:solidFill>
              </a:rPr>
              <a:t>, Islam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agamaku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Nabi</a:t>
            </a:r>
            <a:r>
              <a:rPr lang="en-US" dirty="0">
                <a:solidFill>
                  <a:schemeClr val="tx1"/>
                </a:solidFill>
              </a:rPr>
              <a:t> Muhammad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Nabi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Rasul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</a:t>
            </a:r>
            <a:r>
              <a:rPr lang="en-US" dirty="0">
                <a:solidFill>
                  <a:schemeClr val="tx1"/>
                </a:solidFill>
              </a:rPr>
              <a:t> Allah, </a:t>
            </a:r>
            <a:r>
              <a:rPr lang="en-US" dirty="0" err="1">
                <a:solidFill>
                  <a:schemeClr val="tx1"/>
                </a:solidFill>
              </a:rPr>
              <a:t>tambahkanlah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berikanlah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kefahaman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18918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PENGANTAR TEORI PEMBANGUNAN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Nur Faidati, SIP, MA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333375"/>
            <a:ext cx="7858125" cy="5329238"/>
          </a:xfrm>
        </p:spPr>
        <p:txBody>
          <a:bodyPr/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endParaRPr lang="id-ID" sz="2400" dirty="0">
              <a:solidFill>
                <a:srgbClr val="0070C0"/>
              </a:solidFill>
              <a:latin typeface="Bernard MT Condensed" pitchFamily="18" charset="0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Hadir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tepat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waktu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, </a:t>
            </a:r>
            <a:r>
              <a:rPr lang="id-ID" sz="2400" dirty="0">
                <a:solidFill>
                  <a:srgbClr val="0070C0"/>
                </a:solidFill>
                <a:latin typeface="Bernard MT Condensed" pitchFamily="18" charset="0"/>
              </a:rPr>
              <a:t>toleransi keterlambatan 1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5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menit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Mematikan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(nada </a:t>
            </a:r>
            <a:r>
              <a:rPr lang="en-US" sz="2400" i="1" dirty="0">
                <a:solidFill>
                  <a:srgbClr val="0070C0"/>
                </a:solidFill>
                <a:latin typeface="Bernard MT Condensed" pitchFamily="18" charset="0"/>
              </a:rPr>
              <a:t>silent 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semua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HP dan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atau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Alat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komunikasi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lainnya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Tidak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keluar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masuk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zoom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selama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proses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pembelajaran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perkecualian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untuk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memiliki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kendala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jaringan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Aktif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berpartisipasi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dalam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diskusi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Menghargai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dan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Bernard MT Condensed" pitchFamily="18" charset="0"/>
              </a:rPr>
              <a:t>menghormati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id-ID" sz="2400" dirty="0">
                <a:solidFill>
                  <a:srgbClr val="0070C0"/>
                </a:solidFill>
                <a:latin typeface="Bernard MT Condensed" pitchFamily="18" charset="0"/>
              </a:rPr>
              <a:t>teman</a:t>
            </a: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 lain.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4301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4991100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3" descr="C:\Documents and Settings\Administrator\My Documents\My Pictures\DOWNLOAD\no95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4991100"/>
            <a:ext cx="16986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 rot="253457">
            <a:off x="2462213" y="5324475"/>
            <a:ext cx="650875" cy="427038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en-US" altLang="en-US">
                <a:solidFill>
                  <a:srgbClr val="000000"/>
                </a:solidFill>
                <a:latin typeface="Calibri" pitchFamily="34" charset="0"/>
              </a:rPr>
              <a:t>Silent</a:t>
            </a:r>
          </a:p>
        </p:txBody>
      </p:sp>
      <p:pic>
        <p:nvPicPr>
          <p:cNvPr id="43014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4991100"/>
            <a:ext cx="18859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1"/>
          <a:stretch>
            <a:fillRect/>
          </a:stretch>
        </p:blipFill>
        <p:spPr bwMode="auto">
          <a:xfrm>
            <a:off x="5357813" y="4975225"/>
            <a:ext cx="195103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2" descr="http://www.lafabriqueparticipative.fr/wp-content/uploads/2014/12/cl%C3%A9ment-geney-fabrique-participative-principes-participati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972050"/>
            <a:ext cx="18351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81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549275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id-ID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Pembelajaran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2349500"/>
            <a:ext cx="4948238" cy="2692400"/>
          </a:xfrm>
        </p:spPr>
        <p:txBody>
          <a:bodyPr/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hlinkClick r:id="rId2" action="ppaction://hlinkfile"/>
              </a:rPr>
              <a:t>RPS</a:t>
            </a:r>
            <a:endParaRPr lang="id-ID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Referensi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Tugas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UTS dan UAS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id-ID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Konsultasi: 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Email: </a:t>
            </a: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hlinkClick r:id="rId3"/>
              </a:rPr>
              <a:t>nurfaidati18@gmail.com</a:t>
            </a:r>
            <a:endParaRPr lang="id-ID" sz="2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d-ID" sz="22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HP : 08175499880</a:t>
            </a:r>
            <a:endParaRPr lang="en-US" sz="22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  <p:pic>
        <p:nvPicPr>
          <p:cNvPr id="45060" name="Picture 2" descr="http://www.johanfriso.nl/starnet/media/plaatjes/Tingelingeling_-_B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7050"/>
            <a:ext cx="228441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42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71563" y="1000125"/>
            <a:ext cx="7391400" cy="431800"/>
          </a:xfrm>
        </p:spPr>
        <p:txBody>
          <a:bodyPr/>
          <a:lstStyle/>
          <a:p>
            <a:pPr eaLnBrk="1" hangingPunct="1"/>
            <a:r>
              <a:rPr lang="id-ID" dirty="0">
                <a:ea typeface="Arial Unicode MS" pitchFamily="34" charset="-128"/>
                <a:cs typeface="Arial Unicode MS" pitchFamily="34" charset="-128"/>
              </a:rPr>
              <a:t>DOA SESUDAH BELAJAR</a:t>
            </a:r>
            <a:br>
              <a:rPr lang="id-ID" dirty="0">
                <a:ea typeface="Arial Unicode MS" pitchFamily="34" charset="-128"/>
                <a:cs typeface="Arial Unicode MS" pitchFamily="34" charset="-128"/>
              </a:rPr>
            </a:br>
            <a:endParaRPr lang="id-ID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0" y="2143125"/>
            <a:ext cx="7086600" cy="3571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AE" sz="2000" dirty="0">
                <a:latin typeface="+mj-lt"/>
                <a:ea typeface="Arial Unicode MS" pitchFamily="34" charset="-128"/>
                <a:cs typeface="Arial Unicode MS" pitchFamily="34" charset="-128"/>
              </a:rPr>
              <a:t>بِسْمِ اللَّهِ الرَّحْمَنِ الرَّحِيمِ</a:t>
            </a:r>
            <a:endParaRPr lang="id-ID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endParaRPr lang="ar-AE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buFontTx/>
              <a:buNone/>
            </a:pPr>
            <a:r>
              <a:rPr lang="ar-AE" sz="2000" dirty="0">
                <a:latin typeface="+mj-lt"/>
                <a:ea typeface="Arial Unicode MS" pitchFamily="34" charset="-128"/>
                <a:cs typeface="Arial Unicode MS" pitchFamily="34" charset="-128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id-ID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endParaRPr lang="id-ID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endParaRPr lang="ar-AE" sz="2000" dirty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buFontTx/>
              <a:buNone/>
            </a:pPr>
            <a:r>
              <a:rPr lang="id-ID" sz="2000" dirty="0">
                <a:latin typeface="+mj-lt"/>
                <a:ea typeface="Arial Unicode MS" pitchFamily="34" charset="-128"/>
                <a:cs typeface="Arial Unicode MS" pitchFamily="34" charset="-128"/>
              </a:rPr>
              <a:t>Ya Alloh Tunjukkanlah kepada kami kebenaran sehinggga kami dapat mengikutinya Dan tunjukkanlah kepada kami kejelekan sehingga kami dapat menjauhinya</a:t>
            </a:r>
          </a:p>
          <a:p>
            <a:pPr eaLnBrk="1" hangingPunct="1"/>
            <a:endParaRPr lang="id-ID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23411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574468"/>
      </p:ext>
    </p:extLst>
  </p:cSld>
  <p:clrMapOvr>
    <a:masterClrMapping/>
  </p:clrMapOvr>
</p:sld>
</file>

<file path=ppt/theme/theme1.xml><?xml version="1.0" encoding="utf-8"?>
<a:theme xmlns:a="http://schemas.openxmlformats.org/drawingml/2006/main" name="3 Individu dan Keluarga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Custom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 Partai Politik</Template>
  <TotalTime>1194</TotalTime>
  <Words>150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Bernard MT Condensed</vt:lpstr>
      <vt:lpstr>Calibri</vt:lpstr>
      <vt:lpstr>Cambria</vt:lpstr>
      <vt:lpstr>3 Individu dan Keluarga</vt:lpstr>
      <vt:lpstr>Doa Belajar</vt:lpstr>
      <vt:lpstr>PENGANTAR TEORI PEMBANGUNAN</vt:lpstr>
      <vt:lpstr>PowerPoint Presentation</vt:lpstr>
      <vt:lpstr>Pembelajaran…..</vt:lpstr>
      <vt:lpstr>DOA SESUDAH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Disintegrasi dan Upaya Mengintegrasikan Bangsa</dc:title>
  <dc:creator>Gerry</dc:creator>
  <cp:lastModifiedBy>ASUS</cp:lastModifiedBy>
  <cp:revision>94</cp:revision>
  <dcterms:created xsi:type="dcterms:W3CDTF">2016-10-25T03:23:40Z</dcterms:created>
  <dcterms:modified xsi:type="dcterms:W3CDTF">2021-03-10T08:20:57Z</dcterms:modified>
</cp:coreProperties>
</file>