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7" r:id="rId4"/>
    <p:sldId id="268" r:id="rId5"/>
    <p:sldId id="266" r:id="rId6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16/03/2021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2028031"/>
            <a:ext cx="9089390" cy="162077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TUGAS PERTEMUAN </a:t>
            </a:r>
            <a:r>
              <a:rPr lang="en-US" sz="4000" b="1" dirty="0" smtClean="0">
                <a:solidFill>
                  <a:srgbClr val="C00000"/>
                </a:solidFill>
              </a:rPr>
              <a:t>7-8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id-ID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Gerry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Katon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Mahendra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, M.I.P.</a:t>
            </a:r>
          </a:p>
          <a:p>
            <a:pPr>
              <a:spcBef>
                <a:spcPts val="500"/>
              </a:spcBef>
            </a:pP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Program Studi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Administrasi</a:t>
            </a:r>
            <a:r>
              <a:rPr lang="en-US" sz="2800" b="1" dirty="0" smtClean="0">
                <a:solidFill>
                  <a:srgbClr val="0D6944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Publik</a:t>
            </a:r>
            <a:r>
              <a:rPr lang="id-ID" sz="2800" b="1" dirty="0" smtClean="0">
                <a:solidFill>
                  <a:srgbClr val="0D6944"/>
                </a:solidFill>
                <a:latin typeface="+mj-lt"/>
              </a:rPr>
              <a:t>-F</a:t>
            </a:r>
            <a:r>
              <a:rPr lang="en-US" sz="2800" b="1" dirty="0" err="1" smtClean="0">
                <a:solidFill>
                  <a:srgbClr val="0D6944"/>
                </a:solidFill>
                <a:latin typeface="+mj-lt"/>
              </a:rPr>
              <a:t>EISHum</a:t>
            </a:r>
            <a:endParaRPr lang="id-ID" sz="2800" b="1" dirty="0" smtClean="0">
              <a:solidFill>
                <a:srgbClr val="0D6944"/>
              </a:solidFill>
              <a:latin typeface="+mj-lt"/>
            </a:endParaRPr>
          </a:p>
          <a:p>
            <a:pPr>
              <a:spcBef>
                <a:spcPts val="500"/>
              </a:spcBef>
            </a:pPr>
            <a:r>
              <a:rPr lang="id-ID" sz="3600" b="1" dirty="0" smtClean="0">
                <a:solidFill>
                  <a:srgbClr val="0D6944"/>
                </a:solidFill>
                <a:latin typeface="+mj-lt"/>
              </a:rPr>
              <a:t>Universitas ‘Aisyiyah Yogyakarta</a:t>
            </a:r>
            <a:endParaRPr lang="id-ID" sz="3600" b="1" dirty="0">
              <a:solidFill>
                <a:srgbClr val="0D6944"/>
              </a:solidFill>
              <a:latin typeface="+mj-lt"/>
            </a:endParaRP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451100" y="5533231"/>
            <a:ext cx="5929354" cy="571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Doa</a:t>
            </a:r>
            <a:r>
              <a:rPr lang="en-US" sz="4400" dirty="0" smtClean="0"/>
              <a:t> </a:t>
            </a:r>
            <a:r>
              <a:rPr lang="en-US" sz="4400" dirty="0" err="1" smtClean="0"/>
              <a:t>Mengawali</a:t>
            </a:r>
            <a:r>
              <a:rPr lang="en-US" sz="4400" dirty="0" smtClean="0"/>
              <a:t> </a:t>
            </a:r>
            <a:r>
              <a:rPr lang="en-US" sz="4400" dirty="0" err="1" smtClean="0"/>
              <a:t>Belajar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+mj-lt"/>
              </a:rPr>
              <a:t>Kami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ridho</a:t>
            </a:r>
            <a:r>
              <a:rPr lang="en-US" dirty="0" smtClean="0">
                <a:latin typeface="+mj-lt"/>
              </a:rPr>
              <a:t> Allah SWT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Tuhanku</a:t>
            </a:r>
            <a:r>
              <a:rPr lang="en-US" dirty="0" smtClean="0">
                <a:latin typeface="+mj-lt"/>
              </a:rPr>
              <a:t>, Islam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agamaku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Muhammad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Rasul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</a:t>
            </a:r>
            <a:r>
              <a:rPr lang="en-US" dirty="0" smtClean="0">
                <a:latin typeface="+mj-lt"/>
              </a:rPr>
              <a:t> Allah, </a:t>
            </a:r>
            <a:r>
              <a:rPr lang="en-US" dirty="0" err="1" smtClean="0">
                <a:latin typeface="+mj-lt"/>
              </a:rPr>
              <a:t>tambahkanlah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ilmu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berikanlah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kefahaman</a:t>
            </a:r>
            <a:endParaRPr lang="en-US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Kerjakan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worksheet yang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disediakan</a:t>
            </a:r>
            <a:r>
              <a:rPr lang="en-GB" dirty="0"/>
              <a:t> (</a:t>
            </a:r>
            <a:r>
              <a:rPr lang="en-GB" dirty="0" err="1"/>
              <a:t>lebar</a:t>
            </a:r>
            <a:r>
              <a:rPr lang="en-GB" dirty="0"/>
              <a:t> </a:t>
            </a:r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boleh</a:t>
            </a:r>
            <a:r>
              <a:rPr lang="en-GB" dirty="0"/>
              <a:t> </a:t>
            </a:r>
            <a:r>
              <a:rPr lang="en-GB" dirty="0" err="1"/>
              <a:t>ditambah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menampung</a:t>
            </a:r>
            <a:r>
              <a:rPr lang="en-GB"/>
              <a:t> </a:t>
            </a:r>
            <a:r>
              <a:rPr lang="en-GB" smtClean="0"/>
              <a:t>argument);</a:t>
            </a:r>
            <a:endParaRPr lang="en-GB" dirty="0"/>
          </a:p>
          <a:p>
            <a:r>
              <a:rPr lang="en-GB" dirty="0" err="1"/>
              <a:t>Hasil</a:t>
            </a:r>
            <a:r>
              <a:rPr lang="en-GB" dirty="0"/>
              <a:t> </a:t>
            </a:r>
            <a:r>
              <a:rPr lang="en-GB" dirty="0" err="1"/>
              <a:t>kerja</a:t>
            </a:r>
            <a:r>
              <a:rPr lang="en-GB" dirty="0"/>
              <a:t> worksheet </a:t>
            </a:r>
            <a:r>
              <a:rPr lang="en-GB" dirty="0" err="1"/>
              <a:t>diconvert</a:t>
            </a:r>
            <a:r>
              <a:rPr lang="en-GB" dirty="0"/>
              <a:t> (</a:t>
            </a:r>
            <a:r>
              <a:rPr lang="en-GB" dirty="0" err="1"/>
              <a:t>ubah</a:t>
            </a:r>
            <a:r>
              <a:rPr lang="en-GB" dirty="0"/>
              <a:t>) </a:t>
            </a:r>
            <a:r>
              <a:rPr lang="en-GB" dirty="0" err="1"/>
              <a:t>ke</a:t>
            </a:r>
            <a:r>
              <a:rPr lang="en-GB" dirty="0"/>
              <a:t> PDF;</a:t>
            </a:r>
          </a:p>
          <a:p>
            <a:r>
              <a:rPr lang="en-GB" dirty="0" err="1"/>
              <a:t>Beri</a:t>
            </a:r>
            <a:r>
              <a:rPr lang="en-GB" dirty="0"/>
              <a:t> </a:t>
            </a:r>
            <a:r>
              <a:rPr lang="en-GB" dirty="0" err="1"/>
              <a:t>nama</a:t>
            </a:r>
            <a:r>
              <a:rPr lang="en-GB" dirty="0"/>
              <a:t> file </a:t>
            </a:r>
            <a:r>
              <a:rPr lang="en-GB" dirty="0" err="1"/>
              <a:t>tugas</a:t>
            </a:r>
            <a:r>
              <a:rPr lang="en-GB" dirty="0"/>
              <a:t> worksheet PDF </a:t>
            </a:r>
            <a:r>
              <a:rPr lang="en-GB" dirty="0" err="1"/>
              <a:t>dengan</a:t>
            </a:r>
            <a:r>
              <a:rPr lang="en-GB" dirty="0"/>
              <a:t> format (</a:t>
            </a:r>
            <a:r>
              <a:rPr lang="en-GB" dirty="0" err="1"/>
              <a:t>Nama</a:t>
            </a:r>
            <a:r>
              <a:rPr lang="en-GB" dirty="0"/>
              <a:t>-NIM) </a:t>
            </a:r>
            <a:r>
              <a:rPr lang="en-GB" dirty="0" err="1"/>
              <a:t>Contoh</a:t>
            </a:r>
            <a:r>
              <a:rPr lang="en-GB" dirty="0"/>
              <a:t> : Andi-2000001</a:t>
            </a:r>
          </a:p>
          <a:p>
            <a:r>
              <a:rPr lang="en-GB" dirty="0" err="1"/>
              <a:t>Tugas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dikirimkan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PJ </a:t>
            </a:r>
            <a:r>
              <a:rPr lang="en-GB" dirty="0" err="1"/>
              <a:t>kelas</a:t>
            </a:r>
            <a:r>
              <a:rPr lang="en-GB" dirty="0"/>
              <a:t>;</a:t>
            </a:r>
          </a:p>
          <a:p>
            <a:r>
              <a:rPr lang="en-GB" dirty="0"/>
              <a:t>PJ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mengompilasikan</a:t>
            </a:r>
            <a:r>
              <a:rPr lang="en-GB" dirty="0"/>
              <a:t> </a:t>
            </a:r>
            <a:r>
              <a:rPr lang="en-GB" dirty="0" err="1"/>
              <a:t>semua</a:t>
            </a:r>
            <a:r>
              <a:rPr lang="en-GB" dirty="0"/>
              <a:t> </a:t>
            </a:r>
            <a:r>
              <a:rPr lang="en-GB" dirty="0" err="1"/>
              <a:t>tugas</a:t>
            </a:r>
            <a:r>
              <a:rPr lang="en-GB" dirty="0"/>
              <a:t> </a:t>
            </a:r>
            <a:r>
              <a:rPr lang="en-GB" dirty="0" err="1"/>
              <a:t>teman-temannya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satukan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Win </a:t>
            </a:r>
            <a:r>
              <a:rPr lang="en-GB" dirty="0" err="1"/>
              <a:t>Rar</a:t>
            </a:r>
            <a:r>
              <a:rPr lang="en-GB" dirty="0"/>
              <a:t> </a:t>
            </a:r>
            <a:r>
              <a:rPr lang="en-GB" dirty="0" err="1"/>
              <a:t>lalu</a:t>
            </a:r>
            <a:r>
              <a:rPr lang="en-GB" dirty="0"/>
              <a:t> </a:t>
            </a:r>
            <a:r>
              <a:rPr lang="en-GB" dirty="0" err="1"/>
              <a:t>dikirim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email gerrykatonvw@gmail.com.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28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Paradigma</a:t>
            </a:r>
            <a:r>
              <a:rPr lang="en-US" dirty="0" smtClean="0"/>
              <a:t>/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di Indonesia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menurutmu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50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09692"/>
            <a:ext cx="9624060" cy="1260211"/>
          </a:xfrm>
        </p:spPr>
        <p:txBody>
          <a:bodyPr/>
          <a:lstStyle/>
          <a:p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Ya All</a:t>
            </a:r>
            <a:r>
              <a:rPr lang="en-US" dirty="0" smtClean="0">
                <a:latin typeface="+mj-lt"/>
                <a:ea typeface="Arial Unicode MS" pitchFamily="34" charset="-128"/>
                <a:cs typeface="Tahoma" pitchFamily="34" charset="0"/>
              </a:rPr>
              <a:t>a</a:t>
            </a:r>
            <a:r>
              <a:rPr lang="id-ID" dirty="0" smtClean="0">
                <a:latin typeface="+mj-lt"/>
                <a:ea typeface="Arial Unicode MS" pitchFamily="34" charset="-128"/>
                <a:cs typeface="Tahoma" pitchFamily="34" charset="0"/>
              </a:rPr>
              <a:t>h Tunjukkanlah kepada kami kebenaran sehinggga kami dapat mengikutinya Dan tunjukkanlah kepada kami kejelekan sehingga kami dapat menjauhinya</a:t>
            </a:r>
          </a:p>
          <a:p>
            <a:pPr>
              <a:defRPr/>
            </a:pPr>
            <a:endParaRPr lang="id-ID" dirty="0" smtClean="0">
              <a:latin typeface="+mj-lt"/>
              <a:ea typeface="Arial Unicode MS" pitchFamily="34" charset="-128"/>
              <a:cs typeface="Tahoma" pitchFamily="34" charset="0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2123</TotalTime>
  <Words>165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 Unicode MS</vt:lpstr>
      <vt:lpstr>Arial</vt:lpstr>
      <vt:lpstr>Calibri</vt:lpstr>
      <vt:lpstr>Cambria</vt:lpstr>
      <vt:lpstr>Tahoma</vt:lpstr>
      <vt:lpstr>Theme1</vt:lpstr>
      <vt:lpstr>TUGAS PERTEMUAN 7-8 </vt:lpstr>
      <vt:lpstr>Doa Mengawali Belajar </vt:lpstr>
      <vt:lpstr>Instruksi Tugas</vt:lpstr>
      <vt:lpstr>Soal Tugas</vt:lpstr>
      <vt:lpstr>Doa Penutup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user</cp:lastModifiedBy>
  <cp:revision>179</cp:revision>
  <dcterms:created xsi:type="dcterms:W3CDTF">2016-11-21T21:18:02Z</dcterms:created>
  <dcterms:modified xsi:type="dcterms:W3CDTF">2021-03-16T01:07:06Z</dcterms:modified>
</cp:coreProperties>
</file>