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9"/>
  </p:sldMasterIdLst>
  <p:notesMasterIdLst>
    <p:notesMasterId r:id="rId19"/>
  </p:notesMasterIdLst>
  <p:sldIdLst>
    <p:sldId id="280" r:id="rId10"/>
    <p:sldId id="296" r:id="rId11"/>
    <p:sldId id="297" r:id="rId12"/>
    <p:sldId id="298" r:id="rId13"/>
    <p:sldId id="287" r:id="rId14"/>
    <p:sldId id="292" r:id="rId15"/>
    <p:sldId id="299" r:id="rId16"/>
    <p:sldId id="294" r:id="rId17"/>
    <p:sldId id="295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7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C00"/>
    <a:srgbClr val="343434"/>
    <a:srgbClr val="FFB900"/>
    <a:srgbClr val="F1F1F2"/>
    <a:srgbClr val="D2D2D2"/>
    <a:srgbClr val="585858"/>
    <a:srgbClr val="00BCF2"/>
    <a:srgbClr val="FFFC9E"/>
    <a:srgbClr val="DC3C00"/>
    <a:srgbClr val="73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43" autoAdjust="0"/>
    <p:restoredTop sz="80842" autoAdjust="0"/>
  </p:normalViewPr>
  <p:slideViewPr>
    <p:cSldViewPr snapToGrid="0">
      <p:cViewPr varScale="1">
        <p:scale>
          <a:sx n="58" d="100"/>
          <a:sy n="58" d="100"/>
        </p:scale>
        <p:origin x="1122" y="42"/>
      </p:cViewPr>
      <p:guideLst>
        <p:guide orient="horz" pos="912"/>
        <p:guide pos="73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F32AE8-706D-487F-B813-2CC6FD518782}" type="doc">
      <dgm:prSet loTypeId="urn:microsoft.com/office/officeart/2005/8/layout/gear1" loCatId="cycle" qsTypeId="urn:microsoft.com/office/officeart/2005/8/quickstyle/simple1" qsCatId="simple" csTypeId="urn:microsoft.com/office/officeart/2005/8/colors/colorful2" csCatId="colorful" phldr="1"/>
      <dgm:spPr/>
    </dgm:pt>
    <dgm:pt modelId="{5565E644-EA86-4B6D-9C97-EC8B13DDF7FC}">
      <dgm:prSet phldrT="[Text]" custT="1"/>
      <dgm:spPr/>
      <dgm:t>
        <a:bodyPr/>
        <a:lstStyle/>
        <a:p>
          <a:r>
            <a:rPr lang="en-US" sz="1600" b="1" dirty="0" err="1">
              <a:solidFill>
                <a:schemeClr val="tx1"/>
              </a:solidFill>
              <a:latin typeface="Book Antiqua" pitchFamily="18" charset="0"/>
            </a:rPr>
            <a:t>Arifin</a:t>
          </a:r>
          <a:r>
            <a:rPr lang="en-US" sz="1600" b="1" dirty="0">
              <a:solidFill>
                <a:schemeClr val="tx1"/>
              </a:solidFill>
              <a:latin typeface="Book Antiqua" pitchFamily="18" charset="0"/>
            </a:rPr>
            <a:t>, B., &amp; </a:t>
          </a:r>
          <a:r>
            <a:rPr lang="en-US" sz="1600" b="1" dirty="0" err="1">
              <a:solidFill>
                <a:schemeClr val="tx1"/>
              </a:solidFill>
              <a:latin typeface="Book Antiqua" pitchFamily="18" charset="0"/>
            </a:rPr>
            <a:t>Rachbini</a:t>
          </a:r>
          <a:r>
            <a:rPr lang="en-US" sz="1600" b="1" dirty="0">
              <a:solidFill>
                <a:schemeClr val="tx1"/>
              </a:solidFill>
              <a:latin typeface="Book Antiqua" pitchFamily="18" charset="0"/>
            </a:rPr>
            <a:t>, D. J. (2001). </a:t>
          </a:r>
          <a:r>
            <a:rPr lang="en-US" sz="1600" b="1" dirty="0" err="1">
              <a:solidFill>
                <a:schemeClr val="tx1"/>
              </a:solidFill>
              <a:latin typeface="Book Antiqua" pitchFamily="18" charset="0"/>
            </a:rPr>
            <a:t>Ekonomi</a:t>
          </a:r>
          <a:r>
            <a:rPr lang="en-US" sz="1600" b="1" dirty="0">
              <a:solidFill>
                <a:schemeClr val="tx1"/>
              </a:solidFill>
              <a:latin typeface="Book Antiqua" pitchFamily="18" charset="0"/>
            </a:rPr>
            <a:t> </a:t>
          </a:r>
          <a:r>
            <a:rPr lang="en-US" sz="1600" b="1" dirty="0" err="1">
              <a:solidFill>
                <a:schemeClr val="tx1"/>
              </a:solidFill>
              <a:latin typeface="Book Antiqua" pitchFamily="18" charset="0"/>
            </a:rPr>
            <a:t>politik</a:t>
          </a:r>
          <a:r>
            <a:rPr lang="en-US" sz="1600" b="1" dirty="0">
              <a:solidFill>
                <a:schemeClr val="tx1"/>
              </a:solidFill>
              <a:latin typeface="Book Antiqua" pitchFamily="18" charset="0"/>
            </a:rPr>
            <a:t> </a:t>
          </a:r>
          <a:r>
            <a:rPr lang="en-US" sz="1600" b="1" dirty="0" err="1">
              <a:solidFill>
                <a:schemeClr val="tx1"/>
              </a:solidFill>
              <a:latin typeface="Book Antiqua" pitchFamily="18" charset="0"/>
            </a:rPr>
            <a:t>dan</a:t>
          </a:r>
          <a:r>
            <a:rPr lang="en-US" sz="1600" b="1" dirty="0">
              <a:solidFill>
                <a:schemeClr val="tx1"/>
              </a:solidFill>
              <a:latin typeface="Book Antiqua" pitchFamily="18" charset="0"/>
            </a:rPr>
            <a:t> </a:t>
          </a:r>
          <a:r>
            <a:rPr lang="en-US" sz="1600" b="1" dirty="0" err="1">
              <a:solidFill>
                <a:schemeClr val="tx1"/>
              </a:solidFill>
              <a:latin typeface="Book Antiqua" pitchFamily="18" charset="0"/>
            </a:rPr>
            <a:t>kebijakan</a:t>
          </a:r>
          <a:r>
            <a:rPr lang="en-US" sz="1600" b="1" dirty="0">
              <a:solidFill>
                <a:schemeClr val="tx1"/>
              </a:solidFill>
              <a:latin typeface="Book Antiqua" pitchFamily="18" charset="0"/>
            </a:rPr>
            <a:t> </a:t>
          </a:r>
          <a:r>
            <a:rPr lang="en-US" sz="1600" b="1" dirty="0" err="1">
              <a:solidFill>
                <a:schemeClr val="tx1"/>
              </a:solidFill>
              <a:latin typeface="Book Antiqua" pitchFamily="18" charset="0"/>
            </a:rPr>
            <a:t>publik</a:t>
          </a:r>
          <a:r>
            <a:rPr lang="en-US" sz="1600" b="1" dirty="0">
              <a:solidFill>
                <a:schemeClr val="tx1"/>
              </a:solidFill>
              <a:latin typeface="Book Antiqua" pitchFamily="18" charset="0"/>
            </a:rPr>
            <a:t>. </a:t>
          </a:r>
          <a:r>
            <a:rPr lang="en-US" sz="1600" b="1" dirty="0" err="1">
              <a:solidFill>
                <a:schemeClr val="tx1"/>
              </a:solidFill>
              <a:latin typeface="Book Antiqua" pitchFamily="18" charset="0"/>
            </a:rPr>
            <a:t>Gramedia</a:t>
          </a:r>
          <a:r>
            <a:rPr lang="en-US" sz="1600" b="1" dirty="0">
              <a:solidFill>
                <a:schemeClr val="tx1"/>
              </a:solidFill>
              <a:latin typeface="Book Antiqua" pitchFamily="18" charset="0"/>
            </a:rPr>
            <a:t> </a:t>
          </a:r>
          <a:r>
            <a:rPr lang="en-US" sz="1600" b="1" dirty="0" err="1">
              <a:solidFill>
                <a:schemeClr val="tx1"/>
              </a:solidFill>
              <a:latin typeface="Book Antiqua" pitchFamily="18" charset="0"/>
            </a:rPr>
            <a:t>Widiasarana</a:t>
          </a:r>
          <a:r>
            <a:rPr lang="en-US" sz="1600" b="1" dirty="0">
              <a:solidFill>
                <a:schemeClr val="tx1"/>
              </a:solidFill>
              <a:latin typeface="Book Antiqua" pitchFamily="18" charset="0"/>
            </a:rPr>
            <a:t> Indonesia.</a:t>
          </a:r>
          <a:endParaRPr lang="en-US" sz="1600" b="1" dirty="0">
            <a:solidFill>
              <a:schemeClr val="tx1"/>
            </a:solidFill>
          </a:endParaRPr>
        </a:p>
      </dgm:t>
    </dgm:pt>
    <dgm:pt modelId="{55AB4818-2A14-42E5-AD2F-983DD75B6B0F}" type="parTrans" cxnId="{361E8622-E781-4D6B-8461-15A808AB920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CC11612-6E81-46BD-9EF1-3444EF11E81A}" type="sibTrans" cxnId="{361E8622-E781-4D6B-8461-15A808AB920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50C0D52-A346-4C37-8156-F2FD379DB8E5}">
      <dgm:prSet phldrT="[Text]"/>
      <dgm:spPr/>
      <dgm:t>
        <a:bodyPr/>
        <a:lstStyle/>
        <a:p>
          <a:r>
            <a:rPr lang="en-US" b="1">
              <a:solidFill>
                <a:schemeClr val="tx1"/>
              </a:solidFill>
              <a:latin typeface="Book Antiqua" pitchFamily="18" charset="0"/>
            </a:rPr>
            <a:t>Guritno, M. (1993). Ekonomi Publik Edisi 3.</a:t>
          </a:r>
          <a:endParaRPr lang="en-US" b="1" dirty="0">
            <a:solidFill>
              <a:schemeClr val="tx1"/>
            </a:solidFill>
          </a:endParaRPr>
        </a:p>
      </dgm:t>
    </dgm:pt>
    <dgm:pt modelId="{BBC03406-218E-43F9-8991-B90531EEC58E}" type="parTrans" cxnId="{AAA08148-F282-47DA-A189-6A0B79AB18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EFCC659-3F1A-45C0-96EB-8D06EFAE7F34}" type="sibTrans" cxnId="{AAA08148-F282-47DA-A189-6A0B79AB18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449A0EB-7883-4BFA-952A-CE69DA7E0BBA}">
      <dgm:prSet phldrT="[Text]" custT="1"/>
      <dgm:spPr/>
      <dgm:t>
        <a:bodyPr/>
        <a:lstStyle/>
        <a:p>
          <a:r>
            <a:rPr lang="en-US" sz="1600" b="1" dirty="0" err="1">
              <a:solidFill>
                <a:schemeClr val="tx1"/>
              </a:solidFill>
              <a:latin typeface="Book Antiqua" pitchFamily="18" charset="0"/>
            </a:rPr>
            <a:t>Mangkoesoebroto</a:t>
          </a:r>
          <a:r>
            <a:rPr lang="en-US" sz="1600" b="1" dirty="0">
              <a:solidFill>
                <a:schemeClr val="tx1"/>
              </a:solidFill>
              <a:latin typeface="Book Antiqua" pitchFamily="18" charset="0"/>
            </a:rPr>
            <a:t>, G., &amp; </a:t>
          </a:r>
          <a:r>
            <a:rPr lang="en-US" sz="1600" b="1" dirty="0" err="1">
              <a:solidFill>
                <a:schemeClr val="tx1"/>
              </a:solidFill>
              <a:latin typeface="Book Antiqua" pitchFamily="18" charset="0"/>
            </a:rPr>
            <a:t>Prasetiantono</a:t>
          </a:r>
          <a:r>
            <a:rPr lang="en-US" sz="1600" b="1" dirty="0">
              <a:solidFill>
                <a:schemeClr val="tx1"/>
              </a:solidFill>
              <a:latin typeface="Book Antiqua" pitchFamily="18" charset="0"/>
            </a:rPr>
            <a:t>, A. T. (1994). </a:t>
          </a:r>
          <a:r>
            <a:rPr lang="en-US" sz="1600" b="1" i="1" dirty="0" err="1">
              <a:solidFill>
                <a:schemeClr val="tx1"/>
              </a:solidFill>
              <a:latin typeface="Book Antiqua" pitchFamily="18" charset="0"/>
            </a:rPr>
            <a:t>Kebijakan</a:t>
          </a:r>
          <a:r>
            <a:rPr lang="en-US" sz="1600" b="1" i="1" dirty="0">
              <a:solidFill>
                <a:schemeClr val="tx1"/>
              </a:solidFill>
              <a:latin typeface="Book Antiqua" pitchFamily="18" charset="0"/>
            </a:rPr>
            <a:t> </a:t>
          </a:r>
          <a:r>
            <a:rPr lang="en-US" sz="1600" b="1" i="1" dirty="0" err="1">
              <a:solidFill>
                <a:schemeClr val="tx1"/>
              </a:solidFill>
              <a:latin typeface="Book Antiqua" pitchFamily="18" charset="0"/>
            </a:rPr>
            <a:t>ekonomi</a:t>
          </a:r>
          <a:r>
            <a:rPr lang="en-US" sz="1600" b="1" i="1" dirty="0">
              <a:solidFill>
                <a:schemeClr val="tx1"/>
              </a:solidFill>
              <a:latin typeface="Book Antiqua" pitchFamily="18" charset="0"/>
            </a:rPr>
            <a:t> </a:t>
          </a:r>
          <a:r>
            <a:rPr lang="en-US" sz="1600" b="1" i="1" dirty="0" err="1">
              <a:solidFill>
                <a:schemeClr val="tx1"/>
              </a:solidFill>
              <a:latin typeface="Book Antiqua" pitchFamily="18" charset="0"/>
            </a:rPr>
            <a:t>publik</a:t>
          </a:r>
          <a:r>
            <a:rPr lang="en-US" sz="1600" b="1" i="1" dirty="0">
              <a:solidFill>
                <a:schemeClr val="tx1"/>
              </a:solidFill>
              <a:latin typeface="Book Antiqua" pitchFamily="18" charset="0"/>
            </a:rPr>
            <a:t> di Indonesia: </a:t>
          </a:r>
          <a:r>
            <a:rPr lang="en-US" sz="1600" b="1" i="1" dirty="0" err="1">
              <a:solidFill>
                <a:schemeClr val="tx1"/>
              </a:solidFill>
              <a:latin typeface="Book Antiqua" pitchFamily="18" charset="0"/>
            </a:rPr>
            <a:t>substansi</a:t>
          </a:r>
          <a:r>
            <a:rPr lang="en-US" sz="1600" b="1" i="1" dirty="0">
              <a:solidFill>
                <a:schemeClr val="tx1"/>
              </a:solidFill>
              <a:latin typeface="Book Antiqua" pitchFamily="18" charset="0"/>
            </a:rPr>
            <a:t> </a:t>
          </a:r>
          <a:r>
            <a:rPr lang="en-US" sz="1600" b="1" i="1" dirty="0" err="1">
              <a:solidFill>
                <a:schemeClr val="tx1"/>
              </a:solidFill>
              <a:latin typeface="Book Antiqua" pitchFamily="18" charset="0"/>
            </a:rPr>
            <a:t>dan</a:t>
          </a:r>
          <a:r>
            <a:rPr lang="en-US" sz="1600" b="1" i="1" dirty="0">
              <a:solidFill>
                <a:schemeClr val="tx1"/>
              </a:solidFill>
              <a:latin typeface="Book Antiqua" pitchFamily="18" charset="0"/>
            </a:rPr>
            <a:t> </a:t>
          </a:r>
          <a:r>
            <a:rPr lang="en-US" sz="1600" b="1" i="1" dirty="0" err="1">
              <a:solidFill>
                <a:schemeClr val="tx1"/>
              </a:solidFill>
              <a:latin typeface="Book Antiqua" pitchFamily="18" charset="0"/>
            </a:rPr>
            <a:t>urgensi</a:t>
          </a:r>
          <a:r>
            <a:rPr lang="en-US" sz="1600" b="1" i="1" dirty="0">
              <a:solidFill>
                <a:schemeClr val="tx1"/>
              </a:solidFill>
              <a:latin typeface="Book Antiqua" pitchFamily="18" charset="0"/>
            </a:rPr>
            <a:t>: </a:t>
          </a:r>
          <a:r>
            <a:rPr lang="en-US" sz="1600" b="1" i="1" dirty="0" err="1">
              <a:solidFill>
                <a:schemeClr val="tx1"/>
              </a:solidFill>
              <a:latin typeface="Book Antiqua" pitchFamily="18" charset="0"/>
            </a:rPr>
            <a:t>kumpulan</a:t>
          </a:r>
          <a:r>
            <a:rPr lang="en-US" sz="1600" b="1" i="1" dirty="0">
              <a:solidFill>
                <a:schemeClr val="tx1"/>
              </a:solidFill>
              <a:latin typeface="Book Antiqua" pitchFamily="18" charset="0"/>
            </a:rPr>
            <a:t> </a:t>
          </a:r>
          <a:r>
            <a:rPr lang="en-US" sz="1600" b="1" i="1" dirty="0" err="1">
              <a:solidFill>
                <a:schemeClr val="tx1"/>
              </a:solidFill>
              <a:latin typeface="Book Antiqua" pitchFamily="18" charset="0"/>
            </a:rPr>
            <a:t>tulisan</a:t>
          </a:r>
          <a:r>
            <a:rPr lang="en-US" sz="1600" b="1" dirty="0">
              <a:solidFill>
                <a:schemeClr val="tx1"/>
              </a:solidFill>
              <a:latin typeface="Book Antiqua" pitchFamily="18" charset="0"/>
            </a:rPr>
            <a:t>. </a:t>
          </a:r>
          <a:r>
            <a:rPr lang="en-US" sz="1600" b="1" dirty="0" err="1">
              <a:solidFill>
                <a:schemeClr val="tx1"/>
              </a:solidFill>
              <a:latin typeface="Book Antiqua" pitchFamily="18" charset="0"/>
            </a:rPr>
            <a:t>Gramedia</a:t>
          </a:r>
          <a:r>
            <a:rPr lang="en-US" sz="1600" b="1" dirty="0">
              <a:solidFill>
                <a:schemeClr val="tx1"/>
              </a:solidFill>
              <a:latin typeface="Book Antiqua" pitchFamily="18" charset="0"/>
            </a:rPr>
            <a:t> </a:t>
          </a:r>
          <a:r>
            <a:rPr lang="en-US" sz="1600" b="1" dirty="0" err="1">
              <a:solidFill>
                <a:schemeClr val="tx1"/>
              </a:solidFill>
              <a:latin typeface="Book Antiqua" pitchFamily="18" charset="0"/>
            </a:rPr>
            <a:t>Pustaka</a:t>
          </a:r>
          <a:r>
            <a:rPr lang="en-US" sz="1600" b="1" dirty="0">
              <a:solidFill>
                <a:schemeClr val="tx1"/>
              </a:solidFill>
              <a:latin typeface="Book Antiqua" pitchFamily="18" charset="0"/>
            </a:rPr>
            <a:t> </a:t>
          </a:r>
          <a:r>
            <a:rPr lang="en-US" sz="1600" b="1" dirty="0" err="1">
              <a:solidFill>
                <a:schemeClr val="tx1"/>
              </a:solidFill>
              <a:latin typeface="Book Antiqua" pitchFamily="18" charset="0"/>
            </a:rPr>
            <a:t>Utama</a:t>
          </a:r>
          <a:r>
            <a:rPr lang="en-US" sz="1600" b="1" dirty="0">
              <a:solidFill>
                <a:schemeClr val="tx1"/>
              </a:solidFill>
              <a:latin typeface="Book Antiqua" pitchFamily="18" charset="0"/>
            </a:rPr>
            <a:t>.</a:t>
          </a:r>
          <a:endParaRPr lang="en-US" sz="1600" b="1" dirty="0">
            <a:solidFill>
              <a:schemeClr val="tx1"/>
            </a:solidFill>
          </a:endParaRPr>
        </a:p>
      </dgm:t>
    </dgm:pt>
    <dgm:pt modelId="{3BCA110B-B319-429C-BD24-3F4C155AE557}" type="parTrans" cxnId="{8948A8C8-2E6C-4E15-B604-CA0E0A521A7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6F1FDE4-B8DC-43B9-9688-44FC23998FEF}" type="sibTrans" cxnId="{8948A8C8-2E6C-4E15-B604-CA0E0A521A7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E8D958E-8D82-49BB-BD97-E2193A02A1A5}" type="pres">
      <dgm:prSet presAssocID="{06F32AE8-706D-487F-B813-2CC6FD51878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D334F43-DC2C-4CF4-AD73-9F1DA2266136}" type="pres">
      <dgm:prSet presAssocID="{5565E644-EA86-4B6D-9C97-EC8B13DDF7FC}" presName="gear1" presStyleLbl="node1" presStyleIdx="0" presStyleCnt="3" custLinFactNeighborX="-32464" custLinFactNeighborY="9456">
        <dgm:presLayoutVars>
          <dgm:chMax val="1"/>
          <dgm:bulletEnabled val="1"/>
        </dgm:presLayoutVars>
      </dgm:prSet>
      <dgm:spPr/>
    </dgm:pt>
    <dgm:pt modelId="{3EE59BC5-E9C4-45F0-88AF-379FD2652589}" type="pres">
      <dgm:prSet presAssocID="{5565E644-EA86-4B6D-9C97-EC8B13DDF7FC}" presName="gear1srcNode" presStyleLbl="node1" presStyleIdx="0" presStyleCnt="3"/>
      <dgm:spPr/>
    </dgm:pt>
    <dgm:pt modelId="{10E7732B-668D-4B2E-8CA5-FB8B9CCE5E95}" type="pres">
      <dgm:prSet presAssocID="{5565E644-EA86-4B6D-9C97-EC8B13DDF7FC}" presName="gear1dstNode" presStyleLbl="node1" presStyleIdx="0" presStyleCnt="3"/>
      <dgm:spPr/>
    </dgm:pt>
    <dgm:pt modelId="{CBF12CB5-21A2-4B35-9510-D8ACB936C42E}" type="pres">
      <dgm:prSet presAssocID="{B50C0D52-A346-4C37-8156-F2FD379DB8E5}" presName="gear2" presStyleLbl="node1" presStyleIdx="1" presStyleCnt="3" custScaleX="176612" custScaleY="140501" custLinFactNeighborX="-95477" custLinFactNeighborY="-39967">
        <dgm:presLayoutVars>
          <dgm:chMax val="1"/>
          <dgm:bulletEnabled val="1"/>
        </dgm:presLayoutVars>
      </dgm:prSet>
      <dgm:spPr/>
    </dgm:pt>
    <dgm:pt modelId="{D100142D-39BB-47FB-AAB7-DECC540C83B2}" type="pres">
      <dgm:prSet presAssocID="{B50C0D52-A346-4C37-8156-F2FD379DB8E5}" presName="gear2srcNode" presStyleLbl="node1" presStyleIdx="1" presStyleCnt="3"/>
      <dgm:spPr/>
    </dgm:pt>
    <dgm:pt modelId="{C082EA29-CD7E-451F-B2CD-6CC584347F5B}" type="pres">
      <dgm:prSet presAssocID="{B50C0D52-A346-4C37-8156-F2FD379DB8E5}" presName="gear2dstNode" presStyleLbl="node1" presStyleIdx="1" presStyleCnt="3"/>
      <dgm:spPr/>
    </dgm:pt>
    <dgm:pt modelId="{850ED1A6-1DCB-4853-BF45-3AEB09A4DCA2}" type="pres">
      <dgm:prSet presAssocID="{7449A0EB-7883-4BFA-952A-CE69DA7E0BBA}" presName="gear3" presStyleLbl="node1" presStyleIdx="2" presStyleCnt="3" custScaleX="199083" custScaleY="185840" custLinFactNeighborX="12027" custLinFactNeighborY="-26563"/>
      <dgm:spPr/>
    </dgm:pt>
    <dgm:pt modelId="{FC66A081-722D-45A4-A425-F8DEC21EA2B6}" type="pres">
      <dgm:prSet presAssocID="{7449A0EB-7883-4BFA-952A-CE69DA7E0BBA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3F03D0D7-1506-48B8-9A05-8045DE433783}" type="pres">
      <dgm:prSet presAssocID="{7449A0EB-7883-4BFA-952A-CE69DA7E0BBA}" presName="gear3srcNode" presStyleLbl="node1" presStyleIdx="2" presStyleCnt="3"/>
      <dgm:spPr/>
    </dgm:pt>
    <dgm:pt modelId="{D00030C0-A709-4CFF-9639-6105E77305F4}" type="pres">
      <dgm:prSet presAssocID="{7449A0EB-7883-4BFA-952A-CE69DA7E0BBA}" presName="gear3dstNode" presStyleLbl="node1" presStyleIdx="2" presStyleCnt="3"/>
      <dgm:spPr/>
    </dgm:pt>
    <dgm:pt modelId="{0C084D41-4674-4791-919A-90F3505FC814}" type="pres">
      <dgm:prSet presAssocID="{ACC11612-6E81-46BD-9EF1-3444EF11E81A}" presName="connector1" presStyleLbl="sibTrans2D1" presStyleIdx="0" presStyleCnt="3"/>
      <dgm:spPr/>
    </dgm:pt>
    <dgm:pt modelId="{DD1D54E0-B26C-433B-94AC-A85FE68BC418}" type="pres">
      <dgm:prSet presAssocID="{2EFCC659-3F1A-45C0-96EB-8D06EFAE7F34}" presName="connector2" presStyleLbl="sibTrans2D1" presStyleIdx="1" presStyleCnt="3"/>
      <dgm:spPr/>
    </dgm:pt>
    <dgm:pt modelId="{71717FD8-45DE-4A6C-91EE-3D5BF101096C}" type="pres">
      <dgm:prSet presAssocID="{E6F1FDE4-B8DC-43B9-9688-44FC23998FEF}" presName="connector3" presStyleLbl="sibTrans2D1" presStyleIdx="2" presStyleCnt="3"/>
      <dgm:spPr/>
    </dgm:pt>
  </dgm:ptLst>
  <dgm:cxnLst>
    <dgm:cxn modelId="{80788113-24A0-4B44-9548-23CB2CC9860E}" type="presOf" srcId="{5565E644-EA86-4B6D-9C97-EC8B13DDF7FC}" destId="{3EE59BC5-E9C4-45F0-88AF-379FD2652589}" srcOrd="1" destOrd="0" presId="urn:microsoft.com/office/officeart/2005/8/layout/gear1"/>
    <dgm:cxn modelId="{0052201F-0181-4C5C-B91D-81FD302D4B63}" type="presOf" srcId="{06F32AE8-706D-487F-B813-2CC6FD518782}" destId="{7E8D958E-8D82-49BB-BD97-E2193A02A1A5}" srcOrd="0" destOrd="0" presId="urn:microsoft.com/office/officeart/2005/8/layout/gear1"/>
    <dgm:cxn modelId="{361E8622-E781-4D6B-8461-15A808AB9203}" srcId="{06F32AE8-706D-487F-B813-2CC6FD518782}" destId="{5565E644-EA86-4B6D-9C97-EC8B13DDF7FC}" srcOrd="0" destOrd="0" parTransId="{55AB4818-2A14-42E5-AD2F-983DD75B6B0F}" sibTransId="{ACC11612-6E81-46BD-9EF1-3444EF11E81A}"/>
    <dgm:cxn modelId="{10199F2E-021D-41A0-B353-3BD71F587F10}" type="presOf" srcId="{ACC11612-6E81-46BD-9EF1-3444EF11E81A}" destId="{0C084D41-4674-4791-919A-90F3505FC814}" srcOrd="0" destOrd="0" presId="urn:microsoft.com/office/officeart/2005/8/layout/gear1"/>
    <dgm:cxn modelId="{7220872F-F878-4DD3-9BD7-E69B3E8A3775}" type="presOf" srcId="{B50C0D52-A346-4C37-8156-F2FD379DB8E5}" destId="{CBF12CB5-21A2-4B35-9510-D8ACB936C42E}" srcOrd="0" destOrd="0" presId="urn:microsoft.com/office/officeart/2005/8/layout/gear1"/>
    <dgm:cxn modelId="{A255183E-B362-4CD4-A481-626EA4A6A58A}" type="presOf" srcId="{5565E644-EA86-4B6D-9C97-EC8B13DDF7FC}" destId="{DD334F43-DC2C-4CF4-AD73-9F1DA2266136}" srcOrd="0" destOrd="0" presId="urn:microsoft.com/office/officeart/2005/8/layout/gear1"/>
    <dgm:cxn modelId="{FAFF8740-C2E2-4C06-8A0B-B424707BCFF4}" type="presOf" srcId="{5565E644-EA86-4B6D-9C97-EC8B13DDF7FC}" destId="{10E7732B-668D-4B2E-8CA5-FB8B9CCE5E95}" srcOrd="2" destOrd="0" presId="urn:microsoft.com/office/officeart/2005/8/layout/gear1"/>
    <dgm:cxn modelId="{AAA08148-F282-47DA-A189-6A0B79AB186C}" srcId="{06F32AE8-706D-487F-B813-2CC6FD518782}" destId="{B50C0D52-A346-4C37-8156-F2FD379DB8E5}" srcOrd="1" destOrd="0" parTransId="{BBC03406-218E-43F9-8991-B90531EEC58E}" sibTransId="{2EFCC659-3F1A-45C0-96EB-8D06EFAE7F34}"/>
    <dgm:cxn modelId="{71479649-1E61-48FC-86F7-DC9376E30C37}" type="presOf" srcId="{7449A0EB-7883-4BFA-952A-CE69DA7E0BBA}" destId="{3F03D0D7-1506-48B8-9A05-8045DE433783}" srcOrd="2" destOrd="0" presId="urn:microsoft.com/office/officeart/2005/8/layout/gear1"/>
    <dgm:cxn modelId="{B099DA4A-D2EA-426C-A684-657A42B63F4F}" type="presOf" srcId="{7449A0EB-7883-4BFA-952A-CE69DA7E0BBA}" destId="{850ED1A6-1DCB-4853-BF45-3AEB09A4DCA2}" srcOrd="0" destOrd="0" presId="urn:microsoft.com/office/officeart/2005/8/layout/gear1"/>
    <dgm:cxn modelId="{8708678F-7EDA-4B90-BE06-C111A657EC47}" type="presOf" srcId="{B50C0D52-A346-4C37-8156-F2FD379DB8E5}" destId="{D100142D-39BB-47FB-AAB7-DECC540C83B2}" srcOrd="1" destOrd="0" presId="urn:microsoft.com/office/officeart/2005/8/layout/gear1"/>
    <dgm:cxn modelId="{E439D997-1E78-45A4-BDD6-5DEF10C4119F}" type="presOf" srcId="{7449A0EB-7883-4BFA-952A-CE69DA7E0BBA}" destId="{D00030C0-A709-4CFF-9639-6105E77305F4}" srcOrd="3" destOrd="0" presId="urn:microsoft.com/office/officeart/2005/8/layout/gear1"/>
    <dgm:cxn modelId="{AA3574A7-2E91-48DD-95C5-D01FB35E6923}" type="presOf" srcId="{E6F1FDE4-B8DC-43B9-9688-44FC23998FEF}" destId="{71717FD8-45DE-4A6C-91EE-3D5BF101096C}" srcOrd="0" destOrd="0" presId="urn:microsoft.com/office/officeart/2005/8/layout/gear1"/>
    <dgm:cxn modelId="{C29C39AA-255A-4360-B43E-C100280BD12A}" type="presOf" srcId="{2EFCC659-3F1A-45C0-96EB-8D06EFAE7F34}" destId="{DD1D54E0-B26C-433B-94AC-A85FE68BC418}" srcOrd="0" destOrd="0" presId="urn:microsoft.com/office/officeart/2005/8/layout/gear1"/>
    <dgm:cxn modelId="{7FA086BD-84E9-43AD-9655-C716FACAF553}" type="presOf" srcId="{7449A0EB-7883-4BFA-952A-CE69DA7E0BBA}" destId="{FC66A081-722D-45A4-A425-F8DEC21EA2B6}" srcOrd="1" destOrd="0" presId="urn:microsoft.com/office/officeart/2005/8/layout/gear1"/>
    <dgm:cxn modelId="{8948A8C8-2E6C-4E15-B604-CA0E0A521A75}" srcId="{06F32AE8-706D-487F-B813-2CC6FD518782}" destId="{7449A0EB-7883-4BFA-952A-CE69DA7E0BBA}" srcOrd="2" destOrd="0" parTransId="{3BCA110B-B319-429C-BD24-3F4C155AE557}" sibTransId="{E6F1FDE4-B8DC-43B9-9688-44FC23998FEF}"/>
    <dgm:cxn modelId="{DBF371EB-51E2-4952-A0A4-099DA2EC0510}" type="presOf" srcId="{B50C0D52-A346-4C37-8156-F2FD379DB8E5}" destId="{C082EA29-CD7E-451F-B2CD-6CC584347F5B}" srcOrd="2" destOrd="0" presId="urn:microsoft.com/office/officeart/2005/8/layout/gear1"/>
    <dgm:cxn modelId="{0C5286F0-2A2C-47E4-AB2C-1BF06CECA444}" type="presParOf" srcId="{7E8D958E-8D82-49BB-BD97-E2193A02A1A5}" destId="{DD334F43-DC2C-4CF4-AD73-9F1DA2266136}" srcOrd="0" destOrd="0" presId="urn:microsoft.com/office/officeart/2005/8/layout/gear1"/>
    <dgm:cxn modelId="{C0892B3C-D5EC-4608-935B-57574366F932}" type="presParOf" srcId="{7E8D958E-8D82-49BB-BD97-E2193A02A1A5}" destId="{3EE59BC5-E9C4-45F0-88AF-379FD2652589}" srcOrd="1" destOrd="0" presId="urn:microsoft.com/office/officeart/2005/8/layout/gear1"/>
    <dgm:cxn modelId="{FD4AEC17-2371-4C1C-86DF-CFB42AB3E608}" type="presParOf" srcId="{7E8D958E-8D82-49BB-BD97-E2193A02A1A5}" destId="{10E7732B-668D-4B2E-8CA5-FB8B9CCE5E95}" srcOrd="2" destOrd="0" presId="urn:microsoft.com/office/officeart/2005/8/layout/gear1"/>
    <dgm:cxn modelId="{B12F5575-93A3-474C-B216-0DE559CC7AF5}" type="presParOf" srcId="{7E8D958E-8D82-49BB-BD97-E2193A02A1A5}" destId="{CBF12CB5-21A2-4B35-9510-D8ACB936C42E}" srcOrd="3" destOrd="0" presId="urn:microsoft.com/office/officeart/2005/8/layout/gear1"/>
    <dgm:cxn modelId="{C1E9E630-6446-46C9-89C5-A4D1E3AC0C5C}" type="presParOf" srcId="{7E8D958E-8D82-49BB-BD97-E2193A02A1A5}" destId="{D100142D-39BB-47FB-AAB7-DECC540C83B2}" srcOrd="4" destOrd="0" presId="urn:microsoft.com/office/officeart/2005/8/layout/gear1"/>
    <dgm:cxn modelId="{7D89B42B-7C45-4549-8A42-5D8355BA94B2}" type="presParOf" srcId="{7E8D958E-8D82-49BB-BD97-E2193A02A1A5}" destId="{C082EA29-CD7E-451F-B2CD-6CC584347F5B}" srcOrd="5" destOrd="0" presId="urn:microsoft.com/office/officeart/2005/8/layout/gear1"/>
    <dgm:cxn modelId="{827C4F73-90DB-43E8-BDB9-7C73E4E585B8}" type="presParOf" srcId="{7E8D958E-8D82-49BB-BD97-E2193A02A1A5}" destId="{850ED1A6-1DCB-4853-BF45-3AEB09A4DCA2}" srcOrd="6" destOrd="0" presId="urn:microsoft.com/office/officeart/2005/8/layout/gear1"/>
    <dgm:cxn modelId="{880681B5-1963-466C-86D3-CADEB875BEEA}" type="presParOf" srcId="{7E8D958E-8D82-49BB-BD97-E2193A02A1A5}" destId="{FC66A081-722D-45A4-A425-F8DEC21EA2B6}" srcOrd="7" destOrd="0" presId="urn:microsoft.com/office/officeart/2005/8/layout/gear1"/>
    <dgm:cxn modelId="{F5361AE4-BF36-401B-BAB2-BEE1568398B3}" type="presParOf" srcId="{7E8D958E-8D82-49BB-BD97-E2193A02A1A5}" destId="{3F03D0D7-1506-48B8-9A05-8045DE433783}" srcOrd="8" destOrd="0" presId="urn:microsoft.com/office/officeart/2005/8/layout/gear1"/>
    <dgm:cxn modelId="{E721474A-945A-49D1-898C-EA3C92B617F3}" type="presParOf" srcId="{7E8D958E-8D82-49BB-BD97-E2193A02A1A5}" destId="{D00030C0-A709-4CFF-9639-6105E77305F4}" srcOrd="9" destOrd="0" presId="urn:microsoft.com/office/officeart/2005/8/layout/gear1"/>
    <dgm:cxn modelId="{6141133E-466A-4AB1-9468-0EF78A3DF1BF}" type="presParOf" srcId="{7E8D958E-8D82-49BB-BD97-E2193A02A1A5}" destId="{0C084D41-4674-4791-919A-90F3505FC814}" srcOrd="10" destOrd="0" presId="urn:microsoft.com/office/officeart/2005/8/layout/gear1"/>
    <dgm:cxn modelId="{319E1B10-5046-4CDC-A519-4E1D82790B82}" type="presParOf" srcId="{7E8D958E-8D82-49BB-BD97-E2193A02A1A5}" destId="{DD1D54E0-B26C-433B-94AC-A85FE68BC418}" srcOrd="11" destOrd="0" presId="urn:microsoft.com/office/officeart/2005/8/layout/gear1"/>
    <dgm:cxn modelId="{79A111C3-1284-4A58-8B4D-CE2C5ADD83C6}" type="presParOf" srcId="{7E8D958E-8D82-49BB-BD97-E2193A02A1A5}" destId="{71717FD8-45DE-4A6C-91EE-3D5BF101096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34F43-DC2C-4CF4-AD73-9F1DA2266136}">
      <dsp:nvSpPr>
        <dsp:cNvPr id="0" name=""/>
        <dsp:cNvSpPr/>
      </dsp:nvSpPr>
      <dsp:spPr>
        <a:xfrm>
          <a:off x="4187430" y="2996566"/>
          <a:ext cx="2980266" cy="2980266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tx1"/>
              </a:solidFill>
              <a:latin typeface="Book Antiqua" pitchFamily="18" charset="0"/>
            </a:rPr>
            <a:t>Arifin</a:t>
          </a:r>
          <a:r>
            <a:rPr lang="en-US" sz="1600" b="1" kern="1200" dirty="0">
              <a:solidFill>
                <a:schemeClr val="tx1"/>
              </a:solidFill>
              <a:latin typeface="Book Antiqua" pitchFamily="18" charset="0"/>
            </a:rPr>
            <a:t>, B., &amp; </a:t>
          </a:r>
          <a:r>
            <a:rPr lang="en-US" sz="1600" b="1" kern="1200" dirty="0" err="1">
              <a:solidFill>
                <a:schemeClr val="tx1"/>
              </a:solidFill>
              <a:latin typeface="Book Antiqua" pitchFamily="18" charset="0"/>
            </a:rPr>
            <a:t>Rachbini</a:t>
          </a:r>
          <a:r>
            <a:rPr lang="en-US" sz="1600" b="1" kern="1200" dirty="0">
              <a:solidFill>
                <a:schemeClr val="tx1"/>
              </a:solidFill>
              <a:latin typeface="Book Antiqua" pitchFamily="18" charset="0"/>
            </a:rPr>
            <a:t>, D. J. (2001). </a:t>
          </a:r>
          <a:r>
            <a:rPr lang="en-US" sz="1600" b="1" kern="1200" dirty="0" err="1">
              <a:solidFill>
                <a:schemeClr val="tx1"/>
              </a:solidFill>
              <a:latin typeface="Book Antiqua" pitchFamily="18" charset="0"/>
            </a:rPr>
            <a:t>Ekonomi</a:t>
          </a:r>
          <a:r>
            <a:rPr lang="en-US" sz="1600" b="1" kern="1200" dirty="0">
              <a:solidFill>
                <a:schemeClr val="tx1"/>
              </a:solidFill>
              <a:latin typeface="Book Antiqua" pitchFamily="18" charset="0"/>
            </a:rPr>
            <a:t> </a:t>
          </a:r>
          <a:r>
            <a:rPr lang="en-US" sz="1600" b="1" kern="1200" dirty="0" err="1">
              <a:solidFill>
                <a:schemeClr val="tx1"/>
              </a:solidFill>
              <a:latin typeface="Book Antiqua" pitchFamily="18" charset="0"/>
            </a:rPr>
            <a:t>politik</a:t>
          </a:r>
          <a:r>
            <a:rPr lang="en-US" sz="1600" b="1" kern="1200" dirty="0">
              <a:solidFill>
                <a:schemeClr val="tx1"/>
              </a:solidFill>
              <a:latin typeface="Book Antiqua" pitchFamily="18" charset="0"/>
            </a:rPr>
            <a:t> </a:t>
          </a:r>
          <a:r>
            <a:rPr lang="en-US" sz="1600" b="1" kern="1200" dirty="0" err="1">
              <a:solidFill>
                <a:schemeClr val="tx1"/>
              </a:solidFill>
              <a:latin typeface="Book Antiqua" pitchFamily="18" charset="0"/>
            </a:rPr>
            <a:t>dan</a:t>
          </a:r>
          <a:r>
            <a:rPr lang="en-US" sz="1600" b="1" kern="1200" dirty="0">
              <a:solidFill>
                <a:schemeClr val="tx1"/>
              </a:solidFill>
              <a:latin typeface="Book Antiqua" pitchFamily="18" charset="0"/>
            </a:rPr>
            <a:t> </a:t>
          </a:r>
          <a:r>
            <a:rPr lang="en-US" sz="1600" b="1" kern="1200" dirty="0" err="1">
              <a:solidFill>
                <a:schemeClr val="tx1"/>
              </a:solidFill>
              <a:latin typeface="Book Antiqua" pitchFamily="18" charset="0"/>
            </a:rPr>
            <a:t>kebijakan</a:t>
          </a:r>
          <a:r>
            <a:rPr lang="en-US" sz="1600" b="1" kern="1200" dirty="0">
              <a:solidFill>
                <a:schemeClr val="tx1"/>
              </a:solidFill>
              <a:latin typeface="Book Antiqua" pitchFamily="18" charset="0"/>
            </a:rPr>
            <a:t> </a:t>
          </a:r>
          <a:r>
            <a:rPr lang="en-US" sz="1600" b="1" kern="1200" dirty="0" err="1">
              <a:solidFill>
                <a:schemeClr val="tx1"/>
              </a:solidFill>
              <a:latin typeface="Book Antiqua" pitchFamily="18" charset="0"/>
            </a:rPr>
            <a:t>publik</a:t>
          </a:r>
          <a:r>
            <a:rPr lang="en-US" sz="1600" b="1" kern="1200" dirty="0">
              <a:solidFill>
                <a:schemeClr val="tx1"/>
              </a:solidFill>
              <a:latin typeface="Book Antiqua" pitchFamily="18" charset="0"/>
            </a:rPr>
            <a:t>. </a:t>
          </a:r>
          <a:r>
            <a:rPr lang="en-US" sz="1600" b="1" kern="1200" dirty="0" err="1">
              <a:solidFill>
                <a:schemeClr val="tx1"/>
              </a:solidFill>
              <a:latin typeface="Book Antiqua" pitchFamily="18" charset="0"/>
            </a:rPr>
            <a:t>Gramedia</a:t>
          </a:r>
          <a:r>
            <a:rPr lang="en-US" sz="1600" b="1" kern="1200" dirty="0">
              <a:solidFill>
                <a:schemeClr val="tx1"/>
              </a:solidFill>
              <a:latin typeface="Book Antiqua" pitchFamily="18" charset="0"/>
            </a:rPr>
            <a:t> </a:t>
          </a:r>
          <a:r>
            <a:rPr lang="en-US" sz="1600" b="1" kern="1200" dirty="0" err="1">
              <a:solidFill>
                <a:schemeClr val="tx1"/>
              </a:solidFill>
              <a:latin typeface="Book Antiqua" pitchFamily="18" charset="0"/>
            </a:rPr>
            <a:t>Widiasarana</a:t>
          </a:r>
          <a:r>
            <a:rPr lang="en-US" sz="1600" b="1" kern="1200" dirty="0">
              <a:solidFill>
                <a:schemeClr val="tx1"/>
              </a:solidFill>
              <a:latin typeface="Book Antiqua" pitchFamily="18" charset="0"/>
            </a:rPr>
            <a:t> Indonesia.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4786596" y="3694679"/>
        <a:ext cx="1781934" cy="1531918"/>
      </dsp:txXfrm>
    </dsp:sp>
    <dsp:sp modelId="{CBF12CB5-21A2-4B35-9510-D8ACB936C42E}">
      <dsp:nvSpPr>
        <dsp:cNvPr id="0" name=""/>
        <dsp:cNvSpPr/>
      </dsp:nvSpPr>
      <dsp:spPr>
        <a:xfrm>
          <a:off x="521268" y="986945"/>
          <a:ext cx="3828006" cy="3045312"/>
        </a:xfrm>
        <a:prstGeom prst="gear6">
          <a:avLst/>
        </a:prstGeom>
        <a:solidFill>
          <a:schemeClr val="accent2">
            <a:hueOff val="-10081593"/>
            <a:satOff val="4384"/>
            <a:lumOff val="127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solidFill>
                <a:schemeClr val="tx1"/>
              </a:solidFill>
              <a:latin typeface="Book Antiqua" pitchFamily="18" charset="0"/>
            </a:rPr>
            <a:t>Guritno, M. (1993). Ekonomi Publik Edisi 3.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1401708" y="1758245"/>
        <a:ext cx="2067126" cy="1502712"/>
      </dsp:txXfrm>
    </dsp:sp>
    <dsp:sp modelId="{850ED1A6-1DCB-4853-BF45-3AEB09A4DCA2}">
      <dsp:nvSpPr>
        <dsp:cNvPr id="0" name=""/>
        <dsp:cNvSpPr/>
      </dsp:nvSpPr>
      <dsp:spPr>
        <a:xfrm rot="20700000">
          <a:off x="3844219" y="-63202"/>
          <a:ext cx="4330816" cy="3843697"/>
        </a:xfrm>
        <a:prstGeom prst="gear6">
          <a:avLst/>
        </a:prstGeom>
        <a:solidFill>
          <a:schemeClr val="accent2">
            <a:hueOff val="-20163186"/>
            <a:satOff val="8769"/>
            <a:lumOff val="255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tx1"/>
              </a:solidFill>
              <a:latin typeface="Book Antiqua" pitchFamily="18" charset="0"/>
            </a:rPr>
            <a:t>Mangkoesoebroto</a:t>
          </a:r>
          <a:r>
            <a:rPr lang="en-US" sz="1600" b="1" kern="1200" dirty="0">
              <a:solidFill>
                <a:schemeClr val="tx1"/>
              </a:solidFill>
              <a:latin typeface="Book Antiqua" pitchFamily="18" charset="0"/>
            </a:rPr>
            <a:t>, G., &amp; </a:t>
          </a:r>
          <a:r>
            <a:rPr lang="en-US" sz="1600" b="1" kern="1200" dirty="0" err="1">
              <a:solidFill>
                <a:schemeClr val="tx1"/>
              </a:solidFill>
              <a:latin typeface="Book Antiqua" pitchFamily="18" charset="0"/>
            </a:rPr>
            <a:t>Prasetiantono</a:t>
          </a:r>
          <a:r>
            <a:rPr lang="en-US" sz="1600" b="1" kern="1200" dirty="0">
              <a:solidFill>
                <a:schemeClr val="tx1"/>
              </a:solidFill>
              <a:latin typeface="Book Antiqua" pitchFamily="18" charset="0"/>
            </a:rPr>
            <a:t>, A. T. (1994). </a:t>
          </a:r>
          <a:r>
            <a:rPr lang="en-US" sz="1600" b="1" i="1" kern="1200" dirty="0" err="1">
              <a:solidFill>
                <a:schemeClr val="tx1"/>
              </a:solidFill>
              <a:latin typeface="Book Antiqua" pitchFamily="18" charset="0"/>
            </a:rPr>
            <a:t>Kebijakan</a:t>
          </a:r>
          <a:r>
            <a:rPr lang="en-US" sz="1600" b="1" i="1" kern="1200" dirty="0">
              <a:solidFill>
                <a:schemeClr val="tx1"/>
              </a:solidFill>
              <a:latin typeface="Book Antiqua" pitchFamily="18" charset="0"/>
            </a:rPr>
            <a:t> </a:t>
          </a:r>
          <a:r>
            <a:rPr lang="en-US" sz="1600" b="1" i="1" kern="1200" dirty="0" err="1">
              <a:solidFill>
                <a:schemeClr val="tx1"/>
              </a:solidFill>
              <a:latin typeface="Book Antiqua" pitchFamily="18" charset="0"/>
            </a:rPr>
            <a:t>ekonomi</a:t>
          </a:r>
          <a:r>
            <a:rPr lang="en-US" sz="1600" b="1" i="1" kern="1200" dirty="0">
              <a:solidFill>
                <a:schemeClr val="tx1"/>
              </a:solidFill>
              <a:latin typeface="Book Antiqua" pitchFamily="18" charset="0"/>
            </a:rPr>
            <a:t> </a:t>
          </a:r>
          <a:r>
            <a:rPr lang="en-US" sz="1600" b="1" i="1" kern="1200" dirty="0" err="1">
              <a:solidFill>
                <a:schemeClr val="tx1"/>
              </a:solidFill>
              <a:latin typeface="Book Antiqua" pitchFamily="18" charset="0"/>
            </a:rPr>
            <a:t>publik</a:t>
          </a:r>
          <a:r>
            <a:rPr lang="en-US" sz="1600" b="1" i="1" kern="1200" dirty="0">
              <a:solidFill>
                <a:schemeClr val="tx1"/>
              </a:solidFill>
              <a:latin typeface="Book Antiqua" pitchFamily="18" charset="0"/>
            </a:rPr>
            <a:t> di Indonesia: </a:t>
          </a:r>
          <a:r>
            <a:rPr lang="en-US" sz="1600" b="1" i="1" kern="1200" dirty="0" err="1">
              <a:solidFill>
                <a:schemeClr val="tx1"/>
              </a:solidFill>
              <a:latin typeface="Book Antiqua" pitchFamily="18" charset="0"/>
            </a:rPr>
            <a:t>substansi</a:t>
          </a:r>
          <a:r>
            <a:rPr lang="en-US" sz="1600" b="1" i="1" kern="1200" dirty="0">
              <a:solidFill>
                <a:schemeClr val="tx1"/>
              </a:solidFill>
              <a:latin typeface="Book Antiqua" pitchFamily="18" charset="0"/>
            </a:rPr>
            <a:t> </a:t>
          </a:r>
          <a:r>
            <a:rPr lang="en-US" sz="1600" b="1" i="1" kern="1200" dirty="0" err="1">
              <a:solidFill>
                <a:schemeClr val="tx1"/>
              </a:solidFill>
              <a:latin typeface="Book Antiqua" pitchFamily="18" charset="0"/>
            </a:rPr>
            <a:t>dan</a:t>
          </a:r>
          <a:r>
            <a:rPr lang="en-US" sz="1600" b="1" i="1" kern="1200" dirty="0">
              <a:solidFill>
                <a:schemeClr val="tx1"/>
              </a:solidFill>
              <a:latin typeface="Book Antiqua" pitchFamily="18" charset="0"/>
            </a:rPr>
            <a:t> </a:t>
          </a:r>
          <a:r>
            <a:rPr lang="en-US" sz="1600" b="1" i="1" kern="1200" dirty="0" err="1">
              <a:solidFill>
                <a:schemeClr val="tx1"/>
              </a:solidFill>
              <a:latin typeface="Book Antiqua" pitchFamily="18" charset="0"/>
            </a:rPr>
            <a:t>urgensi</a:t>
          </a:r>
          <a:r>
            <a:rPr lang="en-US" sz="1600" b="1" i="1" kern="1200" dirty="0">
              <a:solidFill>
                <a:schemeClr val="tx1"/>
              </a:solidFill>
              <a:latin typeface="Book Antiqua" pitchFamily="18" charset="0"/>
            </a:rPr>
            <a:t>: </a:t>
          </a:r>
          <a:r>
            <a:rPr lang="en-US" sz="1600" b="1" i="1" kern="1200" dirty="0" err="1">
              <a:solidFill>
                <a:schemeClr val="tx1"/>
              </a:solidFill>
              <a:latin typeface="Book Antiqua" pitchFamily="18" charset="0"/>
            </a:rPr>
            <a:t>kumpulan</a:t>
          </a:r>
          <a:r>
            <a:rPr lang="en-US" sz="1600" b="1" i="1" kern="1200" dirty="0">
              <a:solidFill>
                <a:schemeClr val="tx1"/>
              </a:solidFill>
              <a:latin typeface="Book Antiqua" pitchFamily="18" charset="0"/>
            </a:rPr>
            <a:t> </a:t>
          </a:r>
          <a:r>
            <a:rPr lang="en-US" sz="1600" b="1" i="1" kern="1200" dirty="0" err="1">
              <a:solidFill>
                <a:schemeClr val="tx1"/>
              </a:solidFill>
              <a:latin typeface="Book Antiqua" pitchFamily="18" charset="0"/>
            </a:rPr>
            <a:t>tulisan</a:t>
          </a:r>
          <a:r>
            <a:rPr lang="en-US" sz="1600" b="1" kern="1200" dirty="0">
              <a:solidFill>
                <a:schemeClr val="tx1"/>
              </a:solidFill>
              <a:latin typeface="Book Antiqua" pitchFamily="18" charset="0"/>
            </a:rPr>
            <a:t>. </a:t>
          </a:r>
          <a:r>
            <a:rPr lang="en-US" sz="1600" b="1" kern="1200" dirty="0" err="1">
              <a:solidFill>
                <a:schemeClr val="tx1"/>
              </a:solidFill>
              <a:latin typeface="Book Antiqua" pitchFamily="18" charset="0"/>
            </a:rPr>
            <a:t>Gramedia</a:t>
          </a:r>
          <a:r>
            <a:rPr lang="en-US" sz="1600" b="1" kern="1200" dirty="0">
              <a:solidFill>
                <a:schemeClr val="tx1"/>
              </a:solidFill>
              <a:latin typeface="Book Antiqua" pitchFamily="18" charset="0"/>
            </a:rPr>
            <a:t> </a:t>
          </a:r>
          <a:r>
            <a:rPr lang="en-US" sz="1600" b="1" kern="1200" dirty="0" err="1">
              <a:solidFill>
                <a:schemeClr val="tx1"/>
              </a:solidFill>
              <a:latin typeface="Book Antiqua" pitchFamily="18" charset="0"/>
            </a:rPr>
            <a:t>Pustaka</a:t>
          </a:r>
          <a:r>
            <a:rPr lang="en-US" sz="1600" b="1" kern="1200" dirty="0">
              <a:solidFill>
                <a:schemeClr val="tx1"/>
              </a:solidFill>
              <a:latin typeface="Book Antiqua" pitchFamily="18" charset="0"/>
            </a:rPr>
            <a:t> </a:t>
          </a:r>
          <a:r>
            <a:rPr lang="en-US" sz="1600" b="1" kern="1200" dirty="0" err="1">
              <a:solidFill>
                <a:schemeClr val="tx1"/>
              </a:solidFill>
              <a:latin typeface="Book Antiqua" pitchFamily="18" charset="0"/>
            </a:rPr>
            <a:t>Utama</a:t>
          </a:r>
          <a:r>
            <a:rPr lang="en-US" sz="1600" b="1" kern="1200" dirty="0">
              <a:solidFill>
                <a:schemeClr val="tx1"/>
              </a:solidFill>
              <a:latin typeface="Book Antiqua" pitchFamily="18" charset="0"/>
            </a:rPr>
            <a:t>.</a:t>
          </a:r>
          <a:endParaRPr lang="en-US" sz="1600" b="1" kern="1200" dirty="0">
            <a:solidFill>
              <a:schemeClr val="tx1"/>
            </a:solidFill>
          </a:endParaRPr>
        </a:p>
      </dsp:txBody>
      <dsp:txXfrm rot="-20700000">
        <a:off x="4822987" y="750940"/>
        <a:ext cx="2373281" cy="2215411"/>
      </dsp:txXfrm>
    </dsp:sp>
    <dsp:sp modelId="{0C084D41-4674-4791-919A-90F3505FC814}">
      <dsp:nvSpPr>
        <dsp:cNvPr id="0" name=""/>
        <dsp:cNvSpPr/>
      </dsp:nvSpPr>
      <dsp:spPr>
        <a:xfrm>
          <a:off x="4939454" y="2539030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1D54E0-B26C-433B-94AC-A85FE68BC418}">
      <dsp:nvSpPr>
        <dsp:cNvPr id="0" name=""/>
        <dsp:cNvSpPr/>
      </dsp:nvSpPr>
      <dsp:spPr>
        <a:xfrm>
          <a:off x="3037116" y="1807306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-10081593"/>
            <a:satOff val="4384"/>
            <a:lumOff val="12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17FD8-45DE-4A6C-91EE-3D5BF101096C}">
      <dsp:nvSpPr>
        <dsp:cNvPr id="0" name=""/>
        <dsp:cNvSpPr/>
      </dsp:nvSpPr>
      <dsp:spPr>
        <a:xfrm>
          <a:off x="4143745" y="326389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-20163186"/>
            <a:satOff val="8769"/>
            <a:lumOff val="25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73DD3-27A3-49CA-BF64-72B79C53801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76EC8-B0D0-41EB-8E89-05A324A33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05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76EC8-B0D0-41EB-8E89-05A324A338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18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76EC8-B0D0-41EB-8E89-05A324A338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76EC8-B0D0-41EB-8E89-05A324A338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44E5C26-4453-4F91-95EE-086D2A4BE8E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/>
              <a:t>Office Mix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BE7F525-3272-43BE-A14F-C77886436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5C26-4453-4F91-95EE-086D2A4BE8E9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Mix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7F525-3272-43BE-A14F-C778864363E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95"/>
          <a:stretch/>
        </p:blipFill>
        <p:spPr>
          <a:xfrm>
            <a:off x="0" y="0"/>
            <a:ext cx="12192000" cy="68749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5C26-4453-4F91-95EE-086D2A4BE8E9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Mix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7F525-3272-43BE-A14F-C778864363E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95"/>
          <a:stretch/>
        </p:blipFill>
        <p:spPr>
          <a:xfrm>
            <a:off x="0" y="0"/>
            <a:ext cx="12192000" cy="68749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Photo_ Slid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01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564395"/>
            <a:ext cx="10515600" cy="46125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1708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FBAE40"/>
          </p15:clr>
        </p15:guide>
        <p15:guide id="2" pos="50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6096" y="6411566"/>
            <a:ext cx="12179808" cy="448056"/>
          </a:xfrm>
          <a:prstGeom prst="rect">
            <a:avLst/>
          </a:prstGeom>
          <a:solidFill>
            <a:srgbClr val="34343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366" y="6462848"/>
            <a:ext cx="1250134" cy="3454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2159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FBAE40"/>
          </p15:clr>
        </p15:guide>
        <p15:guide id="2" pos="50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01"/>
          <a:stretch/>
        </p:blipFill>
        <p:spPr>
          <a:xfrm rot="10800000">
            <a:off x="0" y="0"/>
            <a:ext cx="12192000" cy="518578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 rot="10800000">
            <a:off x="0" y="-1"/>
            <a:ext cx="12192000" cy="5185780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38200" y="3116424"/>
            <a:ext cx="10515600" cy="2069356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38200" y="5277855"/>
            <a:ext cx="10515600" cy="94197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047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5C26-4453-4F91-95EE-086D2A4BE8E9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Mix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7F525-3272-43BE-A14F-C778864363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01"/>
          <a:stretch/>
        </p:blipFill>
        <p:spPr>
          <a:xfrm rot="10800000">
            <a:off x="0" y="0"/>
            <a:ext cx="12192000" cy="518578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10800000">
            <a:off x="0" y="-1"/>
            <a:ext cx="12192000" cy="5185780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5C26-4453-4F91-95EE-086D2A4BE8E9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Mix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7F525-3272-43BE-A14F-C778864363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5C26-4453-4F91-95EE-086D2A4BE8E9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Mix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7F525-3272-43BE-A14F-C778864363E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95"/>
          <a:stretch/>
        </p:blipFill>
        <p:spPr>
          <a:xfrm>
            <a:off x="0" y="0"/>
            <a:ext cx="12192000" cy="687493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5C26-4453-4F91-95EE-086D2A4BE8E9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Mix  </a:t>
            </a:r>
            <a:r>
              <a:rPr lang="en-US">
                <a:solidFill>
                  <a:schemeClr val="bg1">
                    <a:lumMod val="85000"/>
                  </a:schemeClr>
                </a:solidFill>
              </a:rPr>
              <a:t>|</a:t>
            </a:r>
            <a:endParaRPr lang="en-US" baseline="6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7F525-3272-43BE-A14F-C778864363E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33590"/>
            <a:ext cx="12192000" cy="6858000"/>
          </a:xfrm>
          <a:prstGeom prst="rect">
            <a:avLst/>
          </a:prstGeom>
          <a:gradFill>
            <a:gsLst>
              <a:gs pos="21000">
                <a:schemeClr val="bg1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5C26-4453-4F91-95EE-086D2A4BE8E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Mix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7F525-3272-43BE-A14F-C77886436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444E5C26-4453-4F91-95EE-086D2A4BE8E9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Mix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7F525-3272-43BE-A14F-C778864363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95"/>
          <a:stretch/>
        </p:blipFill>
        <p:spPr>
          <a:xfrm>
            <a:off x="0" y="0"/>
            <a:ext cx="12192000" cy="687493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44E5C26-4453-4F91-95EE-086D2A4BE8E9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Office Mix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BE7F525-3272-43BE-A14F-C778864363E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848" y="-12848"/>
            <a:ext cx="6863863" cy="688956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6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44E5C26-4453-4F91-95EE-086D2A4BE8E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Office Mix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BE7F525-3272-43BE-A14F-C778864363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10296" y="1944335"/>
            <a:ext cx="4298019" cy="4093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66" r:id="rId13"/>
    <p:sldLayoutId id="2147483662" r:id="rId14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video" Target="NULL" TargetMode="Externa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customXml" Target="../../customXml/item4.xml"/><Relationship Id="rId6" Type="http://schemas.microsoft.com/office/2007/relationships/media" Target="../media/media1.mp4"/><Relationship Id="rId11" Type="http://schemas.openxmlformats.org/officeDocument/2006/relationships/image" Target="../media/image9.png"/><Relationship Id="rId5" Type="http://schemas.openxmlformats.org/officeDocument/2006/relationships/tags" Target="../tags/tag5.xml"/><Relationship Id="rId10" Type="http://schemas.openxmlformats.org/officeDocument/2006/relationships/image" Target="../media/image8.png"/><Relationship Id="rId4" Type="http://schemas.openxmlformats.org/officeDocument/2006/relationships/customXml" Target="../../customXml/item8.xml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9.png"/><Relationship Id="rId3" Type="http://schemas.openxmlformats.org/officeDocument/2006/relationships/video" Target="NULL" TargetMode="External"/><Relationship Id="rId7" Type="http://schemas.openxmlformats.org/officeDocument/2006/relationships/customXml" Target="../../customXml/item6.xml"/><Relationship Id="rId12" Type="http://schemas.openxmlformats.org/officeDocument/2006/relationships/slide" Target="slide8.xml"/><Relationship Id="rId17" Type="http://schemas.openxmlformats.org/officeDocument/2006/relationships/image" Target="../media/image15.jpg"/><Relationship Id="rId2" Type="http://schemas.openxmlformats.org/officeDocument/2006/relationships/tags" Target="../tags/tag6.xml"/><Relationship Id="rId16" Type="http://schemas.openxmlformats.org/officeDocument/2006/relationships/image" Target="../media/image14.png"/><Relationship Id="rId1" Type="http://schemas.openxmlformats.org/officeDocument/2006/relationships/customXml" Target="../../customXml/item2.xml"/><Relationship Id="rId6" Type="http://schemas.microsoft.com/office/2007/relationships/media" Target="../media/media2.mp4"/><Relationship Id="rId11" Type="http://schemas.openxmlformats.org/officeDocument/2006/relationships/image" Target="../media/image8.png"/><Relationship Id="rId5" Type="http://schemas.openxmlformats.org/officeDocument/2006/relationships/tags" Target="../tags/tag7.xml"/><Relationship Id="rId15" Type="http://schemas.openxmlformats.org/officeDocument/2006/relationships/image" Target="../media/image13.jpg"/><Relationship Id="rId10" Type="http://schemas.openxmlformats.org/officeDocument/2006/relationships/notesSlide" Target="../notesSlides/notesSlide2.xml"/><Relationship Id="rId4" Type="http://schemas.openxmlformats.org/officeDocument/2006/relationships/customXml" Target="../../customXml/item5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hyperlink" Target="https://portal.office.com/start?sku=78e66a63-337a-4a9a-8959-41c6654dfb56" TargetMode="External"/><Relationship Id="rId3" Type="http://schemas.openxmlformats.org/officeDocument/2006/relationships/video" Target="NULL" TargetMode="External"/><Relationship Id="rId7" Type="http://schemas.openxmlformats.org/officeDocument/2006/relationships/customXml" Target="../../customXml/item1.xml"/><Relationship Id="rId12" Type="http://schemas.openxmlformats.org/officeDocument/2006/relationships/hyperlink" Target="http://products.office.com/en-US/" TargetMode="External"/><Relationship Id="rId2" Type="http://schemas.openxmlformats.org/officeDocument/2006/relationships/tags" Target="../tags/tag9.xml"/><Relationship Id="rId1" Type="http://schemas.openxmlformats.org/officeDocument/2006/relationships/customXml" Target="../../customXml/item7.xml"/><Relationship Id="rId6" Type="http://schemas.microsoft.com/office/2007/relationships/media" Target="../media/media3.mp4"/><Relationship Id="rId11" Type="http://schemas.openxmlformats.org/officeDocument/2006/relationships/image" Target="../media/image16.png"/><Relationship Id="rId5" Type="http://schemas.openxmlformats.org/officeDocument/2006/relationships/tags" Target="../tags/tag10.xml"/><Relationship Id="rId15" Type="http://schemas.openxmlformats.org/officeDocument/2006/relationships/image" Target="../media/image17.png"/><Relationship Id="rId10" Type="http://schemas.openxmlformats.org/officeDocument/2006/relationships/notesSlide" Target="../notesSlides/notesSlide3.xml"/><Relationship Id="rId4" Type="http://schemas.openxmlformats.org/officeDocument/2006/relationships/customXml" Target="../../customXml/item3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337" y="6080734"/>
            <a:ext cx="2056896" cy="56845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14353" y="522897"/>
            <a:ext cx="11320892" cy="1246796"/>
            <a:chOff x="514353" y="522897"/>
            <a:chExt cx="11320892" cy="1246796"/>
          </a:xfrm>
        </p:grpSpPr>
        <p:sp>
          <p:nvSpPr>
            <p:cNvPr id="8" name="Title 3"/>
            <p:cNvSpPr txBox="1">
              <a:spLocks/>
            </p:cNvSpPr>
            <p:nvPr/>
          </p:nvSpPr>
          <p:spPr>
            <a:xfrm>
              <a:off x="514353" y="522897"/>
              <a:ext cx="10515600" cy="124679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2"/>
                  </a:solidFill>
                  <a:latin typeface="Segoe UI" panose="020B0502040204020203" pitchFamily="34" charset="0"/>
                  <a:ea typeface="+mj-ea"/>
                  <a:cs typeface="Segoe UI" panose="020B0502040204020203" pitchFamily="34" charset="0"/>
                </a:defRPr>
              </a:lvl1pPr>
            </a:lstStyle>
            <a:p>
              <a:r>
                <a:rPr lang="en-US" sz="6000" b="1" dirty="0" err="1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Pengantar</a:t>
              </a:r>
              <a:r>
                <a:rPr lang="en-US" sz="6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6000" b="1" dirty="0" err="1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Ekonomi</a:t>
              </a:r>
              <a:r>
                <a:rPr lang="en-US" sz="6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6000" b="1" dirty="0" err="1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Kebijakan</a:t>
              </a:r>
              <a:r>
                <a:rPr lang="en-US" sz="6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6000" b="1" dirty="0" err="1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Publik</a:t>
              </a:r>
              <a:endParaRPr lang="en-US" sz="6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endParaRPr lang="en-US" sz="6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sz="3600" b="1" dirty="0" err="1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Nur</a:t>
              </a:r>
              <a:r>
                <a:rPr lang="en-US" sz="36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b="1" dirty="0" err="1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Fitri</a:t>
              </a:r>
              <a:r>
                <a:rPr lang="en-US" sz="36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b="1" dirty="0" err="1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Mutmainah</a:t>
              </a:r>
              <a:r>
                <a:rPr lang="en-US" sz="36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, S.IP.,MA</a:t>
              </a:r>
            </a:p>
            <a:p>
              <a:r>
                <a:rPr lang="en-US" sz="3600" b="1" dirty="0" err="1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Erni</a:t>
              </a:r>
              <a:r>
                <a:rPr lang="en-US" sz="36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b="1" dirty="0" err="1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Saharuddin</a:t>
              </a:r>
              <a:r>
                <a:rPr lang="en-US" sz="36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, S.</a:t>
              </a:r>
              <a:r>
                <a:rPr lang="en-US" sz="3600" b="1" dirty="0" err="1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Sos</a:t>
              </a:r>
              <a:r>
                <a:rPr lang="en-US" sz="36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.,MPA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05928" y="1397890"/>
              <a:ext cx="11229317" cy="0"/>
            </a:xfrm>
            <a:prstGeom prst="line">
              <a:avLst/>
            </a:prstGeom>
            <a:ln w="25400">
              <a:solidFill>
                <a:schemeClr val="bg1">
                  <a:alpha val="8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tmpD057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st="522" end="581.8434999999999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18858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DOA BELAJAR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57438" y="3856037"/>
            <a:ext cx="7858125" cy="2214563"/>
          </a:xfrm>
          <a:prstGeom prst="rect">
            <a:avLst/>
          </a:prstGeom>
          <a:solidFill>
            <a:srgbClr val="FFFFFF"/>
          </a:solidFill>
          <a:ln w="255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“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Aku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ridho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Allah SWT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sebagai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Tuhan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ku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, Islam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sebagai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agamaku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dan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Nabi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Muhammad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sebagai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Nabi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dan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Rasul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Ya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Allah,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tambahkanlah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kepadaku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ilmu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dan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berikanlah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aku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kefahaman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”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070100"/>
            <a:ext cx="57150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608137"/>
            <a:ext cx="31337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551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HIKMAH HARI INI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2899610" y="1780674"/>
            <a:ext cx="5943600" cy="3657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3200" b="1" dirty="0">
                <a:solidFill>
                  <a:schemeClr val="tx1"/>
                </a:solidFill>
              </a:rPr>
              <a:t>“Allah </a:t>
            </a:r>
            <a:r>
              <a:rPr lang="en-US" sz="3200" b="1" dirty="0" err="1">
                <a:solidFill>
                  <a:schemeClr val="tx1"/>
                </a:solidFill>
              </a:rPr>
              <a:t>akan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meninggikan</a:t>
            </a:r>
            <a:r>
              <a:rPr lang="en-US" sz="3200" b="1" dirty="0">
                <a:solidFill>
                  <a:schemeClr val="tx1"/>
                </a:solidFill>
              </a:rPr>
              <a:t> orang-orang yang </a:t>
            </a:r>
            <a:r>
              <a:rPr lang="en-US" sz="3200" b="1" dirty="0" err="1">
                <a:solidFill>
                  <a:schemeClr val="tx1"/>
                </a:solidFill>
              </a:rPr>
              <a:t>beriman</a:t>
            </a:r>
            <a:r>
              <a:rPr lang="en-US" sz="3200" b="1" dirty="0">
                <a:solidFill>
                  <a:schemeClr val="tx1"/>
                </a:solidFill>
              </a:rPr>
              <a:t> di </a:t>
            </a:r>
            <a:r>
              <a:rPr lang="en-US" sz="3200" b="1" dirty="0" err="1">
                <a:solidFill>
                  <a:schemeClr val="tx1"/>
                </a:solidFill>
              </a:rPr>
              <a:t>antaramu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dan</a:t>
            </a:r>
            <a:r>
              <a:rPr lang="en-US" sz="3200" b="1" dirty="0">
                <a:solidFill>
                  <a:schemeClr val="tx1"/>
                </a:solidFill>
              </a:rPr>
              <a:t> orang-orang yang </a:t>
            </a:r>
            <a:r>
              <a:rPr lang="en-US" sz="3200" b="1" dirty="0" err="1">
                <a:solidFill>
                  <a:schemeClr val="tx1"/>
                </a:solidFill>
              </a:rPr>
              <a:t>diberi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ilmu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pengetahuan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beberapa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derajat</a:t>
            </a:r>
            <a:r>
              <a:rPr lang="en-US" sz="3200" b="1" dirty="0">
                <a:solidFill>
                  <a:schemeClr val="tx1"/>
                </a:solidFill>
              </a:rPr>
              <a:t> ”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en-US" sz="3200" b="1" dirty="0">
                <a:solidFill>
                  <a:schemeClr val="tx1"/>
                </a:solidFill>
              </a:rPr>
              <a:t>(Q.s. al-</a:t>
            </a:r>
            <a:r>
              <a:rPr lang="en-US" sz="3200" b="1" dirty="0" err="1">
                <a:solidFill>
                  <a:schemeClr val="tx1"/>
                </a:solidFill>
              </a:rPr>
              <a:t>Mujadalah</a:t>
            </a:r>
            <a:r>
              <a:rPr lang="en-US" sz="3200" b="1" dirty="0">
                <a:solidFill>
                  <a:schemeClr val="tx1"/>
                </a:solidFill>
              </a:rPr>
              <a:t> : 11)</a:t>
            </a:r>
          </a:p>
        </p:txBody>
      </p:sp>
    </p:spTree>
    <p:extLst>
      <p:ext uri="{BB962C8B-B14F-4D97-AF65-F5344CB8AC3E}">
        <p14:creationId xmlns:p14="http://schemas.microsoft.com/office/powerpoint/2010/main" val="3373394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CAPAIAN PEMBELAJARAN MK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800"/>
              </a:spcBef>
              <a:buClrTx/>
              <a:buNone/>
            </a:pPr>
            <a:r>
              <a:rPr lang="en-US" sz="3600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</a:rPr>
              <a:t>Pengantar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</a:rPr>
              <a:t>Ekonomi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</a:rPr>
              <a:t>Sektor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</a:rPr>
              <a:t>Publik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</a:rPr>
              <a:t>dirancang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</a:rPr>
              <a:t>untuk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</a:rPr>
              <a:t>memberi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</a:rPr>
              <a:t>pemahaman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</a:rPr>
              <a:t>dasar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</a:rPr>
              <a:t>kepada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</a:rPr>
              <a:t> para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</a:rPr>
              <a:t>mahasiswa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</a:rPr>
              <a:t>mengenai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</a:rPr>
              <a:t>tugas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</a:rPr>
              <a:t>pokok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</a:rPr>
              <a:t> negara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</a:rPr>
              <a:t>sebagai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</a:rPr>
              <a:t> unit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</a:rPr>
              <a:t>terbesar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</a:rPr>
              <a:t>dari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</a:rPr>
              <a:t>organisasi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</a:rPr>
              <a:t>publik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</a:rPr>
              <a:t>untuk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</a:rPr>
              <a:t>meningkatkan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</a:rPr>
              <a:t>kemakmuran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</a:rPr>
              <a:t>ekonomi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</a:rPr>
              <a:t>Dalam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</a:rPr>
              <a:t>pertemuan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</a:rPr>
              <a:t>kedua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</a:rPr>
              <a:t>ini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</a:rPr>
              <a:t>mahasiswa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</a:rPr>
              <a:t>dapat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</a:rPr>
              <a:t>memahami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</a:rPr>
              <a:t>apa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</a:rPr>
              <a:t>itu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</a:rPr>
              <a:t>ilmu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</a:rPr>
              <a:t>ekonomi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</a:rPr>
              <a:t>. </a:t>
            </a:r>
          </a:p>
          <a:p>
            <a:pPr algn="just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87783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337" y="6080734"/>
            <a:ext cx="2056896" cy="568450"/>
          </a:xfrm>
          <a:prstGeom prst="rect">
            <a:avLst/>
          </a:prstGeom>
        </p:spPr>
      </p:pic>
      <p:sp>
        <p:nvSpPr>
          <p:cNvPr id="18" name="Title 3"/>
          <p:cNvSpPr txBox="1">
            <a:spLocks/>
          </p:cNvSpPr>
          <p:nvPr/>
        </p:nvSpPr>
        <p:spPr>
          <a:xfrm>
            <a:off x="514353" y="522897"/>
            <a:ext cx="10515600" cy="12467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60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Apa</a:t>
            </a:r>
            <a:r>
              <a:rPr lang="en-US" sz="6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itu</a:t>
            </a:r>
            <a:r>
              <a:rPr lang="en-US" sz="6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Ilmu</a:t>
            </a:r>
            <a:r>
              <a:rPr lang="en-US" sz="6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EKONOMI ? 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605928" y="1397890"/>
            <a:ext cx="11229317" cy="0"/>
          </a:xfrm>
          <a:prstGeom prst="line">
            <a:avLst/>
          </a:prstGeom>
          <a:ln w="25400">
            <a:solidFill>
              <a:schemeClr val="bg1">
                <a:alpha val="8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12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605928" y="4397546"/>
            <a:ext cx="3206417" cy="71511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ATURAN </a:t>
            </a:r>
          </a:p>
        </p:txBody>
      </p:sp>
      <p:sp>
        <p:nvSpPr>
          <p:cNvPr id="24" name="Rectangle 23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4595163" y="4397546"/>
            <a:ext cx="3206612" cy="71511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999871" y="4524272"/>
            <a:ext cx="1649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DC3C00"/>
                </a:solidFill>
                <a:latin typeface="+mj-lt"/>
              </a:rPr>
              <a:t>RUMAH </a:t>
            </a:r>
          </a:p>
        </p:txBody>
      </p:sp>
      <p:sp>
        <p:nvSpPr>
          <p:cNvPr id="26" name="Rectangle 25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8584594" y="4397546"/>
            <a:ext cx="3206610" cy="71511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983891" y="4524272"/>
            <a:ext cx="1769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DC3C00"/>
                </a:solidFill>
                <a:latin typeface="+mj-lt"/>
              </a:rPr>
              <a:t>TANGGA </a:t>
            </a:r>
          </a:p>
        </p:txBody>
      </p:sp>
      <p:pic>
        <p:nvPicPr>
          <p:cNvPr id="12" name="tmp5404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st="713" end="71.7596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>
            <p:custDataLst>
              <p:custData r:id="rId7"/>
              <p:tags r:id="rId8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24" y="5447402"/>
            <a:ext cx="10918269" cy="3978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24" y="2192656"/>
            <a:ext cx="2343150" cy="1952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871" y="2092644"/>
            <a:ext cx="2124075" cy="2152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594" y="2317484"/>
            <a:ext cx="3133725" cy="1457325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01182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2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417" y="6195304"/>
            <a:ext cx="1825095" cy="412249"/>
          </a:xfrm>
          <a:prstGeom prst="rect">
            <a:avLst/>
          </a:prstGeom>
        </p:spPr>
      </p:pic>
      <p:sp>
        <p:nvSpPr>
          <p:cNvPr id="16" name="Rectangle 15">
            <a:hlinkClick r:id="rId12" highlightClick="1"/>
            <a:hlinkHover r:id="" action="ppaction://noaction" highlightClick="1"/>
          </p:cNvPr>
          <p:cNvSpPr/>
          <p:nvPr/>
        </p:nvSpPr>
        <p:spPr>
          <a:xfrm>
            <a:off x="1514409" y="3509285"/>
            <a:ext cx="3057839" cy="715117"/>
          </a:xfrm>
          <a:prstGeom prst="rect">
            <a:avLst/>
          </a:prstGeom>
          <a:solidFill>
            <a:srgbClr val="DC3C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49426" y="3636011"/>
            <a:ext cx="3425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      </a:t>
            </a:r>
            <a:r>
              <a:rPr lang="en-US" sz="2800" b="1" dirty="0" err="1">
                <a:solidFill>
                  <a:schemeClr val="bg1"/>
                </a:solidFill>
                <a:latin typeface="+mj-lt"/>
              </a:rPr>
              <a:t>rumah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j-lt"/>
              </a:rPr>
              <a:t>tangga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514353" y="522897"/>
            <a:ext cx="10515600" cy="12467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6000" b="1" dirty="0" err="1">
                <a:solidFill>
                  <a:srgbClr val="73737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Oikos</a:t>
            </a:r>
            <a:r>
              <a:rPr lang="en-US" sz="6000" b="1" dirty="0">
                <a:solidFill>
                  <a:srgbClr val="73737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6000" b="1" dirty="0" err="1">
                <a:solidFill>
                  <a:srgbClr val="73737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dan</a:t>
            </a:r>
            <a:r>
              <a:rPr lang="en-US" sz="6000" b="1" dirty="0">
                <a:solidFill>
                  <a:srgbClr val="73737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6000" b="1" dirty="0" err="1">
                <a:solidFill>
                  <a:srgbClr val="73737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Nomos</a:t>
            </a:r>
            <a:r>
              <a:rPr lang="en-US" sz="6000" b="1" dirty="0">
                <a:solidFill>
                  <a:srgbClr val="73737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605928" y="1377108"/>
            <a:ext cx="11100798" cy="0"/>
          </a:xfrm>
          <a:prstGeom prst="line">
            <a:avLst/>
          </a:prstGeom>
          <a:ln w="25400">
            <a:solidFill>
              <a:srgbClr val="7373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13" highlightClick="1"/>
            <a:hlinkHover r:id="" action="ppaction://noaction" highlightClick="1"/>
          </p:cNvPr>
          <p:cNvSpPr/>
          <p:nvPr/>
        </p:nvSpPr>
        <p:spPr>
          <a:xfrm>
            <a:off x="7385820" y="3509285"/>
            <a:ext cx="3057839" cy="715117"/>
          </a:xfrm>
          <a:prstGeom prst="rect">
            <a:avLst/>
          </a:prstGeom>
          <a:solidFill>
            <a:srgbClr val="DC3C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048059" y="3636011"/>
            <a:ext cx="1442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+mj-lt"/>
              </a:rPr>
              <a:t>Aturan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5979695" y="2494113"/>
            <a:ext cx="0" cy="2380051"/>
          </a:xfrm>
          <a:prstGeom prst="line">
            <a:avLst/>
          </a:prstGeom>
          <a:ln w="25400">
            <a:solidFill>
              <a:srgbClr val="7373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tmpE871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st="484" end="393.623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>
            <p:custDataLst>
              <p:custData r:id="rId7"/>
              <p:tags r:id="rId8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424" y="4586115"/>
            <a:ext cx="9670969" cy="419012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202470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10810E-88A6-4738-855D-D9CB564AD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98023"/>
            <a:ext cx="10972800" cy="5209270"/>
          </a:xfrm>
        </p:spPr>
        <p:txBody>
          <a:bodyPr>
            <a:normAutofit fontScale="92500"/>
          </a:bodyPr>
          <a:lstStyle/>
          <a:p>
            <a:pPr marL="109728" indent="0" algn="just">
              <a:lnSpc>
                <a:spcPct val="150000"/>
              </a:lnSpc>
              <a:buNone/>
            </a:pPr>
            <a:r>
              <a:rPr lang="id-ID" dirty="0"/>
              <a:t>Ilmu Ekonomi adalah ilmu yang mempelajari usaha-usaha manusia dalam</a:t>
            </a:r>
            <a:r>
              <a:rPr lang="en-US" dirty="0"/>
              <a:t> </a:t>
            </a:r>
            <a:r>
              <a:rPr lang="id-ID" dirty="0"/>
              <a:t>memenuhi kebutuhannya dengan memanfaatkan sumber daya yang</a:t>
            </a:r>
            <a:r>
              <a:rPr lang="en-US" dirty="0"/>
              <a:t> </a:t>
            </a:r>
            <a:r>
              <a:rPr lang="id-ID" dirty="0"/>
              <a:t>ada</a:t>
            </a:r>
            <a:r>
              <a:rPr lang="en-US" dirty="0"/>
              <a:t>. </a:t>
            </a:r>
          </a:p>
          <a:p>
            <a:pPr marL="109728" indent="0" algn="just">
              <a:lnSpc>
                <a:spcPct val="150000"/>
              </a:lnSpc>
              <a:buNone/>
            </a:pP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Makro b</a:t>
            </a:r>
            <a:r>
              <a:rPr lang="id-ID" dirty="0"/>
              <a:t>agian dari teori ekonomi yang mempelajari perilaku perekonomian secara agregat atau keseluruhan</a:t>
            </a:r>
            <a:endParaRPr lang="en-US" dirty="0"/>
          </a:p>
          <a:p>
            <a:pPr marL="109728" indent="0" algn="just">
              <a:lnSpc>
                <a:spcPct val="150000"/>
              </a:lnSpc>
              <a:buNone/>
            </a:pP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Mikro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id-ID" dirty="0"/>
              <a:t>teori ekonomi yang mempelajari perilaku perekonomian secara individual</a:t>
            </a:r>
            <a:r>
              <a:rPr lang="en-US" dirty="0"/>
              <a:t>/</a:t>
            </a:r>
            <a:r>
              <a:rPr lang="en-US" dirty="0" err="1"/>
              <a:t>sekelompok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38039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REFERENSI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19387008"/>
              </p:ext>
            </p:extLst>
          </p:nvPr>
        </p:nvGraphicFramePr>
        <p:xfrm>
          <a:off x="721896" y="1249056"/>
          <a:ext cx="1087654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6697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DOA SESUDAH BELAJAR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700"/>
              </a:spcBef>
              <a:buClrTx/>
              <a:buFontTx/>
              <a:buNone/>
              <a:defRPr/>
            </a:pPr>
            <a:r>
              <a:rPr lang="ar-SA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Arial" charset="0"/>
              </a:rPr>
              <a:t>بِسْمِ اللَّهِ الرَّحْمَنِ الرَّحِيمِ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cs typeface="Arial" charset="0"/>
            </a:endParaRPr>
          </a:p>
          <a:p>
            <a:pPr marL="341313" algn="ctr">
              <a:spcBef>
                <a:spcPts val="700"/>
              </a:spcBef>
              <a:buClrTx/>
              <a:buFontTx/>
              <a:buNone/>
              <a:defRPr/>
            </a:pP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cs typeface="Arial" charset="0"/>
            </a:endParaRPr>
          </a:p>
          <a:p>
            <a:pPr algn="ctr">
              <a:spcBef>
                <a:spcPts val="700"/>
              </a:spcBef>
              <a:buClrTx/>
              <a:buFontTx/>
              <a:buNone/>
              <a:defRPr/>
            </a:pPr>
            <a:r>
              <a:rPr lang="ar-SA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Arial" charset="0"/>
              </a:rPr>
              <a:t>اَللَّهُمَّ أَرِنَا الْحَقَّ حَقًّا وَارْزُقْنَا اتِّـبَاعَه ُ وَأَرِنَا الْبَاطِلَ بَاطِلاً وَارْزُقْنَا اجْتِنَابَهُ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cs typeface="Arial" charset="0"/>
            </a:endParaRPr>
          </a:p>
          <a:p>
            <a:pPr marL="341313" algn="ctr">
              <a:spcBef>
                <a:spcPts val="700"/>
              </a:spcBef>
              <a:buClrTx/>
              <a:buFontTx/>
              <a:buNone/>
              <a:defRPr/>
            </a:pP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cs typeface="Arial" charset="0"/>
            </a:endParaRPr>
          </a:p>
          <a:p>
            <a:pPr algn="ctr">
              <a:spcBef>
                <a:spcPts val="700"/>
              </a:spcBef>
              <a:buClrTx/>
              <a:buFontTx/>
              <a:buNone/>
              <a:defRPr/>
            </a:pPr>
            <a:r>
              <a:rPr 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Arial" charset="0"/>
              </a:rPr>
              <a:t>Ya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Arial" charset="0"/>
              </a:rPr>
              <a:t> Allah, </a:t>
            </a:r>
            <a:r>
              <a:rPr 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Arial" charset="0"/>
              </a:rPr>
              <a:t>Tunjukkanlah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Arial" charset="0"/>
              </a:rPr>
              <a:t>kepada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Arial" charset="0"/>
              </a:rPr>
              <a:t> kami </a:t>
            </a:r>
            <a:r>
              <a:rPr 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Arial" charset="0"/>
              </a:rPr>
              <a:t>kebenaran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Arial" charset="0"/>
              </a:rPr>
              <a:t>sehinggga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Arial" charset="0"/>
              </a:rPr>
              <a:t> kami </a:t>
            </a:r>
            <a:r>
              <a:rPr 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Arial" charset="0"/>
              </a:rPr>
              <a:t>dapat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Arial" charset="0"/>
              </a:rPr>
              <a:t>mengikutinya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Arial" charset="0"/>
              </a:rPr>
              <a:t> Dan </a:t>
            </a:r>
            <a:r>
              <a:rPr 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Arial" charset="0"/>
              </a:rPr>
              <a:t>tunjukkanlah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Arial" charset="0"/>
              </a:rPr>
              <a:t>kepada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Arial" charset="0"/>
              </a:rPr>
              <a:t> kami </a:t>
            </a:r>
            <a:r>
              <a:rPr 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Arial" charset="0"/>
              </a:rPr>
              <a:t>kejelekan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Arial" charset="0"/>
              </a:rPr>
              <a:t>sehingga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Arial" charset="0"/>
              </a:rPr>
              <a:t> kami </a:t>
            </a:r>
            <a:r>
              <a:rPr 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Arial" charset="0"/>
              </a:rPr>
              <a:t>dapat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Arial" charset="0"/>
              </a:rPr>
              <a:t>menjauhinya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cs typeface="Arial" charset="0"/>
            </a:endParaRPr>
          </a:p>
          <a:p>
            <a:pPr marL="341313">
              <a:spcBef>
                <a:spcPts val="700"/>
              </a:spcBef>
              <a:buClrTx/>
              <a:buFontTx/>
              <a:buNone/>
              <a:defRPr/>
            </a:pP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cs typeface="Arial" charset="0"/>
            </a:endParaRPr>
          </a:p>
          <a:p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29131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2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49A4BB44-4B16-4CDD-8E08-8AE8754A5FCE}"/>
  <p:tag name="ATHENA.CUSTOMXMLCONTENT" val="&lt;?xml version=&quot;1.0&quot;?&gt;&lt;athena xmlns=&quot;http://schemas.microsoft.com/edu/athena&quot; version=&quot;0.1.3641.0&quot;&gt;&lt;media streamable=&quot;true&quot; audioOnly=&quot;true&quot; recordStart=&quot;484&quot; recordEnd=&quot;17972&quot; recordLength=&quot;18365&quot; start=&quot;484&quot; end=&quot;17972&quot; audioFormat=&quot;{00001610-0000-0010-8000-00AA00389B71}&quot; audioRate=&quot;44100&quot; muted=&quot;false&quot; volume=&quot;0.8&quot; fadeIn=&quot;0&quot; fadeOut=&quot;0&quot; videoFormat=&quot;{34363248-0000-0010-8000-00AA00389B71}&quot; videoRate=&quot;15&quot; videoWidth=&quot;256&quot; videoHeight=&quot;256&quot;/&gt;&lt;/athena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132D4600-F6C1-425A-98FF-F073A9A4C632}"/>
  <p:tag name="ATHENA.CUSTOMXMLCONTENT" val="&lt;?xml version=&quot;1.0&quot;?&gt;&lt;athena xmlns=&quot;http://schemas.microsoft.com/edu/athena&quot; version=&quot;0.1.3641.0&quot;&gt;&lt;ink scale=&quot;0.6886657&quot;&gt;AAEAAAD/////AQAAAAAAAAAMAgAAAE9BdXRob3JQUFQsIFZlcnNpb249MC4xLjM2NDEuMCwgQ3VsdHVyZT1uZXV0cmFsLCBQdWJsaWNLZXlUb2tlbj0zMWJmMzg1NmFkMzY0ZTM1BQEAAAALSW5rTWF0dGVyVjEDAAAADUxpc3RgMStfaXRlbXMMTGlzdGAxK19zaXplD0xpc3RgMStfdmVyc2lvbgQAABdTaGFyZWQuSW5raW5nLklua0F0b21bXQIAAAAICAIAAAAJAwAAAAMAAAAIAAAABwMAAAAAAQAAAAQAAAAECUlua0F0b21WMQIAAAAJBAAAAAkFAAAACQYAAAAKBQQAAAALUGVuU3Ryb2tlVjEEAAAACkF0dHJpYnV0ZXMFVHJhY2UJU3RhcnRUaW1lBFR5cGUEBAAED1BlbkF0dHJpYnV0ZXNWMQIAAAAKSW5rVHJhY2VWMQIAAAAQDEFjdGlvblR5cGVWMQIAAAACAAAACQcAAAAJCAAAAPAeAAAAAAAABff///8MQWN0aW9uVHlwZVYxAQAAAAd2YWx1ZV9fAAgCAAAAAAAAAAEFAAAABAAAAAkKAAAACQsAAAC3OwAAAAAAAAH0////9////wAAAAAFBgAAAA1DbGVhckNhbnZhc1YxAgAAAAlTdGFydFRpbWUEVHlwZQAEEAxBY3Rpb25UeXBlVjECAAAAAgAAAFBEAAAAAAAAAfP////3////AAAAAAUHAAAAD1BlbkF0dHJpYnV0ZXNWMQoAAAAHX2NvbG9yQQdfY29sb3JSB19jb2xvckcHX2NvbG9yQgpGaXRUb0N1cnZlBkhlaWdodA5JZ25vcmVQcmVzc3VyZQ1Jc0hpZ2hsaWdodGVyBVNoYXBlBVdpZHRoAAAAAAAAAAAEAAICAgIBBgEBDEJydXNoU2hhcGVWMQIAAAAGAgAAAP8AAAAAAAAAAAAAIkAAAAXy////DEJydXNoU2hhcGVWMQEAAAAHdmFsdWVfXwAIAgAAAAEAAAAAAAAAAAAiQAUIAAAACklua1RyYWNlVjEDAAAADUxpc3RgMStfaXRlbXMMTGlzdGAxK19zaXplD0xpc3RgMStfdmVyc2lvbgQAABhTaGFyZWQuSW5raW5nLklua1BvaW50W10CAAAACAgCAAAACQ8AAABRAAAAUQAAAAEKAAAABwAAAP8AAAAAAAAAAAAAIkAAAAHw////8v///wEAAAAAAAAAAAAiQAELAAAACAAAAAkRAAAAXQAAAF0AAAAHDwAAAAABAAAAgAAAAAQKSW5rUG9pbnRWMQIAAAAJEgAAAAkTAAAACRQAAAAJFQAAAAkWAAAACRc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NLwcRAAAAAAEAAACAAAAABApJbmtQb2ludFYxAgAAAAljAAAACWQAAAAJZQAAAAlmAAAACWcAAAAJaAAAAAlpAAAACWoAAAAJawAAAAlsAAAACW0AAAAJbgAAAAlvAAAACXAAAAAJcQAAAAlyAAAACXMAAAAJdAAAAAl1AAAACXYAAAAJdwAAAAl4AAAACXkAAAAJegAAAAl7AAAACXwAAAAJfQAAAAl+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0jBRIAAAAKSW5rUG9pbnRWMQQAAAABWAFZDlByZXNzdXJlRmFjdG9yCVRpbWVTdGFtcAAAAAAGBgsQAgAAAEANkntQq3A/YMnNMPc50z8AAAA/AAAAAAAAAAABEwAAABIAAABADZJ7UKtwP2DJzTD3OdM/AAAAPxAAAAAAAAAAARQAAAASAAAAQA2Se1CrcD9gyc0w9znTPwAAAD8QAAAAAAAAAAEVAAAAEgAAAEANkntQq3A/YMnNMPc50z8AAAA/EAAAAAAAAAABFgAAABIAAABADZJ7UKtwP2DJzTD3OdM/AAAAPxAAAAAAAAAAARcAAAASAAAAQA2Se1CrcD9gyc0w9znTPwAAAD8gAAAAAAAAAAEYAAAAEgAAAEANkntQq3A/YMnNMPc50z8AAAA/IAAAAAAAAAABGQAAABIAAABADZJ7UKtwP2DJzTD3OdM/AAAAPyAAAAAAAAAAARoAAAASAAAAQA2Se1CrcD9gyc0w9znTPwAAAD8gAAAAAAAAAAEbAAAAEgAAAEANkntQq3A/YMnNMPc50z8AAAA/IAAAAAAAAAABHAAAABIAAABADZJ7UKtwP2DJzTD3OdM/AAAAPyAAAAAAAAAAAR0AAAASAAAAQA2Se1CrcD9gyc0w9znTPwAAAD8gAAAAAAAAAAEeAAAAEgAAAEANkntQq3A/YMnNMPc50z8AAAA/IAAAAAAAAAABHwAAABIAAAAgvvGLJ1KNP8D4foKeo9I/AAAAPyAAAAAAAAAAASAAAAASAAAAoJG4mL3qkT9gKDDURQ3SPwAAAD8vAAAAAAAAAAEhAAAAEgAAAGDMIsnrnpY/gIeSd5Tg0D8AAAA/LwAAAAAAAAABIgAAABIAAABAqfcQu6+bP8DM6TXGZ88/AAAAPy8AAAAAAAAAASMAAAASAAAAGJQbuJWOoD8Ai658Yw7NPwAAAD8vAAAAAAAAAAEkAAAAEgAAAIxTu+dNRaM/AElzwwC1yj8AAAA/PwAAAAAAAAABJQAAABIAAAA0+Zpd6RGnP4A26VtFxcc/AAAAPz8AAAAAAAAAASYAAAASAAAA0J5604Teqj/A9K2i4mvFPwAAAD8/AAAAAAAAAAEnAAAAEgAAAFpmglPSDrA/QOIjOyd8wj8AAAA/TwAAAAAAAAABKAAAABIAAADCg7dr6WiyP0Cg6IHEIsA/AAAAP08AAAAAAAAAASkAAAASAAAAovgRPtirtD+AXfjtdL+8PwAAAD9PAAAAAAAAAAEqAAAAEgAAAIRtbBDH7rY/gBu9NBJmuj8AAAA/XgAAAAAAAAABKwAAABIAAABk4sbitTG5P4B6H9hgObk/AAAAP14AAAAAAAAAASwAAAASAAAARlchtaR0uz+Aeh/YYDm5PwAAAD9eAAAAAAAAAAEtAAAAEgAAACrMe4eTt70/gNmBe68MuD8AAAA/bgAAAAAAAAABLgAAABIAAAAIQdZZgvq/P4DZgXuvDLg/AAAAP24AAAAAAAAAAS8AAAASAAAAOK8FuUwqwT+A2YF7rwy4PwAAAD9uAAAAAAAAAAEwAAAAEgAAAKjpMiLES8I/gHof2GA5uT8AAAA/fQAAAAAAAAABMQAAABIAAAAaJGCLO23DP4AbvTQSZro/AAAAP30AAAAAAAAAATIAAAASAAAAzrJ6F0eaxD+AvFqRw5K7PwAAAD99AAAAAAAAAAEzAAAAEgAAAH5BlaNSx8U/gF347XS/vD8AAAA/jQAAAAAAAAABNAAAABIAAAC2eIp1hgvHPwD+lUom7L0/AAAAP40AAAAAAAAAATUAAAASAAAALgRtak5byD9AoOiBxCLAPwAAAD+NAAAAAAAAAAE2AAAAEgAAACLndBnuk8k/wBHVjM7lwT8AAAA/jQAAAAAAAAABNwAAABIAAADWdY+l+cDKPwCDwZfYqMM/AAAAP50AAAAAAAAAATgAAAASAAAABlzP69zWyz/A9K2i4mvFPwAAAD+dAAAAAAAAAAE5AAAAEgAAAPLtIQ8s4cw/AGaarewuxz8AAAA/rAAAAAAAAAABOgAAABIAAABiKE94owLOP4A26VtFxcc/AAAAP6wAAAAAAAAAATsAAAASAAAAVgtXJ0M7zz+ANulbRcXHPwAAAD+sAAAAAAAAAAE8AAAAEgAAACV3L2vxOdA/AAc4Cp5byD8AAAA/rAAAAAAAAAABPQAAABIAAADBEipUC9zQP0Co1WZPiMk/AAAAP7wAAAAAAAAAAT4AAAASAAAAOwSuK1t40T8A6hAgsuHLPwAAAD+8AAAAAAAAAAE/AAAAEgAAAJZLu/HgDtI/gPyah23Rzj8AAAA/vAAAAAAAAAABQAAAABIAAABq6u1xPo7SP0AfayBoldA/AAAAP8wAAAAAAAAAAUEAAAASAAAA/jQzzwcC0z8gwAh9GcLRPwAAAD/MAAAAAAAAAAFCAAAAEgAAAHDVARsHcNM/QGGm2cru0j8AAAA/zAAAAAAAAAABQwAAABIAAADkddBmBt7TPyACRDZ8G9Q/AAAAP9sAAAAAAAAAAUQAAAASAAAAVxafsgVM1D8go+GSLUjVPwAAAD/bAAAAAAAAAAFFAAAAEgAAAMi2bf4EutQ/4NtXmLIp1j8AAAA/2wAAAAAAAAABRgAAABIAAADYWNgVphbVP4AUzp03C9c/AAAAP+sAAAAAAAAAAUcAAAASAAAAxlDMG31t1T9ATUSjvOzXPwAAAD/rAAAAAAAAAAFIAAAAEgAAAHX00v6/uNU/wB2TURWD2D8AAAA/6wAAAAAAAAABSQAAABIAAAD/7WLQOP7VP0Du4f9tGdk/AAAAP/oAAAAAAAAAAUoAAAASAAAAiufyobFD1j8gJ1gF8/rZPwAAAD/6AAAAAAAAAAFLAAAAEgAAAPY2DGJgg9Y/oF/OCnjc2j8AAAA/+gAAAAAAAAABTAAAABIAAAAeMjj/erfWP4CYRBD9vds/AAAAPwoBAAAAAAAAAU0AAAASAAAABNl2eQHg1j9A0boVgp/cPwAAAD8KAQAAAAAAAAFOAAAAEgAAAKkryNDz/NY/4AkxGweB3T8AAAA/CgEAAAAAAAABTwAAABIAAAAMKiwFUg7XP6BCpyCMYt4/AAAAPxoBAAAAAAAAAVAAAAASAAAAkNIGS3ol1z8gE/bO5PjePwAAAD8aAQAAAAAAAAFRAAAAEgAAADQlWKJsQtc/YHsdJhFE3z8AAAA/GgEAAAAAAAABUgAAABIAAACXI7zWylPXP4DjRH09j98/AAAAPykBAAAAAAAAAVMAAAASAAAA2nep+V5f1z+A40R9PY/fPwAAAD8pAQAAAAAAAAFUAAAAEgAAANp3qfleX9c/gONEfT2P3z8AAAA/KQEAAAAAAAABVQAAABIAAADad6n5Xl/XP4DjRH09j98/AAAAPzkBAAAAAAAAAVYAAAASAAAA2nep+V5f1z+A40R9PY/fPwAAAD85AQAAAAAAAAFXAAAAEgAAANp3qfleX9c/gONEfT2P3z8AAAA/OQEAAAAAAAABWAAAABIAAADad6n5Xl/XP4DjRH09j98/AAAAPzkBAAAAAAAAAVkAAAASAAAA2nep+V5f1z+A40R9PY/fPwAAAD9JAQAAAAAAAAFaAAAAEgAAANp3qfleX9c/gONEfT2P3z8AAAA/SQEAAAAAAAABWwAAABIAAADad6n5Xl/XP4DjRH09j98/AAAAP1gBAAAAAAAAAVwAAAASAAAAuc0y6JRZ1z+A40R9PY/fPwAAAD9YAQAAAAAAAAFdAAAAEgAAAJcjvNbKU9c/gONEfT2P3z8AAAA/WAEAAAAAAAABXgAAABIAAAB3eUXFAE7XP2B7HSYRRN8/AAAAP1gBAAAAAAAAAV8AAAASAAAAVs/OszZI1z8gE/bO5PjePwAAAD9oAQAAAAAAAAFgAAAAEgAAAFbPzrM2SNc/IBP2zuT43j8AAAA/aAEAAAAAAAABYQAAABIAAABWz86zNkjXPyAT9s7k+N4/AAAAP2gBAAAAAAAAAWIAAAASAAAAVs/OszZI1z8gE/bO5PjePwAAAD9oAQAAAAAAAAFjAAAAEgAAAIES2PlSz+I/IEreUYLD6T8AAAA/AAAAAAAAAAABZAAAABIAAACBEtj5Us/iPyBK3lGCw+k/AAAAPw8AAAAAAAAAAWUAAAASAAAAgRLY+VLP4j8gSt5RgsPpPwAAAD8PAAAAAAAAAAFmAAAAEgAAAIES2PlSz+I/IEreUYLD6T8AAAA/DwAAAAAAAAABZwAAABIAAACBEtj5Us/iPyBK3lGCw+k/AAAAPx8AAAAAAAAAAWgAAAASAAAAgRLY+VLP4j8gSt5RgsPpPwAAAD8fAAAAAAAAAAFpAAAAEgAAAIES2PlSz+I/IEreUYLD6T8AAAA/HwAAAAAAAAABagAAABIAAACBEtj5Us/iPyBK3lGCw+k/AAAAPx8AAAAAAAAAAWsAAAASAAAAgRLY+VLP4j8gSt5RgsPpPwAAAD8fAAAAAAAAAAFsAAAAEgAAAIES2PlSz+I/IEreUYLD6T8AAAA/HwAAAAAAAAABbQAAABIAAACBEtj5Us/iPyBK3lGCw+k/AAAAPy8AAAAAAAAAAW4AAAASAAAAgRLY+VLP4j8gSt5RgsPpPwAAAD8vAAAAAAAAAAFvAAAAEgAAAIES2PlSz+I/IEreUYLD6T8AAAA/LwAAAAAAAAABcAAAABIAAACBEtj5Us/iPyBK3lGCw+k/AAAAPy8AAAAAAAAAAXEAAAASAAAAgRLY+VLP4j8gSt5RgsPpPwAAAD8vAAAAAAAAAAFyAAAAEgAAAIES2PlSz+I/IEreUYLD6T8AAAA/LwAAAAAAAAABcwAAABIAAACBEtj5Us/iPyBK3lGCw+k/AAAAPz4AAAAAAAAAAXQAAAASAAAAgRLY+VLP4j8gSt5RgsPpPwAAAD8+AAAAAAAAAAF1AAAAEgAAAIES2PlSz+I/IEreUYLD6T8AAAA/PgAAAAAAAAABdgAAABIAAABvCsz/KSbjPxDre64z8Oo/AAAAPz4AAAAAAAAAAXcAAAASAAAABAhiTjdA4z8wnw/ayRXrPwAAAD9OAAAAAAAAAAF4AAAAEgAAAOquoMi9aOM/YFOjBWA76z8AAAA/TgAAAAAAAAABeQAAABIAAADRVd9CRJHjP2BTowVgO+s/AAAAP04AAAAAAAAAAXoAAAASAAAAqKditOW24z9gU6MFYDvrPwAAAD9eAAAAAAAAAAF7AAAAEgAAAH755SWH3OM/MJ8P2skV6z8AAAA/XgAAAAAAAAABfAAAABIAAACWn1a6vA3kPxDre64z8Oo/AAAAP14AAAAAAAAAAX0AAAASAAAAsEXHTvI+5D/QglRXB6XqPwAAAD9tAAAAAAAAAAF+AAAAEgAAANdA8+sMc+Q/oBotANtZ6j8AAAA/bQAAAAAAAAABfwAAABIAAACE5PnOT77kP1CyBamuDuo/AAAAP20AAAAAAAAAAYAAAAASAAAAMYgAspIJ5T8w/nF9GOnpPwAAAD99AAAAAAAAAAGBAAAAEgAAAKws1XomTOU/AJZKJuyd6T8AAAA/fQAAAAAAAAABggAAABIAAAAHJzMy8IjlP8AtI8+/Uuk/AAAAP30AAAAAAAAAAYMAAAASAAAAcXZM8p7I5T+geY+jKS3pPwAAAD+MAAAAAAAAAAGEAAAAEgAAAO0aIbsyC+Y/kMX7d5MH6T8AAAA/jAAAAAAAAAABhQAAABIAAABXajp74UrmP1ARaEz94eg/AAAAP4wAAAAAAAAAAYYAAAASAAAAwblTO5CK5j9AXdQgZ7zoPwAAAD+cAAAAAAAAAAGHAAAAEgAAAC0Jbfs+yuY/EPWsyTpx6D8AAAA/nAAAAAAAAAABiAAAABIAAACYWIa77QnnP8CMhXIOJug/AAAAP5wAAAAAAAAAAYkAAAASAAAAIlIWjWZP5z+w2PFGeADoPwAAAD+sAAAAAAAAAAGKAAAAEgAAAM/1HHCpmuc/gCReG+La5z8AAAA/rAAAAAAAAAABiwAAABIAAABb76xBIuDnP4AkXhvi2uc/AAAAP6wAAAAAAAAAAYwAAAASAAAA5ug8E5sl6D+AJF4b4trnPwAAAD+7AAAAAAAAAAGNAAAAEgAAAGONEdwuaOg/YHDK70u15z8AAAA/uwAAAAAAAAABjgAAABIAAADO3Cqc3afoPyAIo5gfauc/AAAAP7sAAAAAAAAAAY8AAAASAAAAWta6bVbt6D/Q6+cVXfnmPwAAAD+7AAAAAAAAAAGQAAAAEgAAAPUkBki0Nek/QBuZZwRj5j8AAAA/ywAAAAAAAAABkQAAABIAAACRc1EiEn7pP9BKSrmrzOU/AAAAP8sAAAAAAAAAAZIAAAASAAAAPhdYBVXJ6T9wLo826VvlPwAAAD/bAAAAAAAAAAGTAAAAEgAAANllo9+yEeo/MMZn37wQ5T8AAAA/2wAAAAAAAAABlAAAABIAAABnXzOxK1fqP/CprFz6n+Q/AAAAP9sAAAAAAAAAAZUAAAASAAAAAq5+i4mf6j+AjfHZNy/kPwAAAD/bAAAAAAAAAAGWAAAAEgAAAJ78yWXn5+o/IHE2V3W+4z8AAAA/6gAAAAAAAAABlwAAABIAAAA6SxVARTDrP/AIDwBJc+M/AAAAP+oAAAAAAAAAAZgAAAASAAAAxkSlEb516z+wVHvUsk3jPwAAAD/qAAAAAAAAAAGZAAAAEgAAAGOT8Osbvus/sFR71LJN4z8AAAA/+gAAAAAAAAABmgAAABIAAAARN/fOXgnsP/AIDwBJc+M/AAAAP/oAAAAAAAAAAZsAAAASAAAAq4VCqbxR7D8gcTZXdb7jPwAAAD/6AAAAAAAAAAGcAAAAEgAAADd/0no1l+w/UNldrqEJ5D8AAAA/CQEAAAAAAAABnQAAABIAAAChzus65NbsP5BBhQXOVOQ/AAAAPwkBAAAAAAAAAZ4AAAASAAAA+8hJ8q0T7T8AXkCIkMXkPwAAAD8JAQAAAAAAAAGfAAAAEgAAAFXDp6l3UO0/MMZn37wQ5T8AAAA/GQEAAAAAAAABoAAAABIAAADBEsFpJpDtP3AujzbpW+U/AAAAPxkBAAAAAAAAAaEAAAASAAAAK2LaKdXP7T/QSkq5q8zlPwAAAD8ZAQAAAAAAAAGiAAAAEgAAAIdcOOGeDO4/MGcFPG495j8AAAA/KQEAAAAAAAABowAAABIAAACvV2R+uUDuP5CDwL4wruY/AAAAPykBAAAAAAAAAaQAAAASAAAAt6gZCgpv7j/wn3tB8x7nPwAAAD8pAQAAAAAAAAGlAAAAEgAAAM9Oip4/oO4/QLw2xLWP5z8AAAA/OAEAAAAAAAABpgAAABIAAAD3SbY7WtTuP8CMhXIOJug/AAAAPzgBAAAAAAAAAacAAAASAAAA70WwvsX/7j8gqUD10JboPwAAAD84AQAAAAAAAAGoAAAAEgAAANXs7jhMKO8/UBFoTP3h6D8AAAA/SAEAAAAAAAABqQAAABIAAACLlPuYI0jvP8AtI8+/Uuk/AAAAP0gBAAAAAAAAAaoAAAASAAAAH5KR5zBi7z8gSt5RgsPpPwAAAD9IAQAAAAAAAAGrAAAAEgAAALOPJzY+fO8/oBotANtZ6j8AAAA/WAEAAAAAAAABrAAAABIAAABpNzSWFZzvPzCfD9rJFes/AAAAP1gBAAAAAAAAAa0AAAASAAAA7d8O3D2z7z+wb16IIqzrPwAAAD9YAQAAAAAAAAGuAAAAEgAAAGEzLhmBx+8/EIwZC+Uc7D8AAAA/ZwEAAAAAAAABrwAAABIAAACjhxs8FdPvP4Co1I2njew/AAAAP2cBAAAAAAAAAbAAAAASAAAAxTGSTd/Y7z+wEPzk09jsPwAAAD9nAQAAAAAAAAGxAAAAEgAAAMUxkk3f2O8/sBD85NPY7D8AAAA/ZwEAAAAAAAABsgAAABIAAADl2whfqd7vP8DEjxBq/uw/AAAAP3cBAAAAAAAAAbMAAAASAAAA5dsIX6ne7z/AxI8Qav7sPwAAAD93AQAAAAAAAAG0AAAAEgAAANWGTVbE2+8/sBD85NPY7D8AAAA/dwEAAAAAAAABtQAAABIAAADFMZJN39jvP7AQ/OTT2Ow/AAAAP4YBAAAAAAAAAbYAAAASAAAAxTGSTd/Y7z+wEPzk09jsPwAAAD+GAQAAAAAAAAG3AAAAEgAAAMUxkk3f2O8/sBD85NPY7D8AAAA/hgEAAAAAAAABuAAAABIAAADFMZJN39jvP7AQ/OTT2Ow/AAAAP5YBAAAAAAAAAbkAAAASAAAAxTGSTd/Y7z+wEPzk09jsPwAAAD+WAQAAAAAAAAG6AAAAEgAAAMUxkk3f2O8/sBD85NPY7D8AAAA/lgEAAAAAAAABuwAAABIAAADFMZJN39jvP7AQ/OTT2Ow/AAAAP6YBAAAAAAAAAbwAAAASAAAAs9zWRPrV7z+wEPzk09jsPwAAAD+mAQAAAAAAAAG9AAAAEgAAALPc1kT61e8/sBD85NPY7D8AAAA/pgEAAAAAAAABvgAAABIAAACz3NZE+tXvP7AQ/OTT2Ow/AAAAP7UBAAAAAAAAAb8AAAASAAAAs9zWRPrV7z+wEPzk09jsPwAAAD+1AQAAAAAAAAs=&lt;/ink&gt;&lt;/athena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THENA.CUSTOMXMLID" val="{4660540B-B043-4DDF-A45C-EEA2CF3D0DED}"/>
  <p:tag name="ATHENA.CUSTOMXMLCONTENT" val="&lt;?xml version=&quot;1.0&quot;?&gt;&lt;athena xmlns=&quot;http://schemas.microsoft.com/edu/athena&quot; version=&quot;0.1.3641.0&quot;&gt;&lt;timings duration=&quot;11225&quot;&gt;&lt;event time=&quot;237&quot; type=&quot;OnNext&quot; clickIndex=&quot;0&quot; wacClickIndex=&quot;1&quot;/&gt;&lt;/timings&gt;&lt;/athena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B9B77BF2-0D7F-4326-AA9F-90C6EDB3C9BC}"/>
  <p:tag name="ATHENA.CUSTOMXMLCONTENT" val="&lt;?xml version=&quot;1.0&quot;?&gt;&lt;athena xmlns=&quot;http://schemas.microsoft.com/edu/athena&quot; version=&quot;0.1.3641.0&quot;&gt;&lt;media streamable=&quot;true&quot; audioOnly=&quot;true&quot; recordStart=&quot;522&quot; recordEnd=&quot;11747&quot; recordLength=&quot;12328&quot; start=&quot;522&quot; end=&quot;11747&quot; audioFormat=&quot;{00001610-0000-0010-8000-00AA00389B71}&quot; audioRate=&quot;44100&quot; muted=&quot;false&quot; volume=&quot;0.8&quot; fadeIn=&quot;0&quot; fadeOut=&quot;0&quot; videoFormat=&quot;{34363248-0000-0010-8000-00AA00389B71}&quot; videoRate=&quot;15&quot; videoWidth=&quot;256&quot; videoHeight=&quot;256&quot;/&gt;&lt;/athena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THENA.CUSTOMXMLID" val="{410EA71E-2879-4898-8531-F54896F29835}"/>
  <p:tag name="ATHENA.CUSTOMXMLCONTENT" val="&lt;?xml version=&quot;1.0&quot;?&gt;&lt;athena xmlns=&quot;http://schemas.microsoft.com/edu/athena&quot; version=&quot;0.1.3641.0&quot;&gt;&lt;timings duration=&quot;12171&quot;&gt;&lt;event time=&quot;25&quot; type=&quot;OnNext&quot; clickIndex=&quot;0&quot; wacClickIndex=&quot;1&quot;/&gt;&lt;/timings&gt;&lt;/athena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EAE1DE06-51BC-4F00-BA2A-12D91B02A53E}"/>
  <p:tag name="ATHENA.CUSTOMXMLCONTENT" val="&lt;?xml version=&quot;1.0&quot;?&gt;&lt;athena xmlns=&quot;http://schemas.microsoft.com/edu/athena&quot; version=&quot;0.1.3641.0&quot;&gt;&lt;media streamable=&quot;true&quot; audioOnly=&quot;true&quot; recordStart=&quot;713&quot; recordEnd=&quot;12884&quot; recordLength=&quot;12955&quot; start=&quot;713&quot; end=&quot;12884&quot; audioFormat=&quot;{00001610-0000-0010-8000-00AA00389B71}&quot; audioRate=&quot;44100&quot; muted=&quot;false&quot; volume=&quot;0.8&quot; fadeIn=&quot;0&quot; fadeOut=&quot;0&quot; videoFormat=&quot;{34363248-0000-0010-8000-00AA00389B71}&quot; videoRate=&quot;15&quot; videoWidth=&quot;256&quot; videoHeight=&quot;256&quot;/&gt;&lt;/athena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4AFBB275-F527-4738-A817-B9801700E6A8}"/>
  <p:tag name="ATHENA.CUSTOMXMLCONTENT" val="&lt;?xml version=&quot;1.0&quot;?&gt;&lt;athena xmlns=&quot;http://schemas.microsoft.com/edu/athena&quot; version=&quot;0.1.3641.0&quot;&gt;&lt;ink scale=&quot;0.6886657&quot;&gt;AAEAAAD/////AQAAAAAAAAAMAgAAAE9BdXRob3JQUFQsIFZlcnNpb249MC4xLjM2NDEuMCwgQ3VsdHVyZT1uZXV0cmFsLCBQdWJsaWNLZXlUb2tlbj0zMWJmMzg1NmFkMzY0ZTM1BQEAAAALSW5rTWF0dGVyVjEDAAAADUxpc3RgMStfaXRlbXMMTGlzdGAxK19zaXplD0xpc3RgMStfdmVyc2lvbgQAABdTaGFyZWQuSW5raW5nLklua0F0b21bXQIAAAAICAIAAAAJAwAAAAQAAAAJAAAABwMAAAAAAQAAAAQAAAAECUlua0F0b21WMQIAAAAJBAAAAAkFAAAACQYAAAAJBwAAAAUEAAAAC1BlblN0cm9rZVYxBAAAAApBdHRyaWJ1dGVzBVRyYWNlCVN0YXJ0VGltZQRUeXBlBAQABA9QZW5BdHRyaWJ1dGVzVjECAAAACklua1RyYWNlVjECAAAAEAxBY3Rpb25UeXBlVjECAAAAAgAAAAkIAAAACQkAAAC+CQAAAAAAAAX2////DEFjdGlvblR5cGVWMQEAAAAHdmFsdWVfXwAIAgAAAAAAAAABBQAAAAQAAAAJCwAAAAkMAAAAwxIAAAAAAAAB8/////b///8AAAAAAQYAAAAEAAAACQ4AAAAJDwAAAPUcAAAAAAAAAfD////2////AAAAAAUHAAAADUNsZWFyQ2FudmFzVjECAAAACVN0YXJ0VGltZQRUeXBlAAQQDEFjdGlvblR5cGVWMQIAAAACAAAAiy8AAAAAAAAB7/////b///8AAAAABQgAAAAPUGVuQXR0cmlidXRlc1YxCgAAAAdfY29sb3JBB19jb2xvclIHX2NvbG9yRwdfY29sb3JCCkZpdFRvQ3VydmUGSGVpZ2h0Dklnbm9yZVByZXNzdXJlDUlzSGlnaGxpZ2h0ZXIFU2hhcGUFV2lkdGgAAAAAAAAAAAQAAgICAgEGAQEMQnJ1c2hTaGFwZVYxAgAAAAYCAAAA/////wAAAAAAAAAiQAAABe7///8MQnJ1c2hTaGFwZVYxAQAAAAd2YWx1ZV9fAAgCAAAAAQAAAAAAAAAAACJABQkAAAAKSW5rVHJhY2VWMQMAAAANTGlzdGAxK19pdGVtcwxMaXN0YDErX3NpemUPTGlzdGAxK192ZXJzaW9uBAAAGFNoYXJlZC5JbmtpbmcuSW5rUG9pbnRbXQIAAAAICAIAAAAJEwAAAFEAAABRAAAAAQsAAAAIAAAA/////wAAAAAAAAAiQAAAAez////u////AQAAAAAAAAAAACJAAQwAAAAJAAAACRUAAABHAAAARwAAAAEOAAAACAAAAP////8AAAAAAAAAIkAAAAHq////7v///wEAAAAAAAAAAAAiQAEPAAAACQAAAAkXAAAANwAAADcAAAAHEwAAAAABAAAAgAAAAAQKSW5rUG9pbnRWMQI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NLwcVAAAAAAEAAACAAAAABApJbmtQb2ludFYxAgAAAAlpAAAACWoAAAAJawAAAAlsAAAACW0AAAAJbgAAAAlvAAAACXAAAAAJcQAAAAlyAAAACXMAAAAJdAAAAAl1AAAACXYAAAAJdwAAAAl4AAAACXkAAAAJegAAAAl7AAAACXwAAAAJfQAAAAl+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NOQcXAAAAAAEAAABAAAAABApJbmtQb2ludFYxAgAAAAmwAAAACbEAAAAJsgAAAAmzAAAACbQAAAAJtQAAAAm2AAAACbcAAAAJuAAAAAm5AAAACboAAAAJuwAAAAm8AAAACb0AAAAJvgAAAAm/AAAACcAAAAAJwQAAAAnCAAAACcMAAAAJxAAAAAnFAAAACcYAAAAJxwAAAAnIAAAACckAAAAJygAAAAnLAAAACcwAAAAJzQAAAAnOAAAACc8AAAAJ0AAAAAnRAAAACdIAAAAJ0wAAAAnUAAAACdUAAAAJ1gAAAAnXAAAACdgAAAAJ2QAAAAnaAAAACdsAAAAJ3AAAAAndAAAACd4AAAAJ3wAAAAngAAAACeEAAAAJ4gAAAAnjAAAACeQAAAAJ5QAAAAnmAAAADQkFGAAAAApJbmtQb2ludFYxBAAAAAFYAVkOUHJlc3N1cmVGYWN0b3IJVGltZVN0YW1wAAAAAAYGCxACAAAAQB4ofaKHbT/A+7+gC8zHPwAAAD8AAAAAAAAAAAEZAAAAGAAAAEAeKH2ih20/wPu/oAvMxz8AAAA/DwAAAAAAAAABGgAAABgAAABAHih9oodtP8D7v6ALzMc/AAAAPw8AAAAAAAAAARsAAAAYAAAAQB4ofaKHbT/A+7+gC8zHPwAAAD8PAAAAAAAAAAEcAAAAGAAAAEAeKH2ih20/wPu/oAvMxz8AAAA/DwAAAAAAAAABHQAAABgAAABAHih9oodtP8D7v6ALzMc/AAAAPw8AAAAAAAAAAR4AAAAYAAAAQB4ofaKHbT/A+7+gC8zHPwAAAD8PAAAAAAAAAAEfAAAAGAAAAEAeKH2ih20/wPu/oAvMxz8AAAA/DwAAAAAAAAABIAAAABgAAABAHih9oodtP8D7v6ALzMc/AAAAPw8AAAAAAAAAASEAAAAYAAAAQB4ofaKHbT/A+7+gC8zHPwAAAD8PAAAAAAAAAAEiAAAAGAAAAEAeKH2ih20/wPu/oAvMxz8AAAA/HwAAAAAAAAABIwAAABgAAABAHih9oodtP8D7v6ALzMc/AAAAPx8AAAAAAAAAASQAAAAYAAAAQB4ofaKHbT/A+7+gC8zHPwAAAD8fAAAAAAAAAAElAAAAGAAAAEAeKH2ih20/wPu/oAvMxz8AAAA/HwAAAAAAAAABJgAAABgAAABAHih9oodtP8D7v6ALzMc/AAAAPy8AAAAAAAAAAScAAAAYAAAAQB4ofaKHbT/A+7+gC8zHPwAAAD8vAAAAAAAAAAEoAAAAGAAAAEAeKH2ih20/wPu/oAvMxz8AAAA/LwAAAAAAAAABKQAAABgAAABAHih9oodtP8D7v6ALzMc/AAAAPy8AAAAAAAAAASoAAAAYAAAAcMmPUyAtjT+AK7Rdv77MPwAAAD8vAAAAAAAAAAErAAAAGAAAALQ61aItwZI/gCu0Xb++zD8AAAA/PgAAAAAAAAABLAAAABgAAAAYiuH+vpmWP4ArtF2/vsw/AAAAPz4AAAAAAAAAAS0AAAAYAAAA9PPxzoC6mz/ApRXmaCDMPwAAAD8+AAAAAAAAAAEuAAAAGAAAAHK/A5i/OqE/wKUV5mggzD8AAAA/PgAAAAAAAAABLwAAABgAAACYAQ66OG+kP4ArtF2/vsw/AAAAP04AAAAAAAAAATAAAAAYAAAAwEMY3LGjpz+AsVLVFV3NPwAAAD9OAAAAAAAAAAExAAAAGAAAAOiFIv4q2Ko/wL2PxMKZzj8AAAA/TgAAAAAAAAABMgAAABgAAAAQyCwgpAyuP6CntRVjOtA/AAAAP14AAAAAAAAAATMAAAAYAAAAHIUboY6gsD+gs/IEEHfRPwAAAD9eAAAAAAAAAAE0AAAAGAAAAC6mIDLLOrI/oHxguJFk0j8AAAA/XgAAAAAAAAABNQAAABgAAABCxyXDB9WzP4AC/y/oAtM/AAAAP20AAAAAAAAAATYAAAAYAAAApmurYkqYtT+giJ2nPqHTPwAAAD9tAAAAAAAAAAE3AAAAGAAAAFaTsRCThLc/gFELW8CO1D8AAAA/bQAAAAAAAAABOAAAABgAAABieXe3WFy5P2DXqdIWLdU/AAAAP30AAAAAAAAAATkAAAAYAAAAaF89Xh40uz+AoBeGmBrWPwAAAD99AAAAAAAAAAE6AAAAGAAAAHRFAwXkC70/YOPmwcNp1j8AAAA/fQAAAAAAAAABOwAAABgAAADa6YikJs++P2Dj5sHDadY/AAAAP4wAAAAAAAAAATwAAAAYAAAAxIhHqbddwD9g4+bBw2nWPwAAAD+MAAAAAAAAAAE9AAAAGAAAAEXeigdfaME/YOPmwcNp1j8AAAA/jAAAAAAAAAABPgAAABgAAACXVG7pR33CP2Dj5sHDadY/AAAAP5wAAAAAAAAAAT8AAAAYAAAA7cpRyzCSwz9g4+bBw2nWPwAAAD+cAAAAAAAAAAFAAAAAGAAAAEFBNa0Zp8Q/gKAXhpga1j8AAAA/nAAAAAAAAAABQQAAABgAAACTtxiPArzFP2AaeQ5CfNU/AAAAP6wAAAAAAAAAAUIAAAAYAAAAFA1c7anGxj+AlNqW693UPwAAAD+sAAAAAAAAAAFDAAAAGAAAAMBB/8cPx8c/gFELW8CO1D8AAAA/rAAAAAAAAAABRAAAABgAAACYVQIfNL3IP4DLbONp8NM/AAAAP6wAAAAAAAAAAUUAAAAYAAAAyifFbtWeyT+giJ2nPqHTPwAAAD+7AAAAAAAAAAFGAAAAGAAAAKI7yMX5lMo/oIidpz6h0z8AAAA/uwAAAAAAAAABRwAAABgAAAB8T8scHovLP4DLbONp8NM/AAAAP8sAAAAAAAAAAUgAAAAYAAAAriGObL9szD+gDjwflT/UPwAAAD/LAAAAAAAAAAFJAAAAGAAAADayELXdOc0/gFELW8CO1D8AAAA/ywAAAAAAAAABSgAAABgAAAAYAVP2ePLNP4CU2pbr3dQ/AAAAP8sAAAAAAAAAAUsAAAAYAAAAVg5VMJGWzj9g16nSFi3VPwAAAD/bAAAAAAAAAAFMAAAAGAAAALr6tuZnMM8/YF1ISm3L1T8AAAA/2wAAAAAAAAABTQAAABgAAAAk5xidPsrPP4Amtv3uuNY/AAAAP9sAAAAAAAAAAU4AAAAYAAAA8kgdJskn0D9grFR1RVfXPwAAAD/qAAAAAAAAAAFPAAAAGAAAAOgN3jtSZdA/QDLz7Jv11z8AAAA/6gAAAAAAAAABUAAAABgAAACgoS4MeZPQP2C4kWTyk9g/AAAAP+oAAAAAAAAAAVEAAAAYAAAAhhTfWF630D9APjDcSDLZPwAAAD/6AAAAAAAAAAFSAAAAGAAAAJdm7yEC0dA/QMTOU5/Q2T8AAAA/+gAAAAAAAAABUwAAABgAAAA/qC8pheXQPyBKbcv1bto/AAAAP/oAAAAAAAAAAVQAAAAYAAAA5elvMAj60D9AjTwHIb7aPwAAAD8JAQAAAAAAAAFVAAAAGAAAACMb4HVqCdE/QNALQ0wN2z8AAAA/CQEAAAAAAAABVgAAABgAAAD3O4D5qxPRP0DQC0NMDds/AAAAPwkBAAAAAAAAAVcAAAAYAAAAylwgfe0d0T8gE9t+d1zbPwAAAD8ZAQAAAAAAAAFYAAAAGAAAAMpcIH3tHdE/IBPbfndc2z8AAAA/GQEAAAAAAAABWQAAABgAAABgTFC7zBjRPyAT2353XNs/AAAAPxkBAAAAAAAAAVoAAAAYAAAA9zuA+asT0T8gE9t+d1zbPwAAAD8pAQAAAAAAAAFbAAAAGAAAAI0rsDeLDtE/IBPbfndc2z8AAAA/KQEAAAAAAAABXAAAABgAAACNK7A3iw7RPyAT2353XNs/AAAAPykBAAAAAAAAAV0AAAAYAAAAjSuwN4sO0T8gE9t+d1zbPwAAAD84AQAAAAAAAAFeAAAAGAAAACMb4HVqCdE/IBPbfndc2z8AAAA/OAEAAAAAAAABXwAAABgAAAC6ChC0SQTRPyAT2353XNs/AAAAPzgBAAAAAAAAAWAAAAAYAAAAT/o/8ij/0D8gE9t+d1zbPwAAAD9IAQAAAAAAAAFhAAAAGAAAAOXpbzAI+tA/QNALQ0wN2z8AAAA/SAEAAAAAAAABYgAAABgAAAB82Z9u5/TQP0CNPAchvto/AAAAP0gBAAAAAAAAAWMAAAAYAAAAEsnPrMbv0D8gSm3L9W7aPwAAAD9YAQAAAAAAAAFkAAAAGAAAAKi4/+ql6tA/IAeej8of2j8AAAA/WAEAAAAAAAABZQAAABgAAAA/qC8pheXQP0CB/xd0gdk/AAAAP1gBAAAAAAAAAWYAAAAYAAAAP6gvKYXl0D9Agf8XdIHZPwAAAD9YAQAAAAAAAAFnAAAAGAAAAD+oLymF5dA/QIH/F3SB2T8AAAA/ZwEAAAAAAAABaAAAABgAAAA/qC8pheXQP0CB/xd0gdk/AAAAP2cBAAAAAAAAAWkAAAAYAAAAdcNixabd1j9APjDcSDLZPwAAAD8AAAAAAAAAAAFqAAAAGAAAAHXDYsWm3dY/QD4w3Egy2T8AAAA/IAAAAAAAAAABawAAABgAAAB1w2LFpt3WP0A+MNxIMtk/AAAAPyAAAAAAAAAAAWwAAAAYAAAAdcNixabd1j9APjDcSDLZPwAAAD8gAAAAAAAAAAFtAAAAGAAAAHXDYsWm3dY/QD4w3Egy2T8AAAA/IAAAAAAAAAABbgAAABgAAAB1w2LFpt3WP0A+MNxIMtk/AAAAPy8AAAAAAAAAAW8AAAAYAAAAdcNixabd1j9APjDcSDLZPwAAAD8vAAAAAAAAAAFwAAAAGAAAAHXDYsWm3dY/QD4w3Egy2T8AAAA/LwAAAAAAAAABcQAAABgAAAB1w2LFpt3WP0A+MNxIMtk/AAAAPy8AAAAAAAAAAXIAAAAYAAAAdcNixabd1j9APjDcSDLZPwAAAD8/AAAAAAAAAAFzAAAAGAAAAHXDYsWm3dY/QD4w3Egy2T8AAAA/PwAAAAAAAAABdAAAABgAAAB1w2LFpt3WP0A+MNxIMtk/AAAAP04AAAAAAAAAAXUAAAAYAAAAdcNixabd1j9APjDcSDLZPwAAAD9OAAAAAAAAAAF2AAAAGAAAAHXDYsWm3dY/QD4w3Egy2T8AAAA/TgAAAAAAAAABdwAAABgAAAByn/S5XHLXPyAT2353XNs/AAAAP04AAAAAAAAAAXgAAAAYAAAAVxKlBkKW1z8gmXn2zfrbPwAAAD9eAAAAAAAAAAF5AAAAGAAAAOXGlVqqztc/AB8YbiSZ3D8AAAA/XgAAAAAAAAABegAAABgAAACCzZZ3tiDYPyCltuV6N90/AAAAP14AAAAAAAAAAXsAAAAYAAAAtcPH0qFt2D8AK1Vd0dXdPwAAAD9uAAAAAAAAAAF8AAAAGAAAAOm5+C2Nutg/ALHz1Cd03j8AAAA/bgAAAAAAAAABfQAAABgAAADD8WmQ+xvZPwD0whBTw94/AAAAP24AAAAAAAAAAX4AAAAYAAAAzAg7byhz2T/gNpJMfhLfPwAAAD99AAAAAAAAAAF/AAAAGAAAAD0w3A92z9k/4DaSTH4S3z8AAAA/fQAAAAAAAAABgAAAABgAAACBeB00BTbaPwD0whBTw94/AAAAP30AAAAAAAAAAYEAAAAYAAAAXbCOlnOX2j8AsfPUJ3TePwAAAD+NAAAAAAAAAAGCAAAAGAAAAM/XLzfB89o/ALHz1Cd03j8AAAA/jQAAAAAAAAABgwAAABgAAAA//9DXDlDbPwCx89QndN4/AAAAP40AAAAAAAAAAYQAAAAYAAAAGTdCOn2x2z8AbiSZ/CTePwAAAD+dAAAAAAAAAAGFAAAAGAAAAIte49rKDdw/AG4kmfwk3j8AAAA/nQAAAAAAAAABhgAAABgAAACRdbS592TcPwBuJJn8JN4/AAAAP50AAAAAAAAAAYcAAAAYAAAAb60lHGbG3D8AsfPUJ3TePwAAAD+sAAAAAAAAAAGIAAAAGAAAAB0GNwIWMt0/APTCEFPD3j8AAAA/rAAAAAAAAAABiQAAABgAAADLXkjoxZ3dP+A2kkx+Et8/AAAAP6wAAAAAAAAAAYoAAAAYAAAA5ccpkJYO3j8AemGIqWHfPwAAAD+8AAAAAAAAAAGLAAAAGAAAAJMgO3ZGet4/AL0wxNSw3z8AAAA/vAAAAAAAAAABjAAAABgAAABDeUxc9uXeP3Ch552VJ+A/AAAAP7wAAAAAAAAAAY0AAAAYAAAAxfL9xedb3z9g5LbZwHbgPwAAAD/LAAAAAAAAAAGOAAAAGAAAALF8f/H51t8/8Mhts4Ht4D8AAAA/ywAAAAAAAAABjwAAABgAAAC4k1DQJi7gP3BqVVEXFeE/AAAAP8sAAAAAAAAAAZAAAAAYAAAATnHJCGFz4D/wCz3vrDzhPwAAAD/bAAAAAAAAAAGRAAAAGAAAAA4uor1ZruA/YK0kjUJk4T8AAAA/2wAAAAAAAAABkgAAABgAAAAy0sJPoeHgP2CtJI1CZOE/AAAAP9sAAAAAAAAAAZMAAAAYAAAAiH7LQnkX4T/gkdtmA9vhPwAAAD/5AAAAAAAAAAGUAAAAGAAAABYzvJbhT+E/ULlhfO+g4j8AAAA/+QAAAAAAAAABlQAAABgAAADW75RL2orhP1A/APRFP+M/AAAAP/kAAAAAAAAAAZYAAAAYAAAAAr09wvPK4T/QI7fNBrbjPwAAAD8IAQAAAAAAAAGXAAAAGAAAAI5xLhZcA+I/wGaGCTIF5D8AAAA/CAEAAAAAAAABmAAAABgAAACwFU+oozbiP0BLPePye+Q/AAAAPwgBAAAAAAAAAZkAAAAYAAAA0rlvOutp4j8w0dtaSRrlPwAAAD8IAQAAAAAAAAGaAAAAGAAAAPZdkMwyneI/IJpJDssH5j8AAAA/GAEAAAAAAAABmwAAABgAAACu8eCcWcviP7DBzyO3zeY/AAAAPxgBAAAAAAAAAZwAAAAYAAAAMn1JDPD24j8Q6VU5o5PnPwAAAD8oAQAAAAAAAAGdAAAAGAAAAIAAyhr2H+M/EG/0sPkx6D8AAAA/KAEAAAAAAAABngAAABgAAADQg0op/EjjPwD1kihQ0Og/AAAAPygBAAAAAAAAAZ8AAAAYAAAA6v7i1nFv4z+AHBk+PJbpPwAAAD8oAQAAAAAAAAGgAAAAGAAAAM5xkyNXk+M/8EOfUyhc6j8AAAA/NwEAAAAAAAABoQAAABgAAACy5ENwPLfjP+DJPct++uo/AAAAPzcBAAAAAAAAAaIAAAAYAAAAllf0vCHb4z/gT9xC1ZjrPwAAAD83AQAAAAAAAAGjAAAAGAAAAN6x7OZV9+M/YDSTHJYP7D8AAAA/RwEAAAAAAAABpAAAABgAAADwA/2v+RDkP1B3YljBXuw/AAAAP0cBAAAAAAAAAaUAAAAYAAAANl712S0t5D9gujGU7K3sPwAAAD9HAQAAAAAAAAGmAAAAGAAAAHy47QNiSeQ/0FsZMoLV7D8AAAA/VgEAAAAAAAABpwAAABgAAABYAhZsdWDkP2C6MZTsrew/AAAAP1YBAAAAAAAAAagAAAAYAAAAAERWc/h05D9Qd2JYwV7sPwAAAD9WAQAAAAAAAAGpAAAAGAAAADx1xrhahOQ/YDSTHJYP7D8AAAA/ZgEAAAAAAAABqgAAABgAAAAQlmY8nI7kP+BP3ELVmOs/AAAAP2YBAAAAAAAAAasAAAAYAAAAsK4eX02W5D9wKFYt6dLqPwAAAD9mAQAAAAAAAAGsAAAAGAAAABi/7iBum+Q/cF/oeWfl6T8AAAA/dgEAAAAAAAABrQAAABgAAAAYv+4gbpvkP3Bf6Hln5ek/AAAAP3YBAAAAAAAAAa4AAAAYAAAAGL/uIG6b5D9wX+h5Z+XpPwAAAD92AQAAAAAAAAGvAAAAGAAAABi/7iBum+Q/cF/oeWfl6T8AAAA/dgEAAAAAAAABsAAAABgAAACCekWf3bXmP2AaeQ5CfNU/AAAAPwAAAAAAAAAAAbEAAAAYAAAAgnpFn9215j9gGnkOQnzVPwAAAD8fAAAAAAAAAAGyAAAAGAAAAIJ6RZ/dteY/YBp5DkJ81T8AAAA/HwAAAAAAAAABswAAABgAAACCekWf3bXmP2AaeQ5CfNU/AAAAPx8AAAAAAAAAAbQAAAAYAAAAgnpFn9215j9gGnkOQnzVPwAAAD8fAAAAAAAAAAG1AAAAGAAAAIJ6RZ/dteY/YBp5DkJ81T8AAAA/LwAAAAAAAAABtgAAABgAAACCekWf3bXmP2AaeQ5CfNU/AAAAPy8AAAAAAAAAAbcAAAAYAAAAgnpFn9215j9gGnkOQnzVPwAAAD8vAAAAAAAAAAG4AAAAGAAAAIJ6RZ/dteY/YBp5DkJ81T8AAAA/LwAAAAAAAAABuQAAABgAAACCekWf3bXmP2AaeQ5CfNU/AAAAPz8AAAAAAAAAAboAAAAYAAAAgnpFn9215j9gGnkOQnzVPwAAAD8/AAAAAAAAAAG7AAAAGAAAAIJ6RZ/dteY/YBp5DkJ81T8AAAA/PwAAAAAAAAABvAAAABgAAACCekWf3bXmP2AaeQ5CfNU/AAAAP04AAAAAAAAAAb0AAAAYAAAAgnpFn9215j9gGnkOQnzVPwAAAD9OAAAAAAAAAAG+AAAAGAAAAIJ6RZ/dteY/YBp5DkJ81T8AAAA/TgAAAAAAAAABvwAAABgAAABOYKY4qP3mP4CgF4aYGtY/AAAAP04AAAAAAAAAAcAAAAAYAAAA9KHmPysS5z9gXUhKbcvVPwAAAD9eAAAAAAAAAAHBAAAAGAAAANoUl4wQNuc/YBp5DkJ81T8AAAA/XgAAAAAAAAABwgAAABgAAAC+h0fZ9VnnP2DXqdIWLdU/AAAAP20AAAAAAAAAAcMAAAAYAAAApPr3Jdt95z+AUQtbwI7UPwAAAD9tAAAAAAAAAAHEAAAAGAAAAL51kNNQpOc/oIidpz6h0z8AAAA/bQAAAAAAAAABxQAAABgAAABKKoEnudznP6B8YLiRZNI/AAAAP30AAAAAAAAAAcYAAAAYAAAAoNaJGpES6D+gs/IEEHfRPwAAAD99AAAAAAAAAAHHAAAAGAAAAAjVotYMYug/oKe1FWM60D8AAAA/fQAAAAAAAAAByAAAABgAAADUugNw16noP8A38Uxs+80/AAAAP40AAAAAAAAAAckAAAAYAAAA/oes5vDp6D+AH3duEoLLPwAAAD+NAAAAAAAAAAHKAAAAGAAAAJRlJR8rL+k/gAf9j7gIyT8AAAA/jQAAAAAAAAABywAAABgAAABcS4a49XbpP8DvgrFej8Y/AAAAP5wAAAAAAAAAAcwAAAAYAAAA8ij/8C+86T9AXqdKW7TEPwAAAD+cAAAAAAAAAAHNAAAAGAAAAIYGeClqAeo/wNcI0wQWxD8AAAA/nAAAAAAAAAABzgAAABgAAACy0yCgg0HqPwBSaluud8M/AAAAP5wAAAAAAAAAAc8AAAAYAAAAqJjhtQx/6j8AUmpbrnfDPwAAAD+sAAAAAAAAAAHQAAAAGAAAANRliiwmv+o/AFJqW653wz8AAAA/rAAAAAAAAAAB0QAAABgAAABoQwNlYATrPwBSaluud8M/AAAAP7wAAAAAAAAAAdIAAAAYAAAAMilk/ipM6z/A1wjTBBbEPwAAAD+8AAAAAAAAAAHTAAAAGAAAAPwOxZf1k+s/QF6nSlu0xD8AAAA/vAAAAAAAAAAB1AAAABgAAAD8/A2SUN7rPwBq5DkI8cU/AAAAP7wAAAAAAAAAAdUAAAAYAAAA+upWjKso7D8AdiEptS3HPwAAAD/LAAAAAAAAAAHWAAAAGAAAAPjYn4YGc+w/wPu/oAvMxz8AAAA/ywAAAAAAAAAB1wAAABgAAAD2xuiAYb3sP8CBXhhiasg/AAAAP8sAAAAAAAAAAdgAAAAYAAAA9rQxe7wH7T8AdiEptS3HPwAAAD/bAAAAAAAAAAHZAAAAGAAAAPSienUXUu0/AORFwrFSxT8AAAA/2wAAAAAAAAAB2gAAABgAAADAiNsO4pntPwDMy+NX2cI/AAAAP9sAAAAAAAAAAdsAAAAYAAAAVGZURxzf7T9AtFEF/l/APwAAAD/uAAAAAAAAAAHcAAAAGAAAAOpDzX9WJO4/gETsPPUJvT8AAAA/7gAAAAAAAAAB3QAAABgAAAB+IUa4kGnuPwAtcl6bkLo/AAAAP+4AAAAAAAAAAd4AAAAYAAAAFP++8Mqu7j8AITVv7lO5PwAAAD/+AAAAAAAAAAHfAAAAGAAAAKjcNykF9O4/ACE1b+5TuT8AAAA//gAAAAAAAAAB4AAAABgAAAAIssgArzbvP4A4r01Izbs/AAAAP/4AAAAAAAAAAeEAAAAYAAAANH9xd8h27z9AtFEF/l/APwAAAD8OAQAAAAAAAAHiAAAAGAAAAMAzYsswr+8/QF6nSlu0xD8AAAA/DgEAAAAAAAAB4wAAABgAAADi14JdeOLvPwCOmwcPp8k/AAAAPw4BAAAAAAAAAeQAAAAYAAAA4teCXXji7z8AjpsHD6fJPwAAAD8dAQAAAAAAAAHlAAAAGAAAAOLXgl144u8/AI6bBw+nyT8AAAA/HQEAAAAAAAAB5gAAABgAAADi14JdeOLvPwCOmwcPp8k/AAAAPx0BAAAAAAAACw==&lt;/ink&gt;&lt;/athena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THENA.CUSTOMXMLID" val="{624A3733-30A8-4ABE-9B10-5076157A6E1A}"/>
  <p:tag name="ATHENA.CUSTOMXMLCONTENT" val="&lt;?xml version=&quot;1.0&quot;?&gt;&lt;athena xmlns=&quot;http://schemas.microsoft.com/edu/athena&quot; version=&quot;0.1.3641.0&quot;&gt;&lt;timings duration=&quot;17488&quot;/&gt;&lt;/athena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athena xmlns="http://schemas.microsoft.com/edu/athena" version="0.1.3641.0">
  <ink scale="0.6886657">AAEAAAD/////AQAAAAAAAAAMAgAAAE9BdXRob3JQUFQsIFZlcnNpb249MC4xLjM2NDEuMCwgQ3VsdHVyZT1uZXV0cmFsLCBQdWJsaWNLZXlUb2tlbj0zMWJmMzg1NmFkMzY0ZTM1BQEAAAALSW5rTWF0dGVyVjEDAAAADUxpc3RgMStfaXRlbXMMTGlzdGAxK19zaXplD0xpc3RgMStfdmVyc2lvbgQAABdTaGFyZWQuSW5raW5nLklua0F0b21bXQIAAAAICAIAAAAJAwAAAAMAAAAIAAAABwMAAAAAAQAAAAQAAAAECUlua0F0b21WMQIAAAAJBAAAAAkFAAAACQYAAAAKBQQAAAALUGVuU3Ryb2tlVjEEAAAACkF0dHJpYnV0ZXMFVHJhY2UJU3RhcnRUaW1lBFR5cGUEBAAED1BlbkF0dHJpYnV0ZXNWMQIAAAAKSW5rVHJhY2VWMQIAAAAQDEFjdGlvblR5cGVWMQIAAAACAAAACQcAAAAJCAAAAPAeAAAAAAAABff///8MQWN0aW9uVHlwZVYxAQAAAAd2YWx1ZV9fAAgCAAAAAAAAAAEFAAAABAAAAAkKAAAACQsAAAC3OwAAAAAAAAH0////9////wAAAAAFBgAAAA1DbGVhckNhbnZhc1YxAgAAAAlTdGFydFRpbWUEVHlwZQAEEAxBY3Rpb25UeXBlVjECAAAAAgAAAFBEAAAAAAAAAfP////3////AAAAAAUHAAAAD1BlbkF0dHJpYnV0ZXNWMQoAAAAHX2NvbG9yQQdfY29sb3JSB19jb2xvckcHX2NvbG9yQgpGaXRUb0N1cnZlBkhlaWdodA5JZ25vcmVQcmVzc3VyZQ1Jc0hpZ2hsaWdodGVyBVNoYXBlBVdpZHRoAAAAAAAAAAAEAAICAgIBBgEBDEJydXNoU2hhcGVWMQIAAAAGAgAAAP8AAAAAAAAAAAAAIkAAAAXy////DEJydXNoU2hhcGVWMQEAAAAHdmFsdWVfXwAIAgAAAAEAAAAAAAAAAAAiQAUIAAAACklua1RyYWNlVjEDAAAADUxpc3RgMStfaXRlbXMMTGlzdGAxK19zaXplD0xpc3RgMStfdmVyc2lvbgQAABhTaGFyZWQuSW5raW5nLklua1BvaW50W10CAAAACAgCAAAACQ8AAABRAAAAUQAAAAEKAAAABwAAAP8AAAAAAAAAAAAAIkAAAAHw////8v///wEAAAAAAAAAAAAiQAELAAAACAAAAAkRAAAAXQAAAF0AAAAHDwAAAAABAAAAgAAAAAQKSW5rUG9pbnRWMQIAAAAJEgAAAAkTAAAACRQAAAAJFQAAAAkWAAAACRc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NLwcRAAAAAAEAAACAAAAABApJbmtQb2ludFYxAgAAAAljAAAACWQAAAAJZQAAAAlmAAAACWcAAAAJaAAAAAlpAAAACWoAAAAJawAAAAlsAAAACW0AAAAJbgAAAAlvAAAACXAAAAAJcQAAAAlyAAAACXMAAAAJdAAAAAl1AAAACXYAAAAJdwAAAAl4AAAACXkAAAAJegAAAAl7AAAACXwAAAAJfQAAAAl+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0jBRIAAAAKSW5rUG9pbnRWMQQAAAABWAFZDlByZXNzdXJlRmFjdG9yCVRpbWVTdGFtcAAAAAAGBgsQAgAAAEANkntQq3A/YMnNMPc50z8AAAA/AAAAAAAAAAABEwAAABIAAABADZJ7UKtwP2DJzTD3OdM/AAAAPxAAAAAAAAAAARQAAAASAAAAQA2Se1CrcD9gyc0w9znTPwAAAD8QAAAAAAAAAAEVAAAAEgAAAEANkntQq3A/YMnNMPc50z8AAAA/EAAAAAAAAAABFgAAABIAAABADZJ7UKtwP2DJzTD3OdM/AAAAPxAAAAAAAAAAARcAAAASAAAAQA2Se1CrcD9gyc0w9znTPwAAAD8gAAAAAAAAAAEYAAAAEgAAAEANkntQq3A/YMnNMPc50z8AAAA/IAAAAAAAAAABGQAAABIAAABADZJ7UKtwP2DJzTD3OdM/AAAAPyAAAAAAAAAAARoAAAASAAAAQA2Se1CrcD9gyc0w9znTPwAAAD8gAAAAAAAAAAEbAAAAEgAAAEANkntQq3A/YMnNMPc50z8AAAA/IAAAAAAAAAABHAAAABIAAABADZJ7UKtwP2DJzTD3OdM/AAAAPyAAAAAAAAAAAR0AAAASAAAAQA2Se1CrcD9gyc0w9znTPwAAAD8gAAAAAAAAAAEeAAAAEgAAAEANkntQq3A/YMnNMPc50z8AAAA/IAAAAAAAAAABHwAAABIAAAAgvvGLJ1KNP8D4foKeo9I/AAAAPyAAAAAAAAAAASAAAAASAAAAoJG4mL3qkT9gKDDURQ3SPwAAAD8vAAAAAAAAAAEhAAAAEgAAAGDMIsnrnpY/gIeSd5Tg0D8AAAA/LwAAAAAAAAABIgAAABIAAABAqfcQu6+bP8DM6TXGZ88/AAAAPy8AAAAAAAAAASMAAAASAAAAGJQbuJWOoD8Ai658Yw7NPwAAAD8vAAAAAAAAAAEkAAAAEgAAAIxTu+dNRaM/AElzwwC1yj8AAAA/PwAAAAAAAAABJQAAABIAAAA0+Zpd6RGnP4A26VtFxcc/AAAAPz8AAAAAAAAAASYAAAASAAAA0J5604Teqj/A9K2i4mvFPwAAAD8/AAAAAAAAAAEnAAAAEgAAAFpmglPSDrA/QOIjOyd8wj8AAAA/TwAAAAAAAAABKAAAABIAAADCg7dr6WiyP0Cg6IHEIsA/AAAAP08AAAAAAAAAASkAAAASAAAAovgRPtirtD+AXfjtdL+8PwAAAD9PAAAAAAAAAAEqAAAAEgAAAIRtbBDH7rY/gBu9NBJmuj8AAAA/XgAAAAAAAAABKwAAABIAAABk4sbitTG5P4B6H9hgObk/AAAAP14AAAAAAAAAASwAAAASAAAARlchtaR0uz+Aeh/YYDm5PwAAAD9eAAAAAAAAAAEtAAAAEgAAACrMe4eTt70/gNmBe68MuD8AAAA/bgAAAAAAAAABLgAAABIAAAAIQdZZgvq/P4DZgXuvDLg/AAAAP24AAAAAAAAAAS8AAAASAAAAOK8FuUwqwT+A2YF7rwy4PwAAAD9uAAAAAAAAAAEwAAAAEgAAAKjpMiLES8I/gHof2GA5uT8AAAA/fQAAAAAAAAABMQAAABIAAAAaJGCLO23DP4AbvTQSZro/AAAAP30AAAAAAAAAATIAAAASAAAAzrJ6F0eaxD+AvFqRw5K7PwAAAD99AAAAAAAAAAEzAAAAEgAAAH5BlaNSx8U/gF347XS/vD8AAAA/jQAAAAAAAAABNAAAABIAAAC2eIp1hgvHPwD+lUom7L0/AAAAP40AAAAAAAAAATUAAAASAAAALgRtak5byD9AoOiBxCLAPwAAAD+NAAAAAAAAAAE2AAAAEgAAACLndBnuk8k/wBHVjM7lwT8AAAA/jQAAAAAAAAABNwAAABIAAADWdY+l+cDKPwCDwZfYqMM/AAAAP50AAAAAAAAAATgAAAASAAAABlzP69zWyz/A9K2i4mvFPwAAAD+dAAAAAAAAAAE5AAAAEgAAAPLtIQ8s4cw/AGaarewuxz8AAAA/rAAAAAAAAAABOgAAABIAAABiKE94owLOP4A26VtFxcc/AAAAP6wAAAAAAAAAATsAAAASAAAAVgtXJ0M7zz+ANulbRcXHPwAAAD+sAAAAAAAAAAE8AAAAEgAAACV3L2vxOdA/AAc4Cp5byD8AAAA/rAAAAAAAAAABPQAAABIAAADBEipUC9zQP0Co1WZPiMk/AAAAP7wAAAAAAAAAAT4AAAASAAAAOwSuK1t40T8A6hAgsuHLPwAAAD+8AAAAAAAAAAE/AAAAEgAAAJZLu/HgDtI/gPyah23Rzj8AAAA/vAAAAAAAAAABQAAAABIAAABq6u1xPo7SP0AfayBoldA/AAAAP8wAAAAAAAAAAUEAAAASAAAA/jQzzwcC0z8gwAh9GcLRPwAAAD/MAAAAAAAAAAFCAAAAEgAAAHDVARsHcNM/QGGm2cru0j8AAAA/zAAAAAAAAAABQwAAABIAAADkddBmBt7TPyACRDZ8G9Q/AAAAP9sAAAAAAAAAAUQAAAASAAAAVxafsgVM1D8go+GSLUjVPwAAAD/bAAAAAAAAAAFFAAAAEgAAAMi2bf4EutQ/4NtXmLIp1j8AAAA/2wAAAAAAAAABRgAAABIAAADYWNgVphbVP4AUzp03C9c/AAAAP+sAAAAAAAAAAUcAAAASAAAAxlDMG31t1T9ATUSjvOzXPwAAAD/rAAAAAAAAAAFIAAAAEgAAAHX00v6/uNU/wB2TURWD2D8AAAA/6wAAAAAAAAABSQAAABIAAAD/7WLQOP7VP0Du4f9tGdk/AAAAP/oAAAAAAAAAAUoAAAASAAAAiufyobFD1j8gJ1gF8/rZPwAAAD/6AAAAAAAAAAFLAAAAEgAAAPY2DGJgg9Y/oF/OCnjc2j8AAAA/+gAAAAAAAAABTAAAABIAAAAeMjj/erfWP4CYRBD9vds/AAAAPwoBAAAAAAAAAU0AAAASAAAABNl2eQHg1j9A0boVgp/cPwAAAD8KAQAAAAAAAAFOAAAAEgAAAKkryNDz/NY/4AkxGweB3T8AAAA/CgEAAAAAAAABTwAAABIAAAAMKiwFUg7XP6BCpyCMYt4/AAAAPxoBAAAAAAAAAVAAAAASAAAAkNIGS3ol1z8gE/bO5PjePwAAAD8aAQAAAAAAAAFRAAAAEgAAADQlWKJsQtc/YHsdJhFE3z8AAAA/GgEAAAAAAAABUgAAABIAAACXI7zWylPXP4DjRH09j98/AAAAPykBAAAAAAAAAVMAAAASAAAA2nep+V5f1z+A40R9PY/fPwAAAD8pAQAAAAAAAAFUAAAAEgAAANp3qfleX9c/gONEfT2P3z8AAAA/KQEAAAAAAAABVQAAABIAAADad6n5Xl/XP4DjRH09j98/AAAAPzkBAAAAAAAAAVYAAAASAAAA2nep+V5f1z+A40R9PY/fPwAAAD85AQAAAAAAAAFXAAAAEgAAANp3qfleX9c/gONEfT2P3z8AAAA/OQEAAAAAAAABWAAAABIAAADad6n5Xl/XP4DjRH09j98/AAAAPzkBAAAAAAAAAVkAAAASAAAA2nep+V5f1z+A40R9PY/fPwAAAD9JAQAAAAAAAAFaAAAAEgAAANp3qfleX9c/gONEfT2P3z8AAAA/SQEAAAAAAAABWwAAABIAAADad6n5Xl/XP4DjRH09j98/AAAAP1gBAAAAAAAAAVwAAAASAAAAuc0y6JRZ1z+A40R9PY/fPwAAAD9YAQAAAAAAAAFdAAAAEgAAAJcjvNbKU9c/gONEfT2P3z8AAAA/WAEAAAAAAAABXgAAABIAAAB3eUXFAE7XP2B7HSYRRN8/AAAAP1gBAAAAAAAAAV8AAAASAAAAVs/OszZI1z8gE/bO5PjePwAAAD9oAQAAAAAAAAFgAAAAEgAAAFbPzrM2SNc/IBP2zuT43j8AAAA/aAEAAAAAAAABYQAAABIAAABWz86zNkjXPyAT9s7k+N4/AAAAP2gBAAAAAAAAAWIAAAASAAAAVs/OszZI1z8gE/bO5PjePwAAAD9oAQAAAAAAAAFjAAAAEgAAAIES2PlSz+I/IEreUYLD6T8AAAA/AAAAAAAAAAABZAAAABIAAACBEtj5Us/iPyBK3lGCw+k/AAAAPw8AAAAAAAAAAWUAAAASAAAAgRLY+VLP4j8gSt5RgsPpPwAAAD8PAAAAAAAAAAFmAAAAEgAAAIES2PlSz+I/IEreUYLD6T8AAAA/DwAAAAAAAAABZwAAABIAAACBEtj5Us/iPyBK3lGCw+k/AAAAPx8AAAAAAAAAAWgAAAASAAAAgRLY+VLP4j8gSt5RgsPpPwAAAD8fAAAAAAAAAAFpAAAAEgAAAIES2PlSz+I/IEreUYLD6T8AAAA/HwAAAAAAAAABagAAABIAAACBEtj5Us/iPyBK3lGCw+k/AAAAPx8AAAAAAAAAAWsAAAASAAAAgRLY+VLP4j8gSt5RgsPpPwAAAD8fAAAAAAAAAAFsAAAAEgAAAIES2PlSz+I/IEreUYLD6T8AAAA/HwAAAAAAAAABbQAAABIAAACBEtj5Us/iPyBK3lGCw+k/AAAAPy8AAAAAAAAAAW4AAAASAAAAgRLY+VLP4j8gSt5RgsPpPwAAAD8vAAAAAAAAAAFvAAAAEgAAAIES2PlSz+I/IEreUYLD6T8AAAA/LwAAAAAAAAABcAAAABIAAACBEtj5Us/iPyBK3lGCw+k/AAAAPy8AAAAAAAAAAXEAAAASAAAAgRLY+VLP4j8gSt5RgsPpPwAAAD8vAAAAAAAAAAFyAAAAEgAAAIES2PlSz+I/IEreUYLD6T8AAAA/LwAAAAAAAAABcwAAABIAAACBEtj5Us/iPyBK3lGCw+k/AAAAPz4AAAAAAAAAAXQAAAASAAAAgRLY+VLP4j8gSt5RgsPpPwAAAD8+AAAAAAAAAAF1AAAAEgAAAIES2PlSz+I/IEreUYLD6T8AAAA/PgAAAAAAAAABdgAAABIAAABvCsz/KSbjPxDre64z8Oo/AAAAPz4AAAAAAAAAAXcAAAASAAAABAhiTjdA4z8wnw/ayRXrPwAAAD9OAAAAAAAAAAF4AAAAEgAAAOquoMi9aOM/YFOjBWA76z8AAAA/TgAAAAAAAAABeQAAABIAAADRVd9CRJHjP2BTowVgO+s/AAAAP04AAAAAAAAAAXoAAAASAAAAqKditOW24z9gU6MFYDvrPwAAAD9eAAAAAAAAAAF7AAAAEgAAAH755SWH3OM/MJ8P2skV6z8AAAA/XgAAAAAAAAABfAAAABIAAACWn1a6vA3kPxDre64z8Oo/AAAAP14AAAAAAAAAAX0AAAASAAAAsEXHTvI+5D/QglRXB6XqPwAAAD9tAAAAAAAAAAF+AAAAEgAAANdA8+sMc+Q/oBotANtZ6j8AAAA/bQAAAAAAAAABfwAAABIAAACE5PnOT77kP1CyBamuDuo/AAAAP20AAAAAAAAAAYAAAAASAAAAMYgAspIJ5T8w/nF9GOnpPwAAAD99AAAAAAAAAAGBAAAAEgAAAKws1XomTOU/AJZKJuyd6T8AAAA/fQAAAAAAAAABggAAABIAAAAHJzMy8IjlP8AtI8+/Uuk/AAAAP30AAAAAAAAAAYMAAAASAAAAcXZM8p7I5T+geY+jKS3pPwAAAD+MAAAAAAAAAAGEAAAAEgAAAO0aIbsyC+Y/kMX7d5MH6T8AAAA/jAAAAAAAAAABhQAAABIAAABXajp74UrmP1ARaEz94eg/AAAAP4wAAAAAAAAAAYYAAAASAAAAwblTO5CK5j9AXdQgZ7zoPwAAAD+cAAAAAAAAAAGHAAAAEgAAAC0Jbfs+yuY/EPWsyTpx6D8AAAA/nAAAAAAAAAABiAAAABIAAACYWIa77QnnP8CMhXIOJug/AAAAP5wAAAAAAAAAAYkAAAASAAAAIlIWjWZP5z+w2PFGeADoPwAAAD+sAAAAAAAAAAGKAAAAEgAAAM/1HHCpmuc/gCReG+La5z8AAAA/rAAAAAAAAAABiwAAABIAAABb76xBIuDnP4AkXhvi2uc/AAAAP6wAAAAAAAAAAYwAAAASAAAA5ug8E5sl6D+AJF4b4trnPwAAAD+7AAAAAAAAAAGNAAAAEgAAAGONEdwuaOg/YHDK70u15z8AAAA/uwAAAAAAAAABjgAAABIAAADO3Cqc3afoPyAIo5gfauc/AAAAP7sAAAAAAAAAAY8AAAASAAAAWta6bVbt6D/Q6+cVXfnmPwAAAD+7AAAAAAAAAAGQAAAAEgAAAPUkBki0Nek/QBuZZwRj5j8AAAA/ywAAAAAAAAABkQAAABIAAACRc1EiEn7pP9BKSrmrzOU/AAAAP8sAAAAAAAAAAZIAAAASAAAAPhdYBVXJ6T9wLo826VvlPwAAAD/bAAAAAAAAAAGTAAAAEgAAANllo9+yEeo/MMZn37wQ5T8AAAA/2wAAAAAAAAABlAAAABIAAABnXzOxK1fqP/CprFz6n+Q/AAAAP9sAAAAAAAAAAZUAAAASAAAAAq5+i4mf6j+AjfHZNy/kPwAAAD/bAAAAAAAAAAGWAAAAEgAAAJ78yWXn5+o/IHE2V3W+4z8AAAA/6gAAAAAAAAABlwAAABIAAAA6SxVARTDrP/AIDwBJc+M/AAAAP+oAAAAAAAAAAZgAAAASAAAAxkSlEb516z+wVHvUsk3jPwAAAD/qAAAAAAAAAAGZAAAAEgAAAGOT8Osbvus/sFR71LJN4z8AAAA/+gAAAAAAAAABmgAAABIAAAARN/fOXgnsP/AIDwBJc+M/AAAAP/oAAAAAAAAAAZsAAAASAAAAq4VCqbxR7D8gcTZXdb7jPwAAAD/6AAAAAAAAAAGcAAAAEgAAADd/0no1l+w/UNldrqEJ5D8AAAA/CQEAAAAAAAABnQAAABIAAAChzus65NbsP5BBhQXOVOQ/AAAAPwkBAAAAAAAAAZ4AAAASAAAA+8hJ8q0T7T8AXkCIkMXkPwAAAD8JAQAAAAAAAAGfAAAAEgAAAFXDp6l3UO0/MMZn37wQ5T8AAAA/GQEAAAAAAAABoAAAABIAAADBEsFpJpDtP3AujzbpW+U/AAAAPxkBAAAAAAAAAaEAAAASAAAAK2LaKdXP7T/QSkq5q8zlPwAAAD8ZAQAAAAAAAAGiAAAAEgAAAIdcOOGeDO4/MGcFPG495j8AAAA/KQEAAAAAAAABowAAABIAAACvV2R+uUDuP5CDwL4wruY/AAAAPykBAAAAAAAAAaQAAAASAAAAt6gZCgpv7j/wn3tB8x7nPwAAAD8pAQAAAAAAAAGlAAAAEgAAAM9Oip4/oO4/QLw2xLWP5z8AAAA/OAEAAAAAAAABpgAAABIAAAD3SbY7WtTuP8CMhXIOJug/AAAAPzgBAAAAAAAAAacAAAASAAAA70WwvsX/7j8gqUD10JboPwAAAD84AQAAAAAAAAGoAAAAEgAAANXs7jhMKO8/UBFoTP3h6D8AAAA/SAEAAAAAAAABqQAAABIAAACLlPuYI0jvP8AtI8+/Uuk/AAAAP0gBAAAAAAAAAaoAAAASAAAAH5KR5zBi7z8gSt5RgsPpPwAAAD9IAQAAAAAAAAGrAAAAEgAAALOPJzY+fO8/oBotANtZ6j8AAAA/WAEAAAAAAAABrAAAABIAAABpNzSWFZzvPzCfD9rJFes/AAAAP1gBAAAAAAAAAa0AAAASAAAA7d8O3D2z7z+wb16IIqzrPwAAAD9YAQAAAAAAAAGuAAAAEgAAAGEzLhmBx+8/EIwZC+Uc7D8AAAA/ZwEAAAAAAAABrwAAABIAAACjhxs8FdPvP4Co1I2njew/AAAAP2cBAAAAAAAAAbAAAAASAAAAxTGSTd/Y7z+wEPzk09jsPwAAAD9nAQAAAAAAAAGxAAAAEgAAAMUxkk3f2O8/sBD85NPY7D8AAAA/ZwEAAAAAAAABsgAAABIAAADl2whfqd7vP8DEjxBq/uw/AAAAP3cBAAAAAAAAAbMAAAASAAAA5dsIX6ne7z/AxI8Qav7sPwAAAD93AQAAAAAAAAG0AAAAEgAAANWGTVbE2+8/sBD85NPY7D8AAAA/dwEAAAAAAAABtQAAABIAAADFMZJN39jvP7AQ/OTT2Ow/AAAAP4YBAAAAAAAAAbYAAAASAAAAxTGSTd/Y7z+wEPzk09jsPwAAAD+GAQAAAAAAAAG3AAAAEgAAAMUxkk3f2O8/sBD85NPY7D8AAAA/hgEAAAAAAAABuAAAABIAAADFMZJN39jvP7AQ/OTT2Ow/AAAAP5YBAAAAAAAAAbkAAAASAAAAxTGSTd/Y7z+wEPzk09jsPwAAAD+WAQAAAAAAAAG6AAAAEgAAAMUxkk3f2O8/sBD85NPY7D8AAAA/lgEAAAAAAAABuwAAABIAAADFMZJN39jvP7AQ/OTT2Ow/AAAAP6YBAAAAAAAAAbwAAAASAAAAs9zWRPrV7z+wEPzk09jsPwAAAD+mAQAAAAAAAAG9AAAAEgAAALPc1kT61e8/sBD85NPY7D8AAAA/pgEAAAAAAAABvgAAABIAAACz3NZE+tXvP7AQ/OTT2Ow/AAAAP7UBAAAAAAAAAb8AAAASAAAAs9zWRPrV7z+wEPzk09jsPwAAAD+1AQAAAAAAAAs=</ink>
</athena>
</file>

<file path=customXml/item2.xml><?xml version="1.0" encoding="utf-8"?>
<athena xmlns="http://schemas.microsoft.com/edu/athena" version="0.1.3641.0">
  <timings duration="12171">
    <event time="25" type="OnNext" clickIndex="0" wacClickIndex="1"/>
  </timings>
</athena>
</file>

<file path=customXml/item3.xml><?xml version="1.0" encoding="utf-8"?>
<athena xmlns="http://schemas.microsoft.com/edu/athena" version="0.1.3641.0">
  <media streamable="true" audioOnly="true" recordStart="484" recordEnd="17972" recordLength="18365" start="484" end="17972" audioFormat="{00001610-0000-0010-8000-00AA00389B71}" audioRate="44100" muted="false" volume="0.8" fadeIn="0" fadeOut="0" videoFormat="{34363248-0000-0010-8000-00AA00389B71}" videoRate="15" videoWidth="256" videoHeight="256"/>
</athena>
</file>

<file path=customXml/item4.xml><?xml version="1.0" encoding="utf-8"?>
<athena xmlns="http://schemas.microsoft.com/edu/athena" version="0.1.3641.0">
  <timings duration="11225">
    <event time="237" type="OnNext" clickIndex="0" wacClickIndex="1"/>
  </timings>
</athena>
</file>

<file path=customXml/item5.xml><?xml version="1.0" encoding="utf-8"?>
<athena xmlns="http://schemas.microsoft.com/edu/athena" version="0.1.3641.0">
  <media streamable="true" audioOnly="true" recordStart="713" recordEnd="12884" recordLength="12955" start="713" end="12884" audioFormat="{00001610-0000-0010-8000-00AA00389B71}" audioRate="44100" muted="false" volume="0.8" fadeIn="0" fadeOut="0" videoFormat="{34363248-0000-0010-8000-00AA00389B71}" videoRate="15" videoWidth="256" videoHeight="256"/>
</athena>
</file>

<file path=customXml/item6.xml><?xml version="1.0" encoding="utf-8"?>
<athena xmlns="http://schemas.microsoft.com/edu/athena" version="0.1.3641.0">
  <ink scale="0.6886657">AAEAAAD/////AQAAAAAAAAAMAgAAAE9BdXRob3JQUFQsIFZlcnNpb249MC4xLjM2NDEuMCwgQ3VsdHVyZT1uZXV0cmFsLCBQdWJsaWNLZXlUb2tlbj0zMWJmMzg1NmFkMzY0ZTM1BQEAAAALSW5rTWF0dGVyVjEDAAAADUxpc3RgMStfaXRlbXMMTGlzdGAxK19zaXplD0xpc3RgMStfdmVyc2lvbgQAABdTaGFyZWQuSW5raW5nLklua0F0b21bXQIAAAAICAIAAAAJAwAAAAQAAAAJAAAABwMAAAAAAQAAAAQAAAAECUlua0F0b21WMQIAAAAJBAAAAAkFAAAACQYAAAAJBwAAAAUEAAAAC1BlblN0cm9rZVYxBAAAAApBdHRyaWJ1dGVzBVRyYWNlCVN0YXJ0VGltZQRUeXBlBAQABA9QZW5BdHRyaWJ1dGVzVjECAAAACklua1RyYWNlVjECAAAAEAxBY3Rpb25UeXBlVjECAAAAAgAAAAkIAAAACQkAAAC+CQAAAAAAAAX2////DEFjdGlvblR5cGVWMQEAAAAHdmFsdWVfXwAIAgAAAAAAAAABBQAAAAQAAAAJCwAAAAkMAAAAwxIAAAAAAAAB8/////b///8AAAAAAQYAAAAEAAAACQ4AAAAJDwAAAPUcAAAAAAAAAfD////2////AAAAAAUHAAAADUNsZWFyQ2FudmFzVjECAAAACVN0YXJ0VGltZQRUeXBlAAQQDEFjdGlvblR5cGVWMQIAAAACAAAAiy8AAAAAAAAB7/////b///8AAAAABQgAAAAPUGVuQXR0cmlidXRlc1YxCgAAAAdfY29sb3JBB19jb2xvclIHX2NvbG9yRwdfY29sb3JCCkZpdFRvQ3VydmUGSGVpZ2h0Dklnbm9yZVByZXNzdXJlDUlzSGlnaGxpZ2h0ZXIFU2hhcGUFV2lkdGgAAAAAAAAAAAQAAgICAgEGAQEMQnJ1c2hTaGFwZVYxAgAAAAYCAAAA/////wAAAAAAAAAiQAAABe7///8MQnJ1c2hTaGFwZVYxAQAAAAd2YWx1ZV9fAAgCAAAAAQAAAAAAAAAAACJABQkAAAAKSW5rVHJhY2VWMQMAAAANTGlzdGAxK19pdGVtcwxMaXN0YDErX3NpemUPTGlzdGAxK192ZXJzaW9uBAAAGFNoYXJlZC5JbmtpbmcuSW5rUG9pbnRbXQIAAAAICAIAAAAJEwAAAFEAAABRAAAAAQsAAAAIAAAA/////wAAAAAAAAAiQAAAAez////u////AQAAAAAAAAAAACJAAQwAAAAJAAAACRUAAABHAAAARwAAAAEOAAAACAAAAP////8AAAAAAAAAIkAAAAHq////7v///wEAAAAAAAAAAAAiQAEPAAAACQAAAAkXAAAANwAAADcAAAAHEwAAAAABAAAAgAAAAAQKSW5rUG9pbnRWMQI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NLwcVAAAAAAEAAACAAAAABApJbmtQb2ludFYxAgAAAAlpAAAACWoAAAAJawAAAAlsAAAACW0AAAAJbgAAAAlvAAAACXAAAAAJcQAAAAlyAAAACXMAAAAJdAAAAAl1AAAACXYAAAAJdwAAAAl4AAAACXkAAAAJegAAAAl7AAAACXwAAAAJfQAAAAl+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NOQcXAAAAAAEAAABAAAAABApJbmtQb2ludFYxAgAAAAmwAAAACbEAAAAJsgAAAAmzAAAACbQAAAAJtQAAAAm2AAAACbcAAAAJuAAAAAm5AAAACboAAAAJuwAAAAm8AAAACb0AAAAJvgAAAAm/AAAACcAAAAAJwQAAAAnCAAAACcMAAAAJxAAAAAnFAAAACcYAAAAJxwAAAAnIAAAACckAAAAJygAAAAnLAAAACcwAAAAJzQAAAAnOAAAACc8AAAAJ0AAAAAnRAAAACdIAAAAJ0wAAAAnUAAAACdUAAAAJ1gAAAAnXAAAACdgAAAAJ2QAAAAnaAAAACdsAAAAJ3AAAAAndAAAACd4AAAAJ3wAAAAngAAAACeEAAAAJ4gAAAAnjAAAACeQAAAAJ5QAAAAnmAAAADQkFGAAAAApJbmtQb2ludFYxBAAAAAFYAVkOUHJlc3N1cmVGYWN0b3IJVGltZVN0YW1wAAAAAAYGCxACAAAAQB4ofaKHbT/A+7+gC8zHPwAAAD8AAAAAAAAAAAEZAAAAGAAAAEAeKH2ih20/wPu/oAvMxz8AAAA/DwAAAAAAAAABGgAAABgAAABAHih9oodtP8D7v6ALzMc/AAAAPw8AAAAAAAAAARsAAAAYAAAAQB4ofaKHbT/A+7+gC8zHPwAAAD8PAAAAAAAAAAEcAAAAGAAAAEAeKH2ih20/wPu/oAvMxz8AAAA/DwAAAAAAAAABHQAAABgAAABAHih9oodtP8D7v6ALzMc/AAAAPw8AAAAAAAAAAR4AAAAYAAAAQB4ofaKHbT/A+7+gC8zHPwAAAD8PAAAAAAAAAAEfAAAAGAAAAEAeKH2ih20/wPu/oAvMxz8AAAA/DwAAAAAAAAABIAAAABgAAABAHih9oodtP8D7v6ALzMc/AAAAPw8AAAAAAAAAASEAAAAYAAAAQB4ofaKHbT/A+7+gC8zHPwAAAD8PAAAAAAAAAAEiAAAAGAAAAEAeKH2ih20/wPu/oAvMxz8AAAA/HwAAAAAAAAABIwAAABgAAABAHih9oodtP8D7v6ALzMc/AAAAPx8AAAAAAAAAASQAAAAYAAAAQB4ofaKHbT/A+7+gC8zHPwAAAD8fAAAAAAAAAAElAAAAGAAAAEAeKH2ih20/wPu/oAvMxz8AAAA/HwAAAAAAAAABJgAAABgAAABAHih9oodtP8D7v6ALzMc/AAAAPy8AAAAAAAAAAScAAAAYAAAAQB4ofaKHbT/A+7+gC8zHPwAAAD8vAAAAAAAAAAEoAAAAGAAAAEAeKH2ih20/wPu/oAvMxz8AAAA/LwAAAAAAAAABKQAAABgAAABAHih9oodtP8D7v6ALzMc/AAAAPy8AAAAAAAAAASoAAAAYAAAAcMmPUyAtjT+AK7Rdv77MPwAAAD8vAAAAAAAAAAErAAAAGAAAALQ61aItwZI/gCu0Xb++zD8AAAA/PgAAAAAAAAABLAAAABgAAAAYiuH+vpmWP4ArtF2/vsw/AAAAPz4AAAAAAAAAAS0AAAAYAAAA9PPxzoC6mz/ApRXmaCDMPwAAAD8+AAAAAAAAAAEuAAAAGAAAAHK/A5i/OqE/wKUV5mggzD8AAAA/PgAAAAAAAAABLwAAABgAAACYAQ66OG+kP4ArtF2/vsw/AAAAP04AAAAAAAAAATAAAAAYAAAAwEMY3LGjpz+AsVLVFV3NPwAAAD9OAAAAAAAAAAExAAAAGAAAAOiFIv4q2Ko/wL2PxMKZzj8AAAA/TgAAAAAAAAABMgAAABgAAAAQyCwgpAyuP6CntRVjOtA/AAAAP14AAAAAAAAAATMAAAAYAAAAHIUboY6gsD+gs/IEEHfRPwAAAD9eAAAAAAAAAAE0AAAAGAAAAC6mIDLLOrI/oHxguJFk0j8AAAA/XgAAAAAAAAABNQAAABgAAABCxyXDB9WzP4AC/y/oAtM/AAAAP20AAAAAAAAAATYAAAAYAAAApmurYkqYtT+giJ2nPqHTPwAAAD9tAAAAAAAAAAE3AAAAGAAAAFaTsRCThLc/gFELW8CO1D8AAAA/bQAAAAAAAAABOAAAABgAAABieXe3WFy5P2DXqdIWLdU/AAAAP30AAAAAAAAAATkAAAAYAAAAaF89Xh40uz+AoBeGmBrWPwAAAD99AAAAAAAAAAE6AAAAGAAAAHRFAwXkC70/YOPmwcNp1j8AAAA/fQAAAAAAAAABOwAAABgAAADa6YikJs++P2Dj5sHDadY/AAAAP4wAAAAAAAAAATwAAAAYAAAAxIhHqbddwD9g4+bBw2nWPwAAAD+MAAAAAAAAAAE9AAAAGAAAAEXeigdfaME/YOPmwcNp1j8AAAA/jAAAAAAAAAABPgAAABgAAACXVG7pR33CP2Dj5sHDadY/AAAAP5wAAAAAAAAAAT8AAAAYAAAA7cpRyzCSwz9g4+bBw2nWPwAAAD+cAAAAAAAAAAFAAAAAGAAAAEFBNa0Zp8Q/gKAXhpga1j8AAAA/nAAAAAAAAAABQQAAABgAAACTtxiPArzFP2AaeQ5CfNU/AAAAP6wAAAAAAAAAAUIAAAAYAAAAFA1c7anGxj+AlNqW693UPwAAAD+sAAAAAAAAAAFDAAAAGAAAAMBB/8cPx8c/gFELW8CO1D8AAAA/rAAAAAAAAAABRAAAABgAAACYVQIfNL3IP4DLbONp8NM/AAAAP6wAAAAAAAAAAUUAAAAYAAAAyifFbtWeyT+giJ2nPqHTPwAAAD+7AAAAAAAAAAFGAAAAGAAAAKI7yMX5lMo/oIidpz6h0z8AAAA/uwAAAAAAAAABRwAAABgAAAB8T8scHovLP4DLbONp8NM/AAAAP8sAAAAAAAAAAUgAAAAYAAAAriGObL9szD+gDjwflT/UPwAAAD/LAAAAAAAAAAFJAAAAGAAAADayELXdOc0/gFELW8CO1D8AAAA/ywAAAAAAAAABSgAAABgAAAAYAVP2ePLNP4CU2pbr3dQ/AAAAP8sAAAAAAAAAAUsAAAAYAAAAVg5VMJGWzj9g16nSFi3VPwAAAD/bAAAAAAAAAAFMAAAAGAAAALr6tuZnMM8/YF1ISm3L1T8AAAA/2wAAAAAAAAABTQAAABgAAAAk5xidPsrPP4Amtv3uuNY/AAAAP9sAAAAAAAAAAU4AAAAYAAAA8kgdJskn0D9grFR1RVfXPwAAAD/qAAAAAAAAAAFPAAAAGAAAAOgN3jtSZdA/QDLz7Jv11z8AAAA/6gAAAAAAAAABUAAAABgAAACgoS4MeZPQP2C4kWTyk9g/AAAAP+oAAAAAAAAAAVEAAAAYAAAAhhTfWF630D9APjDcSDLZPwAAAD/6AAAAAAAAAAFSAAAAGAAAAJdm7yEC0dA/QMTOU5/Q2T8AAAA/+gAAAAAAAAABUwAAABgAAAA/qC8pheXQPyBKbcv1bto/AAAAP/oAAAAAAAAAAVQAAAAYAAAA5elvMAj60D9AjTwHIb7aPwAAAD8JAQAAAAAAAAFVAAAAGAAAACMb4HVqCdE/QNALQ0wN2z8AAAA/CQEAAAAAAAABVgAAABgAAAD3O4D5qxPRP0DQC0NMDds/AAAAPwkBAAAAAAAAAVcAAAAYAAAAylwgfe0d0T8gE9t+d1zbPwAAAD8ZAQAAAAAAAAFYAAAAGAAAAMpcIH3tHdE/IBPbfndc2z8AAAA/GQEAAAAAAAABWQAAABgAAABgTFC7zBjRPyAT2353XNs/AAAAPxkBAAAAAAAAAVoAAAAYAAAA9zuA+asT0T8gE9t+d1zbPwAAAD8pAQAAAAAAAAFbAAAAGAAAAI0rsDeLDtE/IBPbfndc2z8AAAA/KQEAAAAAAAABXAAAABgAAACNK7A3iw7RPyAT2353XNs/AAAAPykBAAAAAAAAAV0AAAAYAAAAjSuwN4sO0T8gE9t+d1zbPwAAAD84AQAAAAAAAAFeAAAAGAAAACMb4HVqCdE/IBPbfndc2z8AAAA/OAEAAAAAAAABXwAAABgAAAC6ChC0SQTRPyAT2353XNs/AAAAPzgBAAAAAAAAAWAAAAAYAAAAT/o/8ij/0D8gE9t+d1zbPwAAAD9IAQAAAAAAAAFhAAAAGAAAAOXpbzAI+tA/QNALQ0wN2z8AAAA/SAEAAAAAAAABYgAAABgAAAB82Z9u5/TQP0CNPAchvto/AAAAP0gBAAAAAAAAAWMAAAAYAAAAEsnPrMbv0D8gSm3L9W7aPwAAAD9YAQAAAAAAAAFkAAAAGAAAAKi4/+ql6tA/IAeej8of2j8AAAA/WAEAAAAAAAABZQAAABgAAAA/qC8pheXQP0CB/xd0gdk/AAAAP1gBAAAAAAAAAWYAAAAYAAAAP6gvKYXl0D9Agf8XdIHZPwAAAD9YAQAAAAAAAAFnAAAAGAAAAD+oLymF5dA/QIH/F3SB2T8AAAA/ZwEAAAAAAAABaAAAABgAAAA/qC8pheXQP0CB/xd0gdk/AAAAP2cBAAAAAAAAAWkAAAAYAAAAdcNixabd1j9APjDcSDLZPwAAAD8AAAAAAAAAAAFqAAAAGAAAAHXDYsWm3dY/QD4w3Egy2T8AAAA/IAAAAAAAAAABawAAABgAAAB1w2LFpt3WP0A+MNxIMtk/AAAAPyAAAAAAAAAAAWwAAAAYAAAAdcNixabd1j9APjDcSDLZPwAAAD8gAAAAAAAAAAFtAAAAGAAAAHXDYsWm3dY/QD4w3Egy2T8AAAA/IAAAAAAAAAABbgAAABgAAAB1w2LFpt3WP0A+MNxIMtk/AAAAPy8AAAAAAAAAAW8AAAAYAAAAdcNixabd1j9APjDcSDLZPwAAAD8vAAAAAAAAAAFwAAAAGAAAAHXDYsWm3dY/QD4w3Egy2T8AAAA/LwAAAAAAAAABcQAAABgAAAB1w2LFpt3WP0A+MNxIMtk/AAAAPy8AAAAAAAAAAXIAAAAYAAAAdcNixabd1j9APjDcSDLZPwAAAD8/AAAAAAAAAAFzAAAAGAAAAHXDYsWm3dY/QD4w3Egy2T8AAAA/PwAAAAAAAAABdAAAABgAAAB1w2LFpt3WP0A+MNxIMtk/AAAAP04AAAAAAAAAAXUAAAAYAAAAdcNixabd1j9APjDcSDLZPwAAAD9OAAAAAAAAAAF2AAAAGAAAAHXDYsWm3dY/QD4w3Egy2T8AAAA/TgAAAAAAAAABdwAAABgAAAByn/S5XHLXPyAT2353XNs/AAAAP04AAAAAAAAAAXgAAAAYAAAAVxKlBkKW1z8gmXn2zfrbPwAAAD9eAAAAAAAAAAF5AAAAGAAAAOXGlVqqztc/AB8YbiSZ3D8AAAA/XgAAAAAAAAABegAAABgAAACCzZZ3tiDYPyCltuV6N90/AAAAP14AAAAAAAAAAXsAAAAYAAAAtcPH0qFt2D8AK1Vd0dXdPwAAAD9uAAAAAAAAAAF8AAAAGAAAAOm5+C2Nutg/ALHz1Cd03j8AAAA/bgAAAAAAAAABfQAAABgAAADD8WmQ+xvZPwD0whBTw94/AAAAP24AAAAAAAAAAX4AAAAYAAAAzAg7byhz2T/gNpJMfhLfPwAAAD99AAAAAAAAAAF/AAAAGAAAAD0w3A92z9k/4DaSTH4S3z8AAAA/fQAAAAAAAAABgAAAABgAAACBeB00BTbaPwD0whBTw94/AAAAP30AAAAAAAAAAYEAAAAYAAAAXbCOlnOX2j8AsfPUJ3TePwAAAD+NAAAAAAAAAAGCAAAAGAAAAM/XLzfB89o/ALHz1Cd03j8AAAA/jQAAAAAAAAABgwAAABgAAAA//9DXDlDbPwCx89QndN4/AAAAP40AAAAAAAAAAYQAAAAYAAAAGTdCOn2x2z8AbiSZ/CTePwAAAD+dAAAAAAAAAAGFAAAAGAAAAIte49rKDdw/AG4kmfwk3j8AAAA/nQAAAAAAAAABhgAAABgAAACRdbS592TcPwBuJJn8JN4/AAAAP50AAAAAAAAAAYcAAAAYAAAAb60lHGbG3D8AsfPUJ3TePwAAAD+sAAAAAAAAAAGIAAAAGAAAAB0GNwIWMt0/APTCEFPD3j8AAAA/rAAAAAAAAAABiQAAABgAAADLXkjoxZ3dP+A2kkx+Et8/AAAAP6wAAAAAAAAAAYoAAAAYAAAA5ccpkJYO3j8AemGIqWHfPwAAAD+8AAAAAAAAAAGLAAAAGAAAAJMgO3ZGet4/AL0wxNSw3z8AAAA/vAAAAAAAAAABjAAAABgAAABDeUxc9uXeP3Ch552VJ+A/AAAAP7wAAAAAAAAAAY0AAAAYAAAAxfL9xedb3z9g5LbZwHbgPwAAAD/LAAAAAAAAAAGOAAAAGAAAALF8f/H51t8/8Mhts4Ht4D8AAAA/ywAAAAAAAAABjwAAABgAAAC4k1DQJi7gP3BqVVEXFeE/AAAAP8sAAAAAAAAAAZAAAAAYAAAATnHJCGFz4D/wCz3vrDzhPwAAAD/bAAAAAAAAAAGRAAAAGAAAAA4uor1ZruA/YK0kjUJk4T8AAAA/2wAAAAAAAAABkgAAABgAAAAy0sJPoeHgP2CtJI1CZOE/AAAAP9sAAAAAAAAAAZMAAAAYAAAAiH7LQnkX4T/gkdtmA9vhPwAAAD/5AAAAAAAAAAGUAAAAGAAAABYzvJbhT+E/ULlhfO+g4j8AAAA/+QAAAAAAAAABlQAAABgAAADW75RL2orhP1A/APRFP+M/AAAAP/kAAAAAAAAAAZYAAAAYAAAAAr09wvPK4T/QI7fNBrbjPwAAAD8IAQAAAAAAAAGXAAAAGAAAAI5xLhZcA+I/wGaGCTIF5D8AAAA/CAEAAAAAAAABmAAAABgAAACwFU+oozbiP0BLPePye+Q/AAAAPwgBAAAAAAAAAZkAAAAYAAAA0rlvOutp4j8w0dtaSRrlPwAAAD8IAQAAAAAAAAGaAAAAGAAAAPZdkMwyneI/IJpJDssH5j8AAAA/GAEAAAAAAAABmwAAABgAAACu8eCcWcviP7DBzyO3zeY/AAAAPxgBAAAAAAAAAZwAAAAYAAAAMn1JDPD24j8Q6VU5o5PnPwAAAD8oAQAAAAAAAAGdAAAAGAAAAIAAyhr2H+M/EG/0sPkx6D8AAAA/KAEAAAAAAAABngAAABgAAADQg0op/EjjPwD1kihQ0Og/AAAAPygBAAAAAAAAAZ8AAAAYAAAA6v7i1nFv4z+AHBk+PJbpPwAAAD8oAQAAAAAAAAGgAAAAGAAAAM5xkyNXk+M/8EOfUyhc6j8AAAA/NwEAAAAAAAABoQAAABgAAACy5ENwPLfjP+DJPct++uo/AAAAPzcBAAAAAAAAAaIAAAAYAAAAllf0vCHb4z/gT9xC1ZjrPwAAAD83AQAAAAAAAAGjAAAAGAAAAN6x7OZV9+M/YDSTHJYP7D8AAAA/RwEAAAAAAAABpAAAABgAAADwA/2v+RDkP1B3YljBXuw/AAAAP0cBAAAAAAAAAaUAAAAYAAAANl712S0t5D9gujGU7K3sPwAAAD9HAQAAAAAAAAGmAAAAGAAAAHy47QNiSeQ/0FsZMoLV7D8AAAA/VgEAAAAAAAABpwAAABgAAABYAhZsdWDkP2C6MZTsrew/AAAAP1YBAAAAAAAAAagAAAAYAAAAAERWc/h05D9Qd2JYwV7sPwAAAD9WAQAAAAAAAAGpAAAAGAAAADx1xrhahOQ/YDSTHJYP7D8AAAA/ZgEAAAAAAAABqgAAABgAAAAQlmY8nI7kP+BP3ELVmOs/AAAAP2YBAAAAAAAAAasAAAAYAAAAsK4eX02W5D9wKFYt6dLqPwAAAD9mAQAAAAAAAAGsAAAAGAAAABi/7iBum+Q/cF/oeWfl6T8AAAA/dgEAAAAAAAABrQAAABgAAAAYv+4gbpvkP3Bf6Hln5ek/AAAAP3YBAAAAAAAAAa4AAAAYAAAAGL/uIG6b5D9wX+h5Z+XpPwAAAD92AQAAAAAAAAGvAAAAGAAAABi/7iBum+Q/cF/oeWfl6T8AAAA/dgEAAAAAAAABsAAAABgAAACCekWf3bXmP2AaeQ5CfNU/AAAAPwAAAAAAAAAAAbEAAAAYAAAAgnpFn9215j9gGnkOQnzVPwAAAD8fAAAAAAAAAAGyAAAAGAAAAIJ6RZ/dteY/YBp5DkJ81T8AAAA/HwAAAAAAAAABswAAABgAAACCekWf3bXmP2AaeQ5CfNU/AAAAPx8AAAAAAAAAAbQAAAAYAAAAgnpFn9215j9gGnkOQnzVPwAAAD8fAAAAAAAAAAG1AAAAGAAAAIJ6RZ/dteY/YBp5DkJ81T8AAAA/LwAAAAAAAAABtgAAABgAAACCekWf3bXmP2AaeQ5CfNU/AAAAPy8AAAAAAAAAAbcAAAAYAAAAgnpFn9215j9gGnkOQnzVPwAAAD8vAAAAAAAAAAG4AAAAGAAAAIJ6RZ/dteY/YBp5DkJ81T8AAAA/LwAAAAAAAAABuQAAABgAAACCekWf3bXmP2AaeQ5CfNU/AAAAPz8AAAAAAAAAAboAAAAYAAAAgnpFn9215j9gGnkOQnzVPwAAAD8/AAAAAAAAAAG7AAAAGAAAAIJ6RZ/dteY/YBp5DkJ81T8AAAA/PwAAAAAAAAABvAAAABgAAACCekWf3bXmP2AaeQ5CfNU/AAAAP04AAAAAAAAAAb0AAAAYAAAAgnpFn9215j9gGnkOQnzVPwAAAD9OAAAAAAAAAAG+AAAAGAAAAIJ6RZ/dteY/YBp5DkJ81T8AAAA/TgAAAAAAAAABvwAAABgAAABOYKY4qP3mP4CgF4aYGtY/AAAAP04AAAAAAAAAAcAAAAAYAAAA9KHmPysS5z9gXUhKbcvVPwAAAD9eAAAAAAAAAAHBAAAAGAAAANoUl4wQNuc/YBp5DkJ81T8AAAA/XgAAAAAAAAABwgAAABgAAAC+h0fZ9VnnP2DXqdIWLdU/AAAAP20AAAAAAAAAAcMAAAAYAAAApPr3Jdt95z+AUQtbwI7UPwAAAD9tAAAAAAAAAAHEAAAAGAAAAL51kNNQpOc/oIidpz6h0z8AAAA/bQAAAAAAAAABxQAAABgAAABKKoEnudznP6B8YLiRZNI/AAAAP30AAAAAAAAAAcYAAAAYAAAAoNaJGpES6D+gs/IEEHfRPwAAAD99AAAAAAAAAAHHAAAAGAAAAAjVotYMYug/oKe1FWM60D8AAAA/fQAAAAAAAAAByAAAABgAAADUugNw16noP8A38Uxs+80/AAAAP40AAAAAAAAAAckAAAAYAAAA/oes5vDp6D+AH3duEoLLPwAAAD+NAAAAAAAAAAHKAAAAGAAAAJRlJR8rL+k/gAf9j7gIyT8AAAA/jQAAAAAAAAABywAAABgAAABcS4a49XbpP8DvgrFej8Y/AAAAP5wAAAAAAAAAAcwAAAAYAAAA8ij/8C+86T9AXqdKW7TEPwAAAD+cAAAAAAAAAAHNAAAAGAAAAIYGeClqAeo/wNcI0wQWxD8AAAA/nAAAAAAAAAABzgAAABgAAACy0yCgg0HqPwBSaluud8M/AAAAP5wAAAAAAAAAAc8AAAAYAAAAqJjhtQx/6j8AUmpbrnfDPwAAAD+sAAAAAAAAAAHQAAAAGAAAANRliiwmv+o/AFJqW653wz8AAAA/rAAAAAAAAAAB0QAAABgAAABoQwNlYATrPwBSaluud8M/AAAAP7wAAAAAAAAAAdIAAAAYAAAAMilk/ipM6z/A1wjTBBbEPwAAAD+8AAAAAAAAAAHTAAAAGAAAAPwOxZf1k+s/QF6nSlu0xD8AAAA/vAAAAAAAAAAB1AAAABgAAAD8/A2SUN7rPwBq5DkI8cU/AAAAP7wAAAAAAAAAAdUAAAAYAAAA+upWjKso7D8AdiEptS3HPwAAAD/LAAAAAAAAAAHWAAAAGAAAAPjYn4YGc+w/wPu/oAvMxz8AAAA/ywAAAAAAAAAB1wAAABgAAAD2xuiAYb3sP8CBXhhiasg/AAAAP8sAAAAAAAAAAdgAAAAYAAAA9rQxe7wH7T8AdiEptS3HPwAAAD/bAAAAAAAAAAHZAAAAGAAAAPSienUXUu0/AORFwrFSxT8AAAA/2wAAAAAAAAAB2gAAABgAAADAiNsO4pntPwDMy+NX2cI/AAAAP9sAAAAAAAAAAdsAAAAYAAAAVGZURxzf7T9AtFEF/l/APwAAAD/uAAAAAAAAAAHcAAAAGAAAAOpDzX9WJO4/gETsPPUJvT8AAAA/7gAAAAAAAAAB3QAAABgAAAB+IUa4kGnuPwAtcl6bkLo/AAAAP+4AAAAAAAAAAd4AAAAYAAAAFP++8Mqu7j8AITVv7lO5PwAAAD/+AAAAAAAAAAHfAAAAGAAAAKjcNykF9O4/ACE1b+5TuT8AAAA//gAAAAAAAAAB4AAAABgAAAAIssgArzbvP4A4r01Izbs/AAAAP/4AAAAAAAAAAeEAAAAYAAAANH9xd8h27z9AtFEF/l/APwAAAD8OAQAAAAAAAAHiAAAAGAAAAMAzYsswr+8/QF6nSlu0xD8AAAA/DgEAAAAAAAAB4wAAABgAAADi14JdeOLvPwCOmwcPp8k/AAAAPw4BAAAAAAAAAeQAAAAYAAAA4teCXXji7z8AjpsHD6fJPwAAAD8dAQAAAAAAAAHlAAAAGAAAAOLXgl144u8/AI6bBw+nyT8AAAA/HQEAAAAAAAAB5gAAABgAAADi14JdeOLvPwCOmwcPp8k/AAAAPx0BAAAAAAAACw==</ink>
</athena>
</file>

<file path=customXml/item7.xml><?xml version="1.0" encoding="utf-8"?>
<athena xmlns="http://schemas.microsoft.com/edu/athena" version="0.1.3641.0">
  <timings duration="17488"/>
</athena>
</file>

<file path=customXml/item8.xml><?xml version="1.0" encoding="utf-8"?>
<athena xmlns="http://schemas.microsoft.com/edu/athena" version="0.1.3641.0">
  <media streamable="true" audioOnly="true" recordStart="522" recordEnd="11747" recordLength="12328" start="522" end="11747" audioFormat="{00001610-0000-0010-8000-00AA00389B71}" audioRate="44100" muted="false" volume="0.8" fadeIn="0" fadeOut="0" videoFormat="{34363248-0000-0010-8000-00AA00389B71}" videoRate="15" videoWidth="256" videoHeight="256"/>
</athena>
</file>

<file path=customXml/itemProps1.xml><?xml version="1.0" encoding="utf-8"?>
<ds:datastoreItem xmlns:ds="http://schemas.openxmlformats.org/officeDocument/2006/customXml" ds:itemID="{132D4600-F6C1-425A-98FF-F073A9A4C632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410EA71E-2879-4898-8531-F54896F29835}">
  <ds:schemaRefs>
    <ds:schemaRef ds:uri="http://schemas.microsoft.com/edu/athena"/>
  </ds:schemaRefs>
</ds:datastoreItem>
</file>

<file path=customXml/itemProps3.xml><?xml version="1.0" encoding="utf-8"?>
<ds:datastoreItem xmlns:ds="http://schemas.openxmlformats.org/officeDocument/2006/customXml" ds:itemID="{49A4BB44-4B16-4CDD-8E08-8AE8754A5FCE}">
  <ds:schemaRefs>
    <ds:schemaRef ds:uri="http://schemas.microsoft.com/edu/athena"/>
  </ds:schemaRefs>
</ds:datastoreItem>
</file>

<file path=customXml/itemProps4.xml><?xml version="1.0" encoding="utf-8"?>
<ds:datastoreItem xmlns:ds="http://schemas.openxmlformats.org/officeDocument/2006/customXml" ds:itemID="{4660540B-B043-4DDF-A45C-EEA2CF3D0DED}">
  <ds:schemaRefs>
    <ds:schemaRef ds:uri="http://schemas.microsoft.com/edu/athena"/>
  </ds:schemaRefs>
</ds:datastoreItem>
</file>

<file path=customXml/itemProps5.xml><?xml version="1.0" encoding="utf-8"?>
<ds:datastoreItem xmlns:ds="http://schemas.openxmlformats.org/officeDocument/2006/customXml" ds:itemID="{EAE1DE06-51BC-4F00-BA2A-12D91B02A53E}">
  <ds:schemaRefs>
    <ds:schemaRef ds:uri="http://schemas.microsoft.com/edu/athena"/>
  </ds:schemaRefs>
</ds:datastoreItem>
</file>

<file path=customXml/itemProps6.xml><?xml version="1.0" encoding="utf-8"?>
<ds:datastoreItem xmlns:ds="http://schemas.openxmlformats.org/officeDocument/2006/customXml" ds:itemID="{4AFBB275-F527-4738-A817-B9801700E6A8}">
  <ds:schemaRefs>
    <ds:schemaRef ds:uri="http://schemas.microsoft.com/edu/athena"/>
  </ds:schemaRefs>
</ds:datastoreItem>
</file>

<file path=customXml/itemProps7.xml><?xml version="1.0" encoding="utf-8"?>
<ds:datastoreItem xmlns:ds="http://schemas.openxmlformats.org/officeDocument/2006/customXml" ds:itemID="{624A3733-30A8-4ABE-9B10-5076157A6E1A}">
  <ds:schemaRefs>
    <ds:schemaRef ds:uri="http://schemas.microsoft.com/edu/athena"/>
  </ds:schemaRefs>
</ds:datastoreItem>
</file>

<file path=customXml/itemProps8.xml><?xml version="1.0" encoding="utf-8"?>
<ds:datastoreItem xmlns:ds="http://schemas.openxmlformats.org/officeDocument/2006/customXml" ds:itemID="{B9B77BF2-0D7F-4326-AA9F-90C6EDB3C9BC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26896</TotalTime>
  <Words>303</Words>
  <Application>Microsoft Office PowerPoint</Application>
  <PresentationFormat>Widescreen</PresentationFormat>
  <Paragraphs>34</Paragraphs>
  <Slides>9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Book Antiqua</vt:lpstr>
      <vt:lpstr>Calibri</vt:lpstr>
      <vt:lpstr>Lucida Sans Unicode</vt:lpstr>
      <vt:lpstr>Segoe UI Light</vt:lpstr>
      <vt:lpstr>Times New Roman</vt:lpstr>
      <vt:lpstr>Verdana</vt:lpstr>
      <vt:lpstr>Wingdings 2</vt:lpstr>
      <vt:lpstr>Wingdings 3</vt:lpstr>
      <vt:lpstr>Concourse</vt:lpstr>
      <vt:lpstr>PowerPoint Presentation</vt:lpstr>
      <vt:lpstr>DOA BELAJAR </vt:lpstr>
      <vt:lpstr>HIKMAH HARI INI</vt:lpstr>
      <vt:lpstr>CAPAIAN PEMBELAJARAN MK </vt:lpstr>
      <vt:lpstr>PowerPoint Presentation</vt:lpstr>
      <vt:lpstr>PowerPoint Presentation</vt:lpstr>
      <vt:lpstr>PowerPoint Presentation</vt:lpstr>
      <vt:lpstr>REFERENSI </vt:lpstr>
      <vt:lpstr>DOA SESUDAH BELAJAR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 Taylor (Aquent LLC)</dc:creator>
  <cp:lastModifiedBy>Nur Fitri Mutmainah</cp:lastModifiedBy>
  <cp:revision>309</cp:revision>
  <dcterms:created xsi:type="dcterms:W3CDTF">2014-07-16T16:24:32Z</dcterms:created>
  <dcterms:modified xsi:type="dcterms:W3CDTF">2021-03-17T09:04:15Z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166FDB7E-77D1-4E42-AB54-219176BDEBBE</vt:lpwstr>
  </property>
  <property fmtid="{D5CDD505-2E9C-101B-9397-08002B2CF9AE}" pid="3" name="ArticulatePath">
    <vt:lpwstr>1_Intro</vt:lpwstr>
  </property>
</Properties>
</file>