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9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5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9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4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2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3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4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0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0DD7A-EA3B-431D-A018-48BB7045B02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2D0E0-7FC4-407F-9E63-AEB330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Fitri</a:t>
            </a:r>
            <a:r>
              <a:rPr lang="en-US" dirty="0" smtClean="0"/>
              <a:t> </a:t>
            </a:r>
            <a:r>
              <a:rPr lang="en-US" dirty="0" err="1" smtClean="0"/>
              <a:t>Mutmainah</a:t>
            </a:r>
            <a:r>
              <a:rPr lang="en-US" dirty="0" smtClean="0"/>
              <a:t>, S.IP.,MPA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09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3266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dikendalikan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peredaran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pemungutan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efesien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642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dipungut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651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PAJAK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r>
              <a:rPr lang="en-US" dirty="0" err="1" smtClean="0"/>
              <a:t>Berkeadilan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Administrasi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89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294625"/>
              </p:ext>
            </p:extLst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Pemungut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Hukum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Pemerintah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Pusat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Pajak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penghasilan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UU No 36 /2008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Pajak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Pertambahan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UU 42/ 2009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Pajak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UU 42/ 2009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PBB </a:t>
                      </a:r>
                      <a:r>
                        <a:rPr lang="en-US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UU 12 / 1994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Pemerintah</a:t>
                      </a:r>
                      <a:r>
                        <a:rPr lang="en-US" dirty="0" smtClean="0"/>
                        <a:t> Daerah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Pajak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kendaraan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bermotor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UU 28 / 2009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, </a:t>
                      </a:r>
                      <a:r>
                        <a:rPr lang="en-US" dirty="0" err="1" smtClean="0"/>
                        <a:t>restoran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reklame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07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Mangkoesoebroto</a:t>
            </a:r>
            <a:r>
              <a:rPr lang="en-US" dirty="0"/>
              <a:t>, G. (2001).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 </a:t>
            </a:r>
            <a:r>
              <a:rPr lang="en-US" i="1" dirty="0"/>
              <a:t>BPFE, Yogyakarta</a:t>
            </a:r>
            <a:r>
              <a:rPr lang="en-US" dirty="0" smtClean="0"/>
              <a:t>.</a:t>
            </a:r>
          </a:p>
          <a:p>
            <a:r>
              <a:rPr lang="en-US" dirty="0" err="1"/>
              <a:t>Kurniawan</a:t>
            </a:r>
            <a:r>
              <a:rPr lang="en-US" dirty="0"/>
              <a:t>, P., &amp; </a:t>
            </a:r>
            <a:r>
              <a:rPr lang="en-US" dirty="0" err="1"/>
              <a:t>Purwanto</a:t>
            </a:r>
            <a:r>
              <a:rPr lang="en-US" dirty="0"/>
              <a:t>, A. (2004). </a:t>
            </a:r>
            <a:r>
              <a:rPr lang="en-US" i="1" dirty="0" err="1"/>
              <a:t>Pajak</a:t>
            </a:r>
            <a:r>
              <a:rPr lang="en-US" i="1" dirty="0"/>
              <a:t> </a:t>
            </a:r>
            <a:r>
              <a:rPr lang="en-US" i="1" dirty="0" err="1"/>
              <a:t>daerah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retribusi</a:t>
            </a:r>
            <a:r>
              <a:rPr lang="en-US" i="1" dirty="0"/>
              <a:t> </a:t>
            </a:r>
            <a:r>
              <a:rPr lang="en-US" i="1" dirty="0" err="1"/>
              <a:t>daerah</a:t>
            </a:r>
            <a:r>
              <a:rPr lang="en-US" i="1" dirty="0"/>
              <a:t> di Indonesia</a:t>
            </a:r>
            <a:r>
              <a:rPr lang="en-US" dirty="0"/>
              <a:t>. </a:t>
            </a:r>
            <a:r>
              <a:rPr lang="en-US" dirty="0" err="1"/>
              <a:t>Bayumedia</a:t>
            </a:r>
            <a:r>
              <a:rPr lang="en-US" dirty="0"/>
              <a:t> Pub..</a:t>
            </a:r>
          </a:p>
        </p:txBody>
      </p:sp>
    </p:spTree>
    <p:extLst>
      <p:ext uri="{BB962C8B-B14F-4D97-AF65-F5344CB8AC3E}">
        <p14:creationId xmlns:p14="http://schemas.microsoft.com/office/powerpoint/2010/main" val="389618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membiaya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Penerimaan</a:t>
            </a:r>
            <a:r>
              <a:rPr lang="en-US" dirty="0" smtClean="0"/>
              <a:t> :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Pajak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just"/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Negara </a:t>
            </a:r>
            <a:r>
              <a:rPr lang="en-US" dirty="0" err="1"/>
              <a:t>Menurut</a:t>
            </a:r>
            <a:r>
              <a:rPr lang="en-US" dirty="0"/>
              <a:t> UU RI </a:t>
            </a:r>
            <a:r>
              <a:rPr lang="en-US" dirty="0" err="1"/>
              <a:t>Nomor</a:t>
            </a:r>
            <a:r>
              <a:rPr lang="en-US" dirty="0"/>
              <a:t> 17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hibah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perpajakan,penerimaan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pajak,serta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hibah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38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 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b="1" dirty="0"/>
              <a:t>. </a:t>
            </a:r>
            <a:r>
              <a:rPr lang="en-US" b="1" dirty="0" err="1"/>
              <a:t>Pajak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 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penghasilan,pajak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jasa,pajak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 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mewah,pajak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 </a:t>
            </a:r>
            <a:r>
              <a:rPr lang="en-US" dirty="0" err="1"/>
              <a:t>bangunan,cukai,dan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 </a:t>
            </a:r>
            <a:r>
              <a:rPr lang="en-US" b="1" dirty="0" err="1"/>
              <a:t>Pajak</a:t>
            </a:r>
            <a:r>
              <a:rPr lang="en-US" b="1" dirty="0"/>
              <a:t> </a:t>
            </a:r>
            <a:r>
              <a:rPr lang="en-US" b="1" dirty="0" err="1"/>
              <a:t>perdagangan</a:t>
            </a:r>
            <a:r>
              <a:rPr lang="en-US" b="1" dirty="0"/>
              <a:t> </a:t>
            </a:r>
            <a:r>
              <a:rPr lang="en-US" b="1" dirty="0" err="1"/>
              <a:t>internasional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 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yyang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/</a:t>
            </a:r>
            <a:r>
              <a:rPr lang="en-US" dirty="0" err="1"/>
              <a:t>pungutan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087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Pajak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pungutan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prerogatif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Exp</a:t>
            </a:r>
            <a:r>
              <a:rPr lang="en-US" dirty="0" smtClean="0"/>
              <a:t> :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1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(PNBP)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alam,bagian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negara,serta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 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PNBP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menopang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 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APBN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36129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struktur</a:t>
            </a:r>
            <a:r>
              <a:rPr lang="en-US" dirty="0"/>
              <a:t> PNBP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didomiinasi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(SDA), </a:t>
            </a:r>
            <a:r>
              <a:rPr lang="en-US" dirty="0" err="1"/>
              <a:t>khususnya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alam</a:t>
            </a:r>
            <a:r>
              <a:rPr lang="en-US" dirty="0"/>
              <a:t> (</a:t>
            </a:r>
            <a:r>
              <a:rPr lang="en-US" dirty="0" err="1"/>
              <a:t>migas</a:t>
            </a:r>
            <a:r>
              <a:rPr lang="en-US" dirty="0"/>
              <a:t>),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 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rupiah,harga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mentah,dan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lifting </a:t>
            </a:r>
            <a:r>
              <a:rPr lang="en-US" dirty="0" err="1"/>
              <a:t>minyak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49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(</a:t>
            </a:r>
            <a:r>
              <a:rPr lang="en-US" dirty="0" err="1" smtClean="0"/>
              <a:t>Budgetir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(</a:t>
            </a:r>
            <a:r>
              <a:rPr lang="en-US" dirty="0" err="1" smtClean="0"/>
              <a:t>Reguleter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Stabilisasi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,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pemeliharaan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,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. Tabungan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6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465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Penerimaan Pemerintah dan Prinsip Perpajakan </vt:lpstr>
      <vt:lpstr>Penerimaan Pemerintah </vt:lpstr>
      <vt:lpstr>PowerPoint Presentation</vt:lpstr>
      <vt:lpstr>PowerPoint Presentation</vt:lpstr>
      <vt:lpstr>Penerimaan Pajak </vt:lpstr>
      <vt:lpstr>PowerPoint Presentation</vt:lpstr>
      <vt:lpstr>PowerPoint Presentation</vt:lpstr>
      <vt:lpstr>Fungsi Pajak </vt:lpstr>
      <vt:lpstr>Fungsi Anggaran </vt:lpstr>
      <vt:lpstr>Fungsi Mengatur </vt:lpstr>
      <vt:lpstr>Fungsi Stabilisasi </vt:lpstr>
      <vt:lpstr>Fungsi Redistribusi Pendapatan </vt:lpstr>
      <vt:lpstr>Syarat-syarat Pemungutan PAJAK </vt:lpstr>
      <vt:lpstr>Jenis pajak </vt:lpstr>
      <vt:lpstr>Referensi 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Penerimaan Pemerintah dan Prinsip Perpajakan</dc:title>
  <dc:creator>AL HAFIDZ</dc:creator>
  <cp:lastModifiedBy>AL HAFIDZ</cp:lastModifiedBy>
  <cp:revision>4</cp:revision>
  <dcterms:created xsi:type="dcterms:W3CDTF">2018-04-03T20:41:12Z</dcterms:created>
  <dcterms:modified xsi:type="dcterms:W3CDTF">2018-04-03T21:14:03Z</dcterms:modified>
</cp:coreProperties>
</file>