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72004-4968-4CE9-B7B9-97D55EC21826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0F963-8BF5-4EA2-9AF3-9238ACFA292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162800" cy="1222375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ldhabi" pitchFamily="2" charset="-78"/>
                <a:cs typeface="Aldhabi" pitchFamily="2" charset="-78"/>
              </a:rPr>
              <a:t>ASUHAN KEBIDANAN PADA IBU BERSALIN DENGAN PEMBERIAN AROMATHERAPY JASMINE TERHADAP PENURUNAN INTENSITAS NYERI PERSALINAN DI RSUD PANEMBANAN SENOPATI BANTUL</a:t>
            </a:r>
            <a:br>
              <a:rPr lang="en-US" sz="3600" dirty="0">
                <a:latin typeface="Aldhabi" pitchFamily="2" charset="-78"/>
                <a:cs typeface="Aldhabi" pitchFamily="2" charset="-78"/>
              </a:rPr>
            </a:br>
            <a:endParaRPr lang="en-US" sz="36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/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ANIKA  1910105046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dhabi" pitchFamily="2" charset="-78"/>
                <a:cs typeface="Aldhabi" pitchFamily="2" charset="-78"/>
              </a:rPr>
              <a:t>DAUN BINAHONG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latin typeface="Aldhabi" pitchFamily="2" charset="-78"/>
                <a:cs typeface="Aldhabi" pitchFamily="2" charset="-78"/>
              </a:rPr>
              <a:t>	</a:t>
            </a:r>
            <a:r>
              <a:rPr lang="en-US" sz="4000" dirty="0" err="1" smtClean="0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40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merupakan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tumbuhan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merambat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banyak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tumbuh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Indonesia.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Daunnya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sedkit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tebal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berbentuk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menyerupai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hati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sudah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dipercaya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sejak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dahulu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dapat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menyembuhkan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berbagai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penyakit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Mulai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dari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penyakit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ringan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hingga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penyakit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berbahaya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Berdasarkan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hasil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ekstrak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mempercepat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infeksi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stapylococus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aureus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mencit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(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Umar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, 2012).</a:t>
            </a:r>
          </a:p>
          <a:p>
            <a:pPr>
              <a:buNone/>
            </a:pPr>
            <a:endParaRPr lang="en-US" sz="40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ldhabi" pitchFamily="2" charset="-78"/>
                <a:cs typeface="Aldhabi" pitchFamily="2" charset="-78"/>
              </a:rPr>
              <a:t>KHASIAT DAUN BINAHONG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>
                <a:latin typeface="Aldhabi" pitchFamily="2" charset="-78"/>
                <a:cs typeface="Aldhabi" pitchFamily="2" charset="-78"/>
              </a:rPr>
              <a:t>	</a:t>
            </a:r>
            <a:r>
              <a:rPr lang="en-US" sz="3600" dirty="0" err="1" smtClean="0">
                <a:latin typeface="Aldhabi" pitchFamily="2" charset="-78"/>
                <a:cs typeface="Aldhabi" pitchFamily="2" charset="-78"/>
              </a:rPr>
              <a:t>Khasiat</a:t>
            </a:r>
            <a:r>
              <a:rPr lang="en-US" sz="36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yang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terdapat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dalam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antara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lain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adalah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antimikroba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Antimikroba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sangat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reaktif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terhadap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beberapa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kuman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penyebab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infeksu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bakar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maupun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karena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terkena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benda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tajam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Manfaat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untuk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kesehatan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ini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karena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dalam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mengandung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asam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askorbat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mampu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meningkatkan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daya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tahan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tubuh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terhadap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infeksi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mempercepat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Selain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itu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juga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mengandung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senyawa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sponin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, alkaloid.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Ekstrak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mempunyai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aktifitas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antibakteri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(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Khunaifi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, 2010).</a:t>
            </a:r>
          </a:p>
          <a:p>
            <a:pPr>
              <a:buNone/>
            </a:pPr>
            <a:endParaRPr lang="en-US" sz="36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dhabi" pitchFamily="2" charset="-78"/>
                <a:cs typeface="Aldhabi" pitchFamily="2" charset="-78"/>
              </a:rPr>
              <a:t>PENGERTIAN MASA NIFAS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9831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3600" dirty="0" smtClean="0">
                <a:latin typeface="Aldhabi" pitchFamily="2" charset="-78"/>
                <a:cs typeface="Aldhabi" pitchFamily="2" charset="-78"/>
              </a:rPr>
              <a:t>	</a:t>
            </a:r>
            <a:r>
              <a:rPr lang="en-US" sz="3600" dirty="0" err="1" smtClean="0">
                <a:latin typeface="Aldhabi" pitchFamily="2" charset="-78"/>
                <a:cs typeface="Aldhabi" pitchFamily="2" charset="-78"/>
              </a:rPr>
              <a:t>Masa</a:t>
            </a:r>
            <a:r>
              <a:rPr lang="en-US" sz="36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nifas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atau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puerperium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adalah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masa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dimulai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sejak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1 jam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setelah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lahirnya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plasebta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sampai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6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minggu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(42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hari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).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Pelayanan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pasca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harus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terselenggara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masa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itu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untuk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memenuhi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kebutuhan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ibu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bayi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, yang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meliputi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upaya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pencegahan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deteksi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dini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pengobatan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komplikasi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penyakit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mungkin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terjadi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serta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penyediaan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pelayanan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pemberian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ASI,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cara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menjarangkan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kehamilan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imunisasi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nutrisi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bagi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ibu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(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Prawiroharjo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, 2009).</a:t>
            </a:r>
          </a:p>
          <a:p>
            <a:r>
              <a:rPr lang="en-US" sz="3600" dirty="0">
                <a:latin typeface="Aldhabi" pitchFamily="2" charset="-78"/>
                <a:cs typeface="Aldhabi" pitchFamily="2" charset="-78"/>
              </a:rPr>
              <a:t> </a:t>
            </a:r>
          </a:p>
          <a:p>
            <a:pPr>
              <a:buNone/>
            </a:pPr>
            <a:endParaRPr lang="en-US" sz="36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lvl="0"/>
            <a:r>
              <a:rPr lang="en-US" dirty="0" smtClean="0">
                <a:latin typeface="Aldhabi" pitchFamily="2" charset="-78"/>
                <a:cs typeface="Aldhabi" pitchFamily="2" charset="-78"/>
              </a:rPr>
              <a:t>TAHAPAN MASA NIFAS 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98316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err="1">
                <a:latin typeface="Aldhabi" pitchFamily="2" charset="-78"/>
                <a:cs typeface="Aldhabi" pitchFamily="2" charset="-78"/>
              </a:rPr>
              <a:t>Periode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i="1" dirty="0">
                <a:latin typeface="Aldhabi" pitchFamily="2" charset="-78"/>
                <a:cs typeface="Aldhabi" pitchFamily="2" charset="-78"/>
              </a:rPr>
              <a:t>Immediate Postpartum.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Masa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segera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setelah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plasenta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lahir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sampai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dengan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24 jam.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Pada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masa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ini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sering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terdapat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banyak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masalah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misalnya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perdarahan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karena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atonia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uteri. </a:t>
            </a:r>
            <a:endParaRPr lang="en-US" dirty="0" smtClean="0">
              <a:latin typeface="Aldhabi" pitchFamily="2" charset="-78"/>
              <a:cs typeface="Aldhabi" pitchFamily="2" charset="-78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en-US" dirty="0" err="1">
                <a:latin typeface="Aldhabi" pitchFamily="2" charset="-78"/>
                <a:cs typeface="Aldhabi" pitchFamily="2" charset="-78"/>
              </a:rPr>
              <a:t>Periode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i="1" dirty="0">
                <a:latin typeface="Aldhabi" pitchFamily="2" charset="-78"/>
                <a:cs typeface="Aldhabi" pitchFamily="2" charset="-78"/>
              </a:rPr>
              <a:t>Early Postpartum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(24 jam – 1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minggu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).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Pada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fase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ini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bidan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memastikan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involusio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uteri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dalam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keadaan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normal,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tidak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ada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perdarahan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lokia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tidak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berbau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busuk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tidak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demam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ibu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cukup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mendapatkan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makanan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cairan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serta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ibu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dapat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menyusui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dengan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baik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.</a:t>
            </a:r>
          </a:p>
          <a:p>
            <a:pPr lvl="0"/>
            <a:r>
              <a:rPr lang="en-US" dirty="0" err="1">
                <a:latin typeface="Aldhabi" pitchFamily="2" charset="-78"/>
                <a:cs typeface="Aldhabi" pitchFamily="2" charset="-78"/>
              </a:rPr>
              <a:t>Periode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i="1" dirty="0">
                <a:latin typeface="Aldhabi" pitchFamily="2" charset="-78"/>
                <a:cs typeface="Aldhabi" pitchFamily="2" charset="-78"/>
              </a:rPr>
              <a:t>Late Postpartum 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(1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minggu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– 5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minggu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).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Pada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periode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ini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bidan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tetap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melakukan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perawatan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pemeriksaan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sehari-hari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serta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konseling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KB.</a:t>
            </a:r>
          </a:p>
          <a:p>
            <a:r>
              <a:rPr lang="en-US" i="1" dirty="0">
                <a:latin typeface="Aldhabi" pitchFamily="2" charset="-78"/>
                <a:cs typeface="Aldhabi" pitchFamily="2" charset="-78"/>
              </a:rPr>
              <a:t> </a:t>
            </a:r>
            <a:endParaRPr lang="en-US" dirty="0">
              <a:latin typeface="Aldhabi" pitchFamily="2" charset="-78"/>
              <a:cs typeface="Aldhabi" pitchFamily="2" charset="-78"/>
            </a:endParaRPr>
          </a:p>
          <a:p>
            <a:pPr lvl="0" algn="just">
              <a:buFont typeface="Wingdings" pitchFamily="2" charset="2"/>
              <a:buChar char="§"/>
            </a:pPr>
            <a:endParaRPr lang="en-US" dirty="0">
              <a:latin typeface="Aldhabi" pitchFamily="2" charset="-78"/>
              <a:cs typeface="Aldhabi" pitchFamily="2" charset="-78"/>
            </a:endParaRPr>
          </a:p>
          <a:p>
            <a:pPr algn="just">
              <a:buFont typeface="Wingdings" pitchFamily="2" charset="2"/>
              <a:buChar char="§"/>
            </a:pP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077200" cy="715962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ldhabi" pitchFamily="2" charset="-78"/>
                <a:cs typeface="Aldhabi" pitchFamily="2" charset="-78"/>
              </a:rPr>
              <a:t>KUNJUNGAN MASA NIFAS </a:t>
            </a:r>
            <a:endParaRPr lang="en-US" sz="48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5059363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n-US" sz="4400" dirty="0" err="1">
                <a:latin typeface="Aldhabi" pitchFamily="2" charset="-78"/>
                <a:cs typeface="Aldhabi" pitchFamily="2" charset="-78"/>
              </a:rPr>
              <a:t>Kunjungan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pertama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6-8 jam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pasca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4400" dirty="0" err="1">
                <a:latin typeface="Aldhabi" pitchFamily="2" charset="-78"/>
                <a:cs typeface="Aldhabi" pitchFamily="2" charset="-78"/>
              </a:rPr>
              <a:t>Kunjungan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kedua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6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hari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pasca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endParaRPr lang="en-US" sz="4400" dirty="0" smtClean="0">
              <a:latin typeface="Aldhabi" pitchFamily="2" charset="-78"/>
              <a:cs typeface="Aldhabi" pitchFamily="2" charset="-78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sz="4400" dirty="0" err="1">
                <a:latin typeface="Aldhabi" pitchFamily="2" charset="-78"/>
                <a:cs typeface="Aldhabi" pitchFamily="2" charset="-78"/>
              </a:rPr>
              <a:t>Kunjungan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ketiga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2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minggu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pasca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sz="4400" dirty="0" err="1">
                <a:latin typeface="Aldhabi" pitchFamily="2" charset="-78"/>
                <a:cs typeface="Aldhabi" pitchFamily="2" charset="-78"/>
              </a:rPr>
              <a:t>Kunjungan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keempat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6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minggu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pasca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endParaRPr lang="en-US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dhabi" pitchFamily="2" charset="-78"/>
                <a:cs typeface="Aldhabi" pitchFamily="2" charset="-78"/>
              </a:rPr>
              <a:t>TUJUAN ASUHAN MASA NIFAS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US" sz="4000" dirty="0" err="1">
                <a:latin typeface="Aldhabi" pitchFamily="2" charset="-78"/>
                <a:cs typeface="Aldhabi" pitchFamily="2" charset="-78"/>
              </a:rPr>
              <a:t>Mendeteksi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Adanya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Perdarahan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Masa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Nifas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</a:p>
          <a:p>
            <a:pPr lvl="0"/>
            <a:r>
              <a:rPr lang="en-US" sz="4000" dirty="0" err="1">
                <a:latin typeface="Aldhabi" pitchFamily="2" charset="-78"/>
                <a:cs typeface="Aldhabi" pitchFamily="2" charset="-78"/>
              </a:rPr>
              <a:t>Menjaga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Kesehatan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Ibu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Bayinya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</a:p>
          <a:p>
            <a:pPr lvl="0"/>
            <a:r>
              <a:rPr lang="en-US" sz="4000" dirty="0" err="1">
                <a:latin typeface="Aldhabi" pitchFamily="2" charset="-78"/>
                <a:cs typeface="Aldhabi" pitchFamily="2" charset="-78"/>
              </a:rPr>
              <a:t>Melaksanakan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Skirining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secara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Komperhensif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Memberikan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Pendidikan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Kesehatan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Dini</a:t>
            </a:r>
            <a:endParaRPr lang="en-US" sz="4000" dirty="0">
              <a:latin typeface="Aldhabi" pitchFamily="2" charset="-78"/>
              <a:cs typeface="Aldhabi" pitchFamily="2" charset="-78"/>
            </a:endParaRPr>
          </a:p>
          <a:p>
            <a:pPr lvl="0"/>
            <a:r>
              <a:rPr lang="en-US" sz="4000" dirty="0" err="1">
                <a:latin typeface="Aldhabi" pitchFamily="2" charset="-78"/>
                <a:cs typeface="Aldhabi" pitchFamily="2" charset="-78"/>
              </a:rPr>
              <a:t>Memberikan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Pendidikan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Mengenai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Laktasi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Perawatan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Payudara</a:t>
            </a:r>
            <a:endParaRPr lang="en-US" sz="4000" dirty="0">
              <a:latin typeface="Aldhabi" pitchFamily="2" charset="-78"/>
              <a:cs typeface="Aldhabi" pitchFamily="2" charset="-78"/>
            </a:endParaRPr>
          </a:p>
          <a:p>
            <a:pPr lvl="0"/>
            <a:r>
              <a:rPr lang="en-US" sz="4000" dirty="0" err="1">
                <a:latin typeface="Aldhabi" pitchFamily="2" charset="-78"/>
                <a:cs typeface="Aldhabi" pitchFamily="2" charset="-78"/>
              </a:rPr>
              <a:t>Konseling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>
                <a:latin typeface="Aldhabi" pitchFamily="2" charset="-78"/>
                <a:cs typeface="Aldhabi" pitchFamily="2" charset="-78"/>
              </a:rPr>
              <a:t>Mengenai</a:t>
            </a:r>
            <a:r>
              <a:rPr lang="en-US" sz="4000" dirty="0">
                <a:latin typeface="Aldhabi" pitchFamily="2" charset="-78"/>
                <a:cs typeface="Aldhabi" pitchFamily="2" charset="-78"/>
              </a:rPr>
              <a:t> KB</a:t>
            </a:r>
          </a:p>
          <a:p>
            <a:endParaRPr lang="en-US" sz="40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ldhabi" pitchFamily="2" charset="-78"/>
                <a:cs typeface="Aldhabi" pitchFamily="2" charset="-78"/>
              </a:rPr>
              <a:t>TANDA BAHAYA MASA NIFAS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229600" cy="4525963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600" dirty="0" err="1">
                <a:latin typeface="Aldhabi" pitchFamily="2" charset="-78"/>
                <a:cs typeface="Aldhabi" pitchFamily="2" charset="-78"/>
              </a:rPr>
              <a:t>Perdarahan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pasca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i="1" dirty="0">
                <a:latin typeface="Aldhabi" pitchFamily="2" charset="-78"/>
                <a:cs typeface="Aldhabi" pitchFamily="2" charset="-78"/>
              </a:rPr>
              <a:t>(postpartum)</a:t>
            </a:r>
            <a:endParaRPr lang="en-US" sz="3600" dirty="0">
              <a:latin typeface="Aldhabi" pitchFamily="2" charset="-78"/>
              <a:cs typeface="Aldhabi" pitchFamily="2" charset="-78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>
                <a:latin typeface="Aldhabi" pitchFamily="2" charset="-78"/>
                <a:cs typeface="Aldhabi" pitchFamily="2" charset="-78"/>
              </a:rPr>
              <a:t>Lochea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Berbau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Busuk</a:t>
            </a:r>
            <a:endParaRPr lang="en-US" sz="3600" dirty="0">
              <a:latin typeface="Aldhabi" pitchFamily="2" charset="-78"/>
              <a:cs typeface="Aldhabi" pitchFamily="2" charset="-78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>
                <a:latin typeface="Aldhabi" pitchFamily="2" charset="-78"/>
                <a:cs typeface="Aldhabi" pitchFamily="2" charset="-78"/>
              </a:rPr>
              <a:t>Nyeri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perut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pelvis </a:t>
            </a:r>
            <a:endParaRPr lang="en-US" sz="3600" dirty="0" smtClean="0">
              <a:latin typeface="Aldhabi" pitchFamily="2" charset="-78"/>
              <a:cs typeface="Aldhabi" pitchFamily="2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>
                <a:latin typeface="Aldhabi" pitchFamily="2" charset="-78"/>
                <a:cs typeface="Aldhabi" pitchFamily="2" charset="-78"/>
              </a:rPr>
              <a:t>Pengecilan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rahim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terganggu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(Sub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Involusi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Uterus</a:t>
            </a:r>
            <a:r>
              <a:rPr lang="en-US" sz="3600" dirty="0" smtClean="0">
                <a:latin typeface="Aldhabi" pitchFamily="2" charset="-78"/>
                <a:cs typeface="Aldhabi" pitchFamily="2" charset="-78"/>
              </a:rPr>
              <a:t>)</a:t>
            </a:r>
            <a:endParaRPr lang="en-US" sz="3600" dirty="0">
              <a:latin typeface="Aldhabi" pitchFamily="2" charset="-78"/>
              <a:cs typeface="Aldhabi" pitchFamily="2" charset="-78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>
                <a:latin typeface="Aldhabi" pitchFamily="2" charset="-78"/>
                <a:cs typeface="Aldhabi" pitchFamily="2" charset="-78"/>
              </a:rPr>
              <a:t>Pusing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lemas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berlebihan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endParaRPr lang="en-US" sz="3600" dirty="0" smtClean="0">
              <a:latin typeface="Aldhabi" pitchFamily="2" charset="-78"/>
              <a:cs typeface="Aldhabi" pitchFamily="2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>
                <a:latin typeface="Aldhabi" pitchFamily="2" charset="-78"/>
                <a:cs typeface="Aldhabi" pitchFamily="2" charset="-78"/>
              </a:rPr>
              <a:t>Suhu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tubuh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ibu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&gt;380 C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Payudara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berubah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menjadi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merah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panas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terasa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sakit</a:t>
            </a:r>
            <a:endParaRPr lang="en-US" sz="3600" dirty="0">
              <a:latin typeface="Aldhabi" pitchFamily="2" charset="-78"/>
              <a:cs typeface="Aldhabi" pitchFamily="2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>
                <a:latin typeface="Aldhabi" pitchFamily="2" charset="-78"/>
                <a:cs typeface="Aldhabi" pitchFamily="2" charset="-78"/>
              </a:rPr>
              <a:t>Perasaan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sedih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berkaitan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bayi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(baby blues)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>
                <a:latin typeface="Aldhabi" pitchFamily="2" charset="-78"/>
                <a:cs typeface="Aldhabi" pitchFamily="2" charset="-78"/>
              </a:rPr>
              <a:t>Depresi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masa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nifas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(</a:t>
            </a:r>
            <a:r>
              <a:rPr lang="en-US" sz="3600" dirty="0" err="1">
                <a:latin typeface="Aldhabi" pitchFamily="2" charset="-78"/>
                <a:cs typeface="Aldhabi" pitchFamily="2" charset="-78"/>
              </a:rPr>
              <a:t>depresi</a:t>
            </a:r>
            <a:r>
              <a:rPr lang="en-US" sz="3600" dirty="0">
                <a:latin typeface="Aldhabi" pitchFamily="2" charset="-78"/>
                <a:cs typeface="Aldhabi" pitchFamily="2" charset="-78"/>
              </a:rPr>
              <a:t> postpartum)</a:t>
            </a:r>
          </a:p>
          <a:p>
            <a:pPr marL="514350" lvl="0" indent="-514350">
              <a:buNone/>
            </a:pPr>
            <a:endParaRPr lang="en-US" sz="3600" dirty="0">
              <a:latin typeface="Aldhabi" pitchFamily="2" charset="-78"/>
              <a:cs typeface="Aldhabi" pitchFamily="2" charset="-78"/>
            </a:endParaRPr>
          </a:p>
          <a:p>
            <a:pPr marL="514350" indent="-514350">
              <a:buFont typeface="+mj-lt"/>
              <a:buAutoNum type="arabicPeriod"/>
            </a:pPr>
            <a:endParaRPr lang="en-US" sz="36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ldhabi" pitchFamily="2" charset="-78"/>
                <a:cs typeface="Aldhabi" pitchFamily="2" charset="-78"/>
              </a:rPr>
              <a:t>LUKA PERINEUM </a:t>
            </a:r>
            <a:endParaRPr lang="en-US" sz="54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 err="1">
                <a:latin typeface="Aldhabi" pitchFamily="2" charset="-78"/>
                <a:cs typeface="Aldhabi" pitchFamily="2" charset="-78"/>
              </a:rPr>
              <a:t>Pengertian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</a:p>
          <a:p>
            <a:pPr>
              <a:buNone/>
            </a:pPr>
            <a:r>
              <a:rPr lang="en-US" sz="4400" dirty="0" smtClean="0">
                <a:latin typeface="Aldhabi" pitchFamily="2" charset="-78"/>
                <a:cs typeface="Aldhabi" pitchFamily="2" charset="-78"/>
              </a:rPr>
              <a:t>	</a:t>
            </a:r>
            <a:r>
              <a:rPr lang="en-US" sz="440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4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perineum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diklasifikasikan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berdasarkan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drajat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keparahannya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yaitu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sebagai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berikut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: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Robekan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kulit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labia (</a:t>
            </a:r>
            <a:r>
              <a:rPr lang="en-US" sz="4400" dirty="0" err="1" smtClean="0">
                <a:latin typeface="Aldhabi" pitchFamily="2" charset="-78"/>
                <a:cs typeface="Aldhabi" pitchFamily="2" charset="-78"/>
              </a:rPr>
              <a:t>kulityang</a:t>
            </a:r>
            <a:r>
              <a:rPr lang="en-US" sz="4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berada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disekitar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area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genetalia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), derajat1,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derajat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2,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derajat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3, 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derajat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4 (</a:t>
            </a:r>
            <a:r>
              <a:rPr lang="en-US" sz="4400" dirty="0" err="1">
                <a:latin typeface="Aldhabi" pitchFamily="2" charset="-78"/>
                <a:cs typeface="Aldhabi" pitchFamily="2" charset="-78"/>
              </a:rPr>
              <a:t>Sandwell</a:t>
            </a:r>
            <a:r>
              <a:rPr lang="en-US" sz="4400" dirty="0">
                <a:latin typeface="Aldhabi" pitchFamily="2" charset="-78"/>
                <a:cs typeface="Aldhabi" pitchFamily="2" charset="-78"/>
              </a:rPr>
              <a:t> and West Birmingham Hospitals, 2014).</a:t>
            </a:r>
          </a:p>
          <a:p>
            <a:endParaRPr lang="en-US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ldhabi" pitchFamily="2" charset="-78"/>
                <a:cs typeface="Aldhabi" pitchFamily="2" charset="-78"/>
              </a:rPr>
              <a:t>PERAWATAAN PERINEUM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en-US" dirty="0" smtClean="0">
                <a:latin typeface="Aldhabi" pitchFamily="2" charset="-78"/>
                <a:cs typeface="Aldhabi" pitchFamily="2" charset="-78"/>
              </a:rPr>
              <a:t>Hygiene(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Anjurkan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ibu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untuk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menjaga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kebersihan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perineum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untuk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mengurangi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resiko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infeksi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)</a:t>
            </a:r>
            <a:endParaRPr lang="en-US" dirty="0" smtClean="0">
              <a:latin typeface="Aldhabi" pitchFamily="2" charset="-78"/>
              <a:cs typeface="Aldhabi" pitchFamily="2" charset="-78"/>
            </a:endParaRPr>
          </a:p>
          <a:p>
            <a:pPr lvl="0">
              <a:buFontTx/>
              <a:buChar char="-"/>
            </a:pPr>
            <a:r>
              <a:rPr lang="en-US" dirty="0" smtClean="0">
                <a:latin typeface="Aldhabi" pitchFamily="2" charset="-78"/>
                <a:cs typeface="Aldhabi" pitchFamily="2" charset="-78"/>
              </a:rPr>
              <a:t>Ice(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ibu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juga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bisa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diberikan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topical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terapi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seperti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kompres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dingin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atau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kompres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es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)</a:t>
            </a:r>
          </a:p>
          <a:p>
            <a:pPr lvl="0">
              <a:buFontTx/>
              <a:buChar char="-"/>
            </a:pPr>
            <a:r>
              <a:rPr lang="en-US" dirty="0">
                <a:latin typeface="Aldhabi" pitchFamily="2" charset="-78"/>
                <a:cs typeface="Aldhabi" pitchFamily="2" charset="-78"/>
              </a:rPr>
              <a:t>Pelvic floor exercises.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Wanita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melakukan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latihan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dasar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pelvic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dilaporkan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lebih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sedikit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mengalami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nyerti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depresi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. </a:t>
            </a:r>
            <a:endParaRPr lang="en-US" dirty="0" smtClean="0">
              <a:latin typeface="Aldhabi" pitchFamily="2" charset="-78"/>
              <a:cs typeface="Aldhabi" pitchFamily="2" charset="-78"/>
            </a:endParaRPr>
          </a:p>
          <a:p>
            <a:pPr lvl="0">
              <a:buFontTx/>
              <a:buChar char="-"/>
            </a:pPr>
            <a:r>
              <a:rPr lang="en-US" dirty="0">
                <a:latin typeface="Aldhabi" pitchFamily="2" charset="-78"/>
                <a:cs typeface="Aldhabi" pitchFamily="2" charset="-78"/>
              </a:rPr>
              <a:t>Pain relief.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Paracetamol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merupakan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pilihan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obat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analgesic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untuk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nyeri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perineum,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setelah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itu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baru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Non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Sterodial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Anti-Inflammatory Drugs (NSAID), NSAID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efektif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untuk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episiotomy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atau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nyeri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berat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.</a:t>
            </a:r>
          </a:p>
          <a:p>
            <a:pPr lvl="0">
              <a:buFontTx/>
              <a:buChar char="-"/>
            </a:pPr>
            <a:r>
              <a:rPr lang="en-US" dirty="0">
                <a:latin typeface="Aldhabi" pitchFamily="2" charset="-78"/>
                <a:cs typeface="Aldhabi" pitchFamily="2" charset="-78"/>
              </a:rPr>
              <a:t>Support- at all times. Damping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ibu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dalam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memahami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tanda-tanda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infeksu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perineum,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cara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pencegahan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infgeksi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perineum </a:t>
            </a:r>
            <a:endParaRPr lang="en-US" dirty="0" smtClean="0">
              <a:latin typeface="Aldhabi" pitchFamily="2" charset="-78"/>
              <a:cs typeface="Aldhabi" pitchFamily="2" charset="-78"/>
            </a:endParaRPr>
          </a:p>
          <a:p>
            <a:pPr lvl="0">
              <a:buFontTx/>
              <a:buChar char="-"/>
            </a:pPr>
            <a:endParaRPr lang="en-US" dirty="0" smtClean="0">
              <a:latin typeface="Aldhabi" pitchFamily="2" charset="-78"/>
              <a:cs typeface="Aldhabi" pitchFamily="2" charset="-78"/>
            </a:endParaRPr>
          </a:p>
          <a:p>
            <a:pPr lvl="0">
              <a:buFontTx/>
              <a:buChar char="-"/>
            </a:pPr>
            <a:endParaRPr lang="en-US" dirty="0" smtClean="0">
              <a:latin typeface="Aldhabi" pitchFamily="2" charset="-78"/>
              <a:cs typeface="Aldhabi" pitchFamily="2" charset="-78"/>
            </a:endParaRPr>
          </a:p>
          <a:p>
            <a:pPr lvl="0">
              <a:buNone/>
            </a:pP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ldhabi" pitchFamily="2" charset="-78"/>
                <a:cs typeface="Aldhabi" pitchFamily="2" charset="-78"/>
              </a:rPr>
              <a:t>PENYEMBUHAN LUKA PERINEUM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562600"/>
          </a:xfrm>
        </p:spPr>
        <p:txBody>
          <a:bodyPr>
            <a:noAutofit/>
          </a:bodyPr>
          <a:lstStyle/>
          <a:p>
            <a:pPr lvl="0" algn="just">
              <a:buFontTx/>
              <a:buChar char="-"/>
            </a:pP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primer ,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luka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dengan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alat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bantu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seperti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jaritan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klip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atau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tape.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Pada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primer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ini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kehilangan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jaringan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minimal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pinggiran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luka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ditutup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dengan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alat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bantu.</a:t>
            </a:r>
          </a:p>
          <a:p>
            <a:pPr lvl="0" algn="just">
              <a:buFontTx/>
              <a:buChar char="-"/>
            </a:pP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sekunder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luka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pada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tepi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kulit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tidak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dapat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menyatu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dengan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cara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pengisian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jaringan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cukup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luas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menghasilkan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scar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lebih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luas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memiliki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resiko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terjadi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infeksi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. </a:t>
            </a:r>
            <a:endParaRPr lang="en-US" dirty="0">
              <a:latin typeface="Aldhabi" pitchFamily="2" charset="-78"/>
              <a:cs typeface="Aldhabi" pitchFamily="2" charset="-78"/>
            </a:endParaRPr>
          </a:p>
          <a:p>
            <a:pPr lvl="0" algn="just">
              <a:buFontTx/>
              <a:buChar char="-"/>
            </a:pP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primer yang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terlambat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/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tersier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</a:p>
          <a:p>
            <a:pPr algn="just">
              <a:buNone/>
            </a:pPr>
            <a:r>
              <a:rPr lang="en-US" dirty="0" smtClean="0">
                <a:latin typeface="Aldhabi" pitchFamily="2" charset="-78"/>
                <a:cs typeface="Aldhabi" pitchFamily="2" charset="-78"/>
              </a:rPr>
              <a:t>	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Ketika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luika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terinfeksi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atau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terdapat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benda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asing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memerlukan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perawatan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luka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/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pembersihan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luka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secara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intensif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maka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luka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tersebut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termasuk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 primer yang </a:t>
            </a:r>
            <a:r>
              <a:rPr lang="en-US" dirty="0" err="1">
                <a:latin typeface="Aldhabi" pitchFamily="2" charset="-78"/>
                <a:cs typeface="Aldhabi" pitchFamily="2" charset="-78"/>
              </a:rPr>
              <a:t>terlambat</a:t>
            </a:r>
            <a:r>
              <a:rPr lang="en-US" dirty="0">
                <a:latin typeface="Aldhabi" pitchFamily="2" charset="-78"/>
                <a:cs typeface="Aldhabi" pitchFamily="2" charset="-78"/>
              </a:rPr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420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ASUHAN KEBIDANAN PADA IBU BERSALIN DENGAN PEMBERIAN AROMATHERAPY JASMINE TERHADAP PENURUNAN INTENSITAS NYERI PERSALINAN DI RSUD PANEMBANAN SENOPATI BANTUL </vt:lpstr>
      <vt:lpstr>PENGERTIAN MASA NIFAS </vt:lpstr>
      <vt:lpstr>TAHAPAN MASA NIFAS  </vt:lpstr>
      <vt:lpstr>KUNJUNGAN MASA NIFAS </vt:lpstr>
      <vt:lpstr>TUJUAN ASUHAN MASA NIFAS </vt:lpstr>
      <vt:lpstr>TANDA BAHAYA MASA NIFAS </vt:lpstr>
      <vt:lpstr>LUKA PERINEUM </vt:lpstr>
      <vt:lpstr>PERAWATAAN PERINEUM </vt:lpstr>
      <vt:lpstr>PENYEMBUHAN LUKA PERINEUM </vt:lpstr>
      <vt:lpstr>DAUN BINAHONG</vt:lpstr>
      <vt:lpstr>KHASIAT DAUN BINAHONG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ASUHAN KEBIDANAN PADA IBU BERSALIN DENGAN PEMBERIAN AROMATHERAPY JASMINE TERHADAP PENURUNAN INTENSITAS NYERI PERSALINAN DI RSUD PANEMBANAN SENOPATI BANTUL </dc:title>
  <dc:creator>asus pc</dc:creator>
  <cp:lastModifiedBy>asus pc</cp:lastModifiedBy>
  <cp:revision>1</cp:revision>
  <dcterms:created xsi:type="dcterms:W3CDTF">2021-04-03T00:18:32Z</dcterms:created>
  <dcterms:modified xsi:type="dcterms:W3CDTF">2021-04-03T01:37:33Z</dcterms:modified>
</cp:coreProperties>
</file>