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20919-46EE-4557-AAA2-3B2E21ED6ED0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32EAA-25AA-4F9A-8559-77E697942A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20919-46EE-4557-AAA2-3B2E21ED6ED0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32EAA-25AA-4F9A-8559-77E697942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20919-46EE-4557-AAA2-3B2E21ED6ED0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32EAA-25AA-4F9A-8559-77E697942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20919-46EE-4557-AAA2-3B2E21ED6ED0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32EAA-25AA-4F9A-8559-77E697942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20919-46EE-4557-AAA2-3B2E21ED6ED0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32EAA-25AA-4F9A-8559-77E697942A7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20919-46EE-4557-AAA2-3B2E21ED6ED0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32EAA-25AA-4F9A-8559-77E697942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20919-46EE-4557-AAA2-3B2E21ED6ED0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32EAA-25AA-4F9A-8559-77E697942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20919-46EE-4557-AAA2-3B2E21ED6ED0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32EAA-25AA-4F9A-8559-77E697942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20919-46EE-4557-AAA2-3B2E21ED6ED0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32EAA-25AA-4F9A-8559-77E697942A7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20919-46EE-4557-AAA2-3B2E21ED6ED0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32EAA-25AA-4F9A-8559-77E697942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20919-46EE-4557-AAA2-3B2E21ED6ED0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032EAA-25AA-4F9A-8559-77E697942A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DB20919-46EE-4557-AAA2-3B2E21ED6ED0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C032EAA-25AA-4F9A-8559-77E697942A7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BAB II METODE PENELITIAN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Nama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Tsania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Rumekti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Nim</a:t>
            </a:r>
            <a:r>
              <a:rPr lang="en-US" dirty="0" smtClean="0">
                <a:solidFill>
                  <a:schemeClr val="tx1"/>
                </a:solidFill>
              </a:rPr>
              <a:t>: 1910105051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544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25000" lnSpcReduction="20000"/>
          </a:bodyPr>
          <a:lstStyle/>
          <a:p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kunjungan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antenatal,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didapatkan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a.	Trimester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minggu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14</a:t>
            </a:r>
          </a:p>
          <a:p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1)	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Membangun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saling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percaya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petugas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hamil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2)	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Mendeteksi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menanganinya</a:t>
            </a:r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3)	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pencegahan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tetanus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neonatorum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anemia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kekurangan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zat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besi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praktek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tradisional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merugikan</a:t>
            </a:r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4)	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Memulai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persiapan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kelahiran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kesiapan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menghadapi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komplikasi</a:t>
            </a:r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5)	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Mendorong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sehat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gizi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latihan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kebersihan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istirahat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sebagainya</a:t>
            </a:r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5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b.	Trimester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minggu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diatas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ditambah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kewaspadaan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preeklampsia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tanya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gejala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gejala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preeklamsia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pantau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tekanan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darah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evaluasi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edema,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periksa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kehamilan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ganda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c.	Trimester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ketiga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minggu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28-36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diatas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ditambah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palpasi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abdominal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mengetahui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kehamilan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ganda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d.	Trimester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ketiga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36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minggu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diatas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ditambah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deteksi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letak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normal,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lain yang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kelahiran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sakit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Saifuddin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dkk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., 2021)</a:t>
            </a:r>
          </a:p>
          <a:p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Tinjauan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Kunjungan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Hamil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Kontak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hamil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petugas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pemeriksaan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kehamilan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kunjungan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hamil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fasilitas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sebaliknya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hamil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dikunjungi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petugas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Depkes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RI, 2021:57).</a:t>
            </a:r>
          </a:p>
          <a:p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asuhan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standar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minimal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“7 T”</a:t>
            </a:r>
          </a:p>
          <a:p>
            <a:pPr marL="0" indent="0"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a.	(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Timbang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berat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badan</a:t>
            </a:r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b.	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Ukur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Tekanan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darah</a:t>
            </a:r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c.	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Ukur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) fundus uteri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dll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808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Kerangka</a:t>
            </a:r>
            <a:r>
              <a:rPr lang="en-US" sz="2800" dirty="0" smtClean="0"/>
              <a:t> </a:t>
            </a:r>
            <a:r>
              <a:rPr lang="en-US" sz="2800" dirty="0" err="1" smtClean="0"/>
              <a:t>Teoritis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Faktor</a:t>
            </a:r>
            <a:r>
              <a:rPr lang="en-US" sz="2800" dirty="0" smtClean="0"/>
              <a:t>–</a:t>
            </a:r>
            <a:r>
              <a:rPr lang="en-US" sz="2800" dirty="0" err="1" smtClean="0"/>
              <a:t>faktor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menyebabkan</a:t>
            </a:r>
            <a:r>
              <a:rPr lang="en-US" sz="2800" dirty="0" smtClean="0"/>
              <a:t> KEK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ibu</a:t>
            </a:r>
            <a:r>
              <a:rPr lang="en-US" sz="2800" dirty="0" smtClean="0"/>
              <a:t> </a:t>
            </a:r>
            <a:r>
              <a:rPr lang="en-US" sz="2800" dirty="0" err="1" smtClean="0"/>
              <a:t>hamil</a:t>
            </a:r>
            <a:r>
              <a:rPr lang="en-US" sz="2800" dirty="0" smtClean="0"/>
              <a:t> </a:t>
            </a:r>
            <a:r>
              <a:rPr lang="en-US" sz="2800" dirty="0" err="1" smtClean="0"/>
              <a:t>dipengaruhi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.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meliputi</a:t>
            </a:r>
            <a:r>
              <a:rPr lang="en-US" sz="2800" dirty="0" smtClean="0"/>
              <a:t> </a:t>
            </a:r>
            <a:r>
              <a:rPr lang="en-US" sz="2800" dirty="0" err="1" smtClean="0"/>
              <a:t>penyakit</a:t>
            </a:r>
            <a:r>
              <a:rPr lang="en-US" sz="2800" dirty="0" smtClean="0"/>
              <a:t> </a:t>
            </a:r>
            <a:r>
              <a:rPr lang="en-US" sz="2800" dirty="0" err="1" smtClean="0"/>
              <a:t>infeksi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asupan</a:t>
            </a:r>
            <a:r>
              <a:rPr lang="en-US" sz="2800" dirty="0" smtClean="0"/>
              <a:t> </a:t>
            </a:r>
            <a:r>
              <a:rPr lang="en-US" sz="2800" dirty="0" err="1" smtClean="0"/>
              <a:t>makanan</a:t>
            </a:r>
            <a:r>
              <a:rPr lang="en-US" sz="2800" dirty="0" smtClean="0"/>
              <a:t>,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meliputi</a:t>
            </a:r>
            <a:r>
              <a:rPr lang="en-US" sz="2800" dirty="0" smtClean="0"/>
              <a:t> </a:t>
            </a:r>
            <a:r>
              <a:rPr lang="en-US" sz="2800" dirty="0" err="1" smtClean="0"/>
              <a:t>persediaan</a:t>
            </a:r>
            <a:r>
              <a:rPr lang="en-US" sz="2800" dirty="0" smtClean="0"/>
              <a:t> </a:t>
            </a:r>
            <a:r>
              <a:rPr lang="en-US" sz="2800" dirty="0" err="1" smtClean="0"/>
              <a:t>pangan</a:t>
            </a:r>
            <a:r>
              <a:rPr lang="en-US" sz="2800" dirty="0" smtClean="0"/>
              <a:t> </a:t>
            </a:r>
            <a:r>
              <a:rPr lang="en-US" sz="2800" dirty="0" err="1" smtClean="0"/>
              <a:t>keluarga</a:t>
            </a:r>
            <a:r>
              <a:rPr lang="en-US" sz="2800" dirty="0" smtClean="0"/>
              <a:t>,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,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ibu</a:t>
            </a:r>
            <a:r>
              <a:rPr lang="en-US" sz="2800" dirty="0" smtClean="0"/>
              <a:t>, </a:t>
            </a:r>
            <a:r>
              <a:rPr lang="en-US" sz="2800" dirty="0" err="1" smtClean="0"/>
              <a:t>pendapatan</a:t>
            </a:r>
            <a:r>
              <a:rPr lang="en-US" sz="2800" dirty="0" smtClean="0"/>
              <a:t> </a:t>
            </a:r>
            <a:r>
              <a:rPr lang="en-US" sz="2800" dirty="0" err="1" smtClean="0"/>
              <a:t>keluarga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(</a:t>
            </a:r>
            <a:r>
              <a:rPr lang="en-US" sz="2800" dirty="0" err="1" smtClean="0"/>
              <a:t>Soekirman</a:t>
            </a:r>
            <a:r>
              <a:rPr lang="en-US" sz="2800" dirty="0" smtClean="0"/>
              <a:t>, 2021).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:</a:t>
            </a:r>
          </a:p>
          <a:p>
            <a:pPr>
              <a:buFontTx/>
              <a:buChar char="-"/>
            </a:pPr>
            <a:r>
              <a:rPr lang="en-US" sz="2800" dirty="0" err="1" smtClean="0"/>
              <a:t>Penyakit</a:t>
            </a:r>
            <a:r>
              <a:rPr lang="en-US" sz="2800" dirty="0" smtClean="0"/>
              <a:t> </a:t>
            </a:r>
            <a:r>
              <a:rPr lang="en-US" sz="2800" dirty="0" err="1" smtClean="0"/>
              <a:t>Infeksi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err="1" smtClean="0"/>
              <a:t>Asupan</a:t>
            </a:r>
            <a:r>
              <a:rPr lang="en-US" sz="2800" dirty="0" smtClean="0"/>
              <a:t> </a:t>
            </a:r>
            <a:r>
              <a:rPr lang="en-US" sz="2800" dirty="0" err="1" smtClean="0"/>
              <a:t>Makanan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2)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:</a:t>
            </a:r>
          </a:p>
          <a:p>
            <a:pPr>
              <a:buFontTx/>
              <a:buChar char="-"/>
            </a:pPr>
            <a:r>
              <a:rPr lang="en-US" sz="2800" dirty="0" err="1" smtClean="0"/>
              <a:t>Ketersediaan</a:t>
            </a:r>
            <a:r>
              <a:rPr lang="en-US" sz="2800" dirty="0" smtClean="0"/>
              <a:t> </a:t>
            </a:r>
            <a:r>
              <a:rPr lang="en-US" sz="2800" dirty="0" err="1" smtClean="0"/>
              <a:t>Pangan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</a:p>
          <a:p>
            <a:pPr>
              <a:buFontTx/>
              <a:buChar char="-"/>
            </a:pPr>
            <a:r>
              <a:rPr lang="en-US" sz="2800" dirty="0" err="1" smtClean="0"/>
              <a:t>Pendapatan</a:t>
            </a:r>
            <a:r>
              <a:rPr lang="en-US" sz="2800" dirty="0" smtClean="0"/>
              <a:t> </a:t>
            </a:r>
            <a:r>
              <a:rPr lang="en-US" sz="2800" dirty="0" err="1" smtClean="0"/>
              <a:t>Keluarga</a:t>
            </a:r>
            <a:endParaRPr lang="en-US" sz="2800" dirty="0" smtClean="0"/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315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BAB II TINJAUAN 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00600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Kekurangan</a:t>
            </a:r>
            <a:r>
              <a:rPr lang="en-US" sz="2000" dirty="0" smtClean="0"/>
              <a:t> </a:t>
            </a:r>
            <a:r>
              <a:rPr lang="en-US" sz="2000" dirty="0" err="1" smtClean="0"/>
              <a:t>Energi</a:t>
            </a:r>
            <a:r>
              <a:rPr lang="en-US" sz="2000" dirty="0" smtClean="0"/>
              <a:t> </a:t>
            </a:r>
            <a:r>
              <a:rPr lang="en-US" sz="2000" dirty="0" err="1" smtClean="0"/>
              <a:t>Kronis</a:t>
            </a:r>
            <a:r>
              <a:rPr lang="en-US" sz="2000" dirty="0" smtClean="0"/>
              <a:t> (KEK)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Kekurangan</a:t>
            </a:r>
            <a:r>
              <a:rPr lang="en-US" sz="2000" dirty="0" smtClean="0"/>
              <a:t> </a:t>
            </a:r>
            <a:r>
              <a:rPr lang="en-US" sz="2000" dirty="0" err="1" smtClean="0"/>
              <a:t>Energi</a:t>
            </a:r>
            <a:r>
              <a:rPr lang="en-US" sz="2000" dirty="0" smtClean="0"/>
              <a:t> </a:t>
            </a:r>
            <a:r>
              <a:rPr lang="en-US" sz="2000" dirty="0" err="1" smtClean="0"/>
              <a:t>Kronik</a:t>
            </a:r>
            <a:r>
              <a:rPr lang="en-US" sz="2000" dirty="0" smtClean="0"/>
              <a:t> (KEK)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salah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keadaan</a:t>
            </a:r>
            <a:r>
              <a:rPr lang="en-US" sz="2000" dirty="0" smtClean="0"/>
              <a:t> </a:t>
            </a:r>
            <a:r>
              <a:rPr lang="en-US" sz="2000" dirty="0" err="1" smtClean="0"/>
              <a:t>malnutrisi</a:t>
            </a:r>
            <a:r>
              <a:rPr lang="en-US" sz="2000" dirty="0" smtClean="0"/>
              <a:t>.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keadaan</a:t>
            </a:r>
            <a:r>
              <a:rPr lang="en-US" sz="2000" dirty="0" smtClean="0"/>
              <a:t> </a:t>
            </a:r>
            <a:r>
              <a:rPr lang="en-US" sz="2000" dirty="0" err="1" smtClean="0"/>
              <a:t>ibu</a:t>
            </a:r>
            <a:r>
              <a:rPr lang="en-US" sz="2000" dirty="0" smtClean="0"/>
              <a:t> </a:t>
            </a:r>
            <a:r>
              <a:rPr lang="en-US" sz="2000" dirty="0" err="1" smtClean="0"/>
              <a:t>menderita</a:t>
            </a:r>
            <a:r>
              <a:rPr lang="en-US" sz="2000" dirty="0" smtClean="0"/>
              <a:t> </a:t>
            </a:r>
            <a:r>
              <a:rPr lang="en-US" sz="2000" dirty="0" err="1" smtClean="0"/>
              <a:t>kekurangan</a:t>
            </a:r>
            <a:r>
              <a:rPr lang="en-US" sz="2000" dirty="0" smtClean="0"/>
              <a:t> </a:t>
            </a:r>
            <a:r>
              <a:rPr lang="en-US" sz="2000" dirty="0" err="1" smtClean="0"/>
              <a:t>makanan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menahun</a:t>
            </a:r>
            <a:r>
              <a:rPr lang="en-US" sz="2000" dirty="0" smtClean="0"/>
              <a:t> (</a:t>
            </a:r>
            <a:r>
              <a:rPr lang="en-US" sz="2000" dirty="0" err="1" smtClean="0"/>
              <a:t>kronik</a:t>
            </a:r>
            <a:r>
              <a:rPr lang="en-US" sz="2000" dirty="0" smtClean="0"/>
              <a:t>) yang </a:t>
            </a:r>
            <a:r>
              <a:rPr lang="en-US" sz="2000" dirty="0" err="1" smtClean="0"/>
              <a:t>mengakibatkan</a:t>
            </a:r>
            <a:r>
              <a:rPr lang="en-US" sz="2000" dirty="0" smtClean="0"/>
              <a:t> </a:t>
            </a:r>
            <a:r>
              <a:rPr lang="en-US" sz="2000" dirty="0" err="1" smtClean="0"/>
              <a:t>timbulnya</a:t>
            </a:r>
            <a:r>
              <a:rPr lang="en-US" sz="2000" dirty="0" smtClean="0"/>
              <a:t> </a:t>
            </a:r>
            <a:r>
              <a:rPr lang="en-US" sz="2000" dirty="0" err="1" smtClean="0"/>
              <a:t>gangguan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ibu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relative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absolut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zat</a:t>
            </a:r>
            <a:r>
              <a:rPr lang="en-US" sz="2000" dirty="0" smtClean="0"/>
              <a:t> </a:t>
            </a:r>
            <a:r>
              <a:rPr lang="en-US" sz="2000" dirty="0" err="1" smtClean="0"/>
              <a:t>gizi</a:t>
            </a:r>
            <a:r>
              <a:rPr lang="en-US" sz="2000" dirty="0" smtClean="0"/>
              <a:t> (Helena, 2021).</a:t>
            </a:r>
          </a:p>
          <a:p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Depkes</a:t>
            </a:r>
            <a:r>
              <a:rPr lang="en-US" sz="2000" dirty="0" smtClean="0"/>
              <a:t> RI (2021)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dirty="0" err="1" smtClean="0"/>
              <a:t>energi</a:t>
            </a:r>
            <a:r>
              <a:rPr lang="en-US" sz="2000" dirty="0" smtClean="0"/>
              <a:t> </a:t>
            </a:r>
            <a:r>
              <a:rPr lang="en-US" sz="2000" dirty="0" err="1" smtClean="0"/>
              <a:t>kronis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keadaan</a:t>
            </a:r>
            <a:r>
              <a:rPr lang="en-US" sz="2000" dirty="0" smtClean="0"/>
              <a:t>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ibu</a:t>
            </a:r>
            <a:r>
              <a:rPr lang="en-US" sz="2000" dirty="0" smtClean="0"/>
              <a:t> </a:t>
            </a:r>
            <a:r>
              <a:rPr lang="en-US" sz="2000" dirty="0" err="1" smtClean="0"/>
              <a:t>penderita</a:t>
            </a:r>
            <a:r>
              <a:rPr lang="en-US" sz="2000" dirty="0" smtClean="0"/>
              <a:t> </a:t>
            </a:r>
            <a:r>
              <a:rPr lang="en-US" sz="2000" dirty="0" err="1" smtClean="0"/>
              <a:t>kekurangan</a:t>
            </a:r>
            <a:r>
              <a:rPr lang="en-US" sz="2000" dirty="0" smtClean="0"/>
              <a:t> </a:t>
            </a:r>
            <a:r>
              <a:rPr lang="en-US" sz="2000" dirty="0" err="1" smtClean="0"/>
              <a:t>makanan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wanita</a:t>
            </a:r>
            <a:r>
              <a:rPr lang="en-US" sz="2000" dirty="0" smtClean="0"/>
              <a:t> </a:t>
            </a:r>
            <a:r>
              <a:rPr lang="en-US" sz="2000" dirty="0" err="1" smtClean="0"/>
              <a:t>usia</a:t>
            </a:r>
            <a:r>
              <a:rPr lang="en-US" sz="2000" dirty="0" smtClean="0"/>
              <a:t> </a:t>
            </a:r>
            <a:r>
              <a:rPr lang="en-US" sz="2000" dirty="0" err="1" smtClean="0"/>
              <a:t>subur</a:t>
            </a:r>
            <a:r>
              <a:rPr lang="en-US" sz="2000" dirty="0" smtClean="0"/>
              <a:t> (WUS)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ibu</a:t>
            </a:r>
            <a:r>
              <a:rPr lang="en-US" sz="2000" dirty="0" smtClean="0"/>
              <a:t> </a:t>
            </a:r>
            <a:r>
              <a:rPr lang="en-US" sz="2000" dirty="0" err="1" smtClean="0"/>
              <a:t>hamil</a:t>
            </a:r>
            <a:r>
              <a:rPr lang="en-US" sz="2000" dirty="0" smtClean="0"/>
              <a:t>. </a:t>
            </a: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dirty="0" err="1" smtClean="0"/>
              <a:t>gizi</a:t>
            </a:r>
            <a:r>
              <a:rPr lang="en-US" sz="2000" dirty="0" smtClean="0"/>
              <a:t> </a:t>
            </a:r>
            <a:r>
              <a:rPr lang="en-US" sz="2000" dirty="0" err="1" smtClean="0"/>
              <a:t>akut</a:t>
            </a:r>
            <a:r>
              <a:rPr lang="en-US" sz="2000" dirty="0" smtClean="0"/>
              <a:t> </a:t>
            </a:r>
            <a:r>
              <a:rPr lang="en-US" sz="2000" dirty="0" err="1" smtClean="0"/>
              <a:t>disebabkan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mengkonsumsi</a:t>
            </a:r>
            <a:r>
              <a:rPr lang="en-US" sz="2000" dirty="0" smtClean="0"/>
              <a:t> </a:t>
            </a:r>
            <a:r>
              <a:rPr lang="en-US" sz="2000" dirty="0" err="1" smtClean="0"/>
              <a:t>makanan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cukup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makanan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baik</a:t>
            </a:r>
            <a:r>
              <a:rPr lang="en-US" sz="2000" dirty="0" smtClean="0"/>
              <a:t> (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segi</a:t>
            </a:r>
            <a:r>
              <a:rPr lang="en-US" sz="2000" dirty="0" smtClean="0"/>
              <a:t> </a:t>
            </a:r>
            <a:r>
              <a:rPr lang="en-US" sz="2000" dirty="0" err="1" smtClean="0"/>
              <a:t>kandungan</a:t>
            </a:r>
            <a:r>
              <a:rPr lang="en-US" sz="2000" dirty="0" smtClean="0"/>
              <a:t> </a:t>
            </a:r>
            <a:r>
              <a:rPr lang="en-US" sz="2000" dirty="0" err="1" smtClean="0"/>
              <a:t>gizi</a:t>
            </a:r>
            <a:r>
              <a:rPr lang="en-US" sz="2000" dirty="0" smtClean="0"/>
              <a:t>)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periode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tambahan</a:t>
            </a:r>
            <a:r>
              <a:rPr lang="en-US" sz="2000" dirty="0" smtClean="0"/>
              <a:t> </a:t>
            </a:r>
            <a:r>
              <a:rPr lang="en-US" sz="2000" dirty="0" err="1" smtClean="0"/>
              <a:t>kalori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protein (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melawan</a:t>
            </a:r>
            <a:r>
              <a:rPr lang="en-US" sz="2000" dirty="0" smtClean="0"/>
              <a:t>) </a:t>
            </a:r>
            <a:r>
              <a:rPr lang="en-US" sz="2000" dirty="0" err="1" smtClean="0"/>
              <a:t>muntah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mencret</a:t>
            </a:r>
            <a:r>
              <a:rPr lang="en-US" sz="2000" dirty="0" smtClean="0"/>
              <a:t> (</a:t>
            </a:r>
            <a:r>
              <a:rPr lang="en-US" sz="2000" dirty="0" err="1" smtClean="0"/>
              <a:t>muntaber</a:t>
            </a:r>
            <a:r>
              <a:rPr lang="en-US" sz="2000" dirty="0" smtClean="0"/>
              <a:t>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infeksi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. </a:t>
            </a:r>
            <a:r>
              <a:rPr lang="en-US" sz="2000" dirty="0" err="1" smtClean="0"/>
              <a:t>Gizi</a:t>
            </a:r>
            <a:r>
              <a:rPr lang="en-US" sz="2000" dirty="0" smtClean="0"/>
              <a:t> </a:t>
            </a: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dirty="0" err="1" smtClean="0"/>
              <a:t>kronik</a:t>
            </a:r>
            <a:r>
              <a:rPr lang="en-US" sz="2000" dirty="0" smtClean="0"/>
              <a:t> </a:t>
            </a:r>
            <a:r>
              <a:rPr lang="en-US" sz="2000" dirty="0" err="1" smtClean="0"/>
              <a:t>disebabkan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mengkonsumsi</a:t>
            </a:r>
            <a:r>
              <a:rPr lang="en-US" sz="2000" dirty="0" smtClean="0"/>
              <a:t> </a:t>
            </a:r>
            <a:r>
              <a:rPr lang="en-US" sz="2000" dirty="0" err="1" smtClean="0"/>
              <a:t>makanan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cukup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makanan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periode</a:t>
            </a:r>
            <a:r>
              <a:rPr lang="en-US" sz="2000" dirty="0" smtClean="0"/>
              <a:t>/</a:t>
            </a:r>
            <a:r>
              <a:rPr lang="en-US" sz="2000" dirty="0" err="1" smtClean="0"/>
              <a:t>kurun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yang lama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kalori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protein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cukup</a:t>
            </a:r>
            <a:r>
              <a:rPr lang="en-US" sz="2000" dirty="0" smtClean="0"/>
              <a:t>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disebabkan</a:t>
            </a:r>
            <a:r>
              <a:rPr lang="en-US" sz="2000" dirty="0" smtClean="0"/>
              <a:t> </a:t>
            </a:r>
            <a:r>
              <a:rPr lang="en-US" sz="2000" dirty="0" err="1" smtClean="0"/>
              <a:t>menderita</a:t>
            </a:r>
            <a:r>
              <a:rPr lang="en-US" sz="2000" dirty="0" smtClean="0"/>
              <a:t> </a:t>
            </a:r>
            <a:r>
              <a:rPr lang="en-US" sz="2000" dirty="0" err="1" smtClean="0"/>
              <a:t>muntaber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penyakit</a:t>
            </a:r>
            <a:r>
              <a:rPr lang="en-US" sz="2000" dirty="0" smtClean="0"/>
              <a:t> </a:t>
            </a:r>
            <a:r>
              <a:rPr lang="en-US" sz="2000" dirty="0" err="1" smtClean="0"/>
              <a:t>kronis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56093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7092"/>
            <a:ext cx="8229600" cy="6464276"/>
          </a:xfrm>
        </p:spPr>
        <p:txBody>
          <a:bodyPr>
            <a:normAutofit fontScale="85000" lnSpcReduction="20000"/>
          </a:bodyPr>
          <a:lstStyle/>
          <a:p>
            <a:r>
              <a:rPr lang="en-US" sz="2100" dirty="0" err="1" smtClean="0"/>
              <a:t>Etiologi</a:t>
            </a:r>
            <a:endParaRPr lang="en-US" sz="2100" dirty="0" smtClean="0"/>
          </a:p>
          <a:p>
            <a:endParaRPr lang="en-US" sz="2100" dirty="0" smtClean="0"/>
          </a:p>
          <a:p>
            <a:pPr marL="0" indent="0">
              <a:buNone/>
            </a:pPr>
            <a:r>
              <a:rPr lang="en-US" sz="2100" dirty="0" err="1" smtClean="0"/>
              <a:t>Keadaan</a:t>
            </a:r>
            <a:r>
              <a:rPr lang="en-US" sz="2100" dirty="0" smtClean="0"/>
              <a:t> KEK </a:t>
            </a:r>
            <a:r>
              <a:rPr lang="en-US" sz="2100" dirty="0" err="1" smtClean="0"/>
              <a:t>terjadi</a:t>
            </a:r>
            <a:r>
              <a:rPr lang="en-US" sz="2100" dirty="0" smtClean="0"/>
              <a:t> </a:t>
            </a:r>
            <a:r>
              <a:rPr lang="en-US" sz="2100" dirty="0" err="1" smtClean="0"/>
              <a:t>karena</a:t>
            </a:r>
            <a:r>
              <a:rPr lang="en-US" sz="2100" dirty="0" smtClean="0"/>
              <a:t> </a:t>
            </a:r>
            <a:r>
              <a:rPr lang="en-US" sz="2100" dirty="0" err="1" smtClean="0"/>
              <a:t>tubuh</a:t>
            </a:r>
            <a:r>
              <a:rPr lang="en-US" sz="2100" dirty="0" smtClean="0"/>
              <a:t> </a:t>
            </a:r>
            <a:r>
              <a:rPr lang="en-US" sz="2100" dirty="0" err="1" smtClean="0"/>
              <a:t>kekurangan</a:t>
            </a:r>
            <a:r>
              <a:rPr lang="en-US" sz="2100" dirty="0" smtClean="0"/>
              <a:t> </a:t>
            </a:r>
            <a:r>
              <a:rPr lang="en-US" sz="2100" dirty="0" err="1" smtClean="0"/>
              <a:t>satu</a:t>
            </a:r>
            <a:r>
              <a:rPr lang="en-US" sz="2100" dirty="0" smtClean="0"/>
              <a:t> </a:t>
            </a:r>
            <a:r>
              <a:rPr lang="en-US" sz="2100" dirty="0" err="1" smtClean="0"/>
              <a:t>atau</a:t>
            </a:r>
            <a:r>
              <a:rPr lang="en-US" sz="2100" dirty="0" smtClean="0"/>
              <a:t> </a:t>
            </a:r>
            <a:r>
              <a:rPr lang="en-US" sz="2100" dirty="0" err="1" smtClean="0"/>
              <a:t>beberapa</a:t>
            </a:r>
            <a:r>
              <a:rPr lang="en-US" sz="2100" dirty="0" smtClean="0"/>
              <a:t> </a:t>
            </a:r>
            <a:r>
              <a:rPr lang="en-US" sz="2100" dirty="0" err="1" smtClean="0"/>
              <a:t>jenis</a:t>
            </a:r>
            <a:r>
              <a:rPr lang="en-US" sz="2100" dirty="0" smtClean="0"/>
              <a:t> </a:t>
            </a:r>
            <a:r>
              <a:rPr lang="en-US" sz="2100" dirty="0" err="1" smtClean="0"/>
              <a:t>zat</a:t>
            </a:r>
            <a:r>
              <a:rPr lang="en-US" sz="2100" dirty="0" smtClean="0"/>
              <a:t> </a:t>
            </a:r>
            <a:r>
              <a:rPr lang="en-US" sz="2100" dirty="0" err="1" smtClean="0"/>
              <a:t>gizi</a:t>
            </a:r>
            <a:r>
              <a:rPr lang="en-US" sz="2100" dirty="0" smtClean="0"/>
              <a:t> yang </a:t>
            </a:r>
            <a:r>
              <a:rPr lang="en-US" sz="2100" dirty="0" err="1" smtClean="0"/>
              <a:t>dibutuhkan</a:t>
            </a:r>
            <a:r>
              <a:rPr lang="en-US" sz="2100" dirty="0" smtClean="0"/>
              <a:t>. </a:t>
            </a:r>
            <a:r>
              <a:rPr lang="en-US" sz="2100" dirty="0" err="1" smtClean="0"/>
              <a:t>Beberapa</a:t>
            </a:r>
            <a:r>
              <a:rPr lang="en-US" sz="2100" dirty="0" smtClean="0"/>
              <a:t> </a:t>
            </a:r>
            <a:r>
              <a:rPr lang="en-US" sz="2100" dirty="0" err="1" smtClean="0"/>
              <a:t>hal</a:t>
            </a:r>
            <a:r>
              <a:rPr lang="en-US" sz="2100" dirty="0" smtClean="0"/>
              <a:t> yang </a:t>
            </a:r>
            <a:r>
              <a:rPr lang="en-US" sz="2100" dirty="0" err="1" smtClean="0"/>
              <a:t>dapat</a:t>
            </a:r>
            <a:r>
              <a:rPr lang="en-US" sz="2100" dirty="0" smtClean="0"/>
              <a:t> </a:t>
            </a:r>
            <a:r>
              <a:rPr lang="en-US" sz="2100" dirty="0" err="1" smtClean="0"/>
              <a:t>menyebabkan</a:t>
            </a:r>
            <a:r>
              <a:rPr lang="en-US" sz="2100" dirty="0" smtClean="0"/>
              <a:t> </a:t>
            </a:r>
            <a:r>
              <a:rPr lang="en-US" sz="2100" dirty="0" err="1" smtClean="0"/>
              <a:t>tubuh</a:t>
            </a:r>
            <a:r>
              <a:rPr lang="en-US" sz="2100" dirty="0" smtClean="0"/>
              <a:t> </a:t>
            </a:r>
            <a:r>
              <a:rPr lang="en-US" sz="2100" dirty="0" err="1" smtClean="0"/>
              <a:t>kekurangan</a:t>
            </a:r>
            <a:r>
              <a:rPr lang="en-US" sz="2100" dirty="0" smtClean="0"/>
              <a:t> </a:t>
            </a:r>
            <a:r>
              <a:rPr lang="en-US" sz="2100" dirty="0" err="1" smtClean="0"/>
              <a:t>zat</a:t>
            </a:r>
            <a:r>
              <a:rPr lang="en-US" sz="2100" dirty="0" smtClean="0"/>
              <a:t> </a:t>
            </a:r>
            <a:r>
              <a:rPr lang="en-US" sz="2100" dirty="0" err="1" smtClean="0"/>
              <a:t>gizi</a:t>
            </a:r>
            <a:r>
              <a:rPr lang="en-US" sz="2100" dirty="0" smtClean="0"/>
              <a:t> </a:t>
            </a:r>
            <a:r>
              <a:rPr lang="en-US" sz="2100" dirty="0" err="1" smtClean="0"/>
              <a:t>antara</a:t>
            </a:r>
            <a:r>
              <a:rPr lang="en-US" sz="2100" dirty="0" smtClean="0"/>
              <a:t> lain: </a:t>
            </a:r>
            <a:r>
              <a:rPr lang="en-US" sz="2100" dirty="0" err="1" smtClean="0"/>
              <a:t>jumlah</a:t>
            </a:r>
            <a:r>
              <a:rPr lang="en-US" sz="2100" dirty="0" smtClean="0"/>
              <a:t> </a:t>
            </a:r>
            <a:r>
              <a:rPr lang="en-US" sz="2100" dirty="0" err="1" smtClean="0"/>
              <a:t>zat</a:t>
            </a:r>
            <a:r>
              <a:rPr lang="en-US" sz="2100" dirty="0" smtClean="0"/>
              <a:t> </a:t>
            </a:r>
            <a:r>
              <a:rPr lang="en-US" sz="2100" dirty="0" err="1" smtClean="0"/>
              <a:t>gizi</a:t>
            </a:r>
            <a:r>
              <a:rPr lang="en-US" sz="2100" dirty="0" smtClean="0"/>
              <a:t> yang </a:t>
            </a:r>
            <a:r>
              <a:rPr lang="en-US" sz="2100" dirty="0" err="1" smtClean="0"/>
              <a:t>dikonsumsi</a:t>
            </a:r>
            <a:r>
              <a:rPr lang="en-US" sz="2100" dirty="0" smtClean="0"/>
              <a:t> </a:t>
            </a:r>
            <a:r>
              <a:rPr lang="en-US" sz="2100" dirty="0" err="1" smtClean="0"/>
              <a:t>kurang</a:t>
            </a:r>
            <a:r>
              <a:rPr lang="en-US" sz="2100" dirty="0" smtClean="0"/>
              <a:t>, </a:t>
            </a:r>
            <a:r>
              <a:rPr lang="en-US" sz="2100" dirty="0" err="1" smtClean="0"/>
              <a:t>mutunya</a:t>
            </a:r>
            <a:r>
              <a:rPr lang="en-US" sz="2100" dirty="0" smtClean="0"/>
              <a:t> </a:t>
            </a:r>
            <a:r>
              <a:rPr lang="en-US" sz="2100" dirty="0" err="1" smtClean="0"/>
              <a:t>rendah</a:t>
            </a:r>
            <a:r>
              <a:rPr lang="en-US" sz="2100" dirty="0" smtClean="0"/>
              <a:t> </a:t>
            </a:r>
            <a:r>
              <a:rPr lang="en-US" sz="2100" dirty="0" err="1" smtClean="0"/>
              <a:t>atau</a:t>
            </a:r>
            <a:r>
              <a:rPr lang="en-US" sz="2100" dirty="0" smtClean="0"/>
              <a:t> </a:t>
            </a:r>
            <a:r>
              <a:rPr lang="en-US" sz="2100" dirty="0" err="1" smtClean="0"/>
              <a:t>keduanya</a:t>
            </a:r>
            <a:r>
              <a:rPr lang="en-US" sz="2100" dirty="0" smtClean="0"/>
              <a:t>. </a:t>
            </a:r>
            <a:r>
              <a:rPr lang="en-US" sz="2100" dirty="0" err="1" smtClean="0"/>
              <a:t>Zat</a:t>
            </a:r>
            <a:r>
              <a:rPr lang="en-US" sz="2100" dirty="0" smtClean="0"/>
              <a:t> </a:t>
            </a:r>
            <a:r>
              <a:rPr lang="en-US" sz="2100" dirty="0" err="1" smtClean="0"/>
              <a:t>gizi</a:t>
            </a:r>
            <a:r>
              <a:rPr lang="en-US" sz="2100" dirty="0" smtClean="0"/>
              <a:t> yang </a:t>
            </a:r>
            <a:r>
              <a:rPr lang="en-US" sz="2100" dirty="0" err="1" smtClean="0"/>
              <a:t>dikonsumsi</a:t>
            </a:r>
            <a:r>
              <a:rPr lang="en-US" sz="2100" dirty="0" smtClean="0"/>
              <a:t> </a:t>
            </a:r>
            <a:r>
              <a:rPr lang="en-US" sz="2100" dirty="0" err="1" smtClean="0"/>
              <a:t>juga</a:t>
            </a:r>
            <a:r>
              <a:rPr lang="en-US" sz="2100" dirty="0" smtClean="0"/>
              <a:t> </a:t>
            </a:r>
            <a:r>
              <a:rPr lang="en-US" sz="2100" dirty="0" err="1" smtClean="0"/>
              <a:t>mungkin</a:t>
            </a:r>
            <a:r>
              <a:rPr lang="en-US" sz="2100" dirty="0" smtClean="0"/>
              <a:t> </a:t>
            </a:r>
            <a:r>
              <a:rPr lang="en-US" sz="2100" dirty="0" err="1" smtClean="0"/>
              <a:t>gagal</a:t>
            </a:r>
            <a:r>
              <a:rPr lang="en-US" sz="2100" dirty="0" smtClean="0"/>
              <a:t> </a:t>
            </a:r>
            <a:r>
              <a:rPr lang="en-US" sz="2100" dirty="0" err="1" smtClean="0"/>
              <a:t>untuk</a:t>
            </a:r>
            <a:r>
              <a:rPr lang="en-US" sz="2100" dirty="0" smtClean="0"/>
              <a:t> </a:t>
            </a:r>
            <a:r>
              <a:rPr lang="en-US" sz="2100" dirty="0" err="1" smtClean="0"/>
              <a:t>diserap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digunakan</a:t>
            </a:r>
            <a:r>
              <a:rPr lang="en-US" sz="2100" dirty="0" smtClean="0"/>
              <a:t> </a:t>
            </a:r>
            <a:r>
              <a:rPr lang="en-US" sz="2100" dirty="0" err="1" smtClean="0"/>
              <a:t>untuk</a:t>
            </a:r>
            <a:r>
              <a:rPr lang="en-US" sz="2100" dirty="0" smtClean="0"/>
              <a:t> </a:t>
            </a:r>
            <a:r>
              <a:rPr lang="en-US" sz="2100" dirty="0" err="1" smtClean="0"/>
              <a:t>tubuh</a:t>
            </a:r>
            <a:r>
              <a:rPr lang="en-US" sz="2100" dirty="0" smtClean="0"/>
              <a:t> (Helena, 2021).</a:t>
            </a:r>
          </a:p>
          <a:p>
            <a:pPr marL="0" indent="0">
              <a:buNone/>
            </a:pPr>
            <a:r>
              <a:rPr lang="en-US" sz="2100" dirty="0" err="1" smtClean="0"/>
              <a:t>Akibat</a:t>
            </a:r>
            <a:r>
              <a:rPr lang="en-US" sz="2100" dirty="0" smtClean="0"/>
              <a:t> KEK </a:t>
            </a:r>
            <a:r>
              <a:rPr lang="en-US" sz="2100" dirty="0" err="1" smtClean="0"/>
              <a:t>saat</a:t>
            </a:r>
            <a:r>
              <a:rPr lang="en-US" sz="2100" dirty="0" smtClean="0"/>
              <a:t> </a:t>
            </a:r>
            <a:r>
              <a:rPr lang="en-US" sz="2100" dirty="0" err="1" smtClean="0"/>
              <a:t>kehamilan</a:t>
            </a:r>
            <a:r>
              <a:rPr lang="en-US" sz="2100" dirty="0" smtClean="0"/>
              <a:t> </a:t>
            </a:r>
            <a:r>
              <a:rPr lang="en-US" sz="2100" dirty="0" err="1" smtClean="0"/>
              <a:t>dapat</a:t>
            </a:r>
            <a:r>
              <a:rPr lang="en-US" sz="2100" dirty="0" smtClean="0"/>
              <a:t> </a:t>
            </a:r>
            <a:r>
              <a:rPr lang="en-US" sz="2100" dirty="0" err="1" smtClean="0"/>
              <a:t>berakibat</a:t>
            </a:r>
            <a:r>
              <a:rPr lang="en-US" sz="2100" dirty="0" smtClean="0"/>
              <a:t> </a:t>
            </a:r>
            <a:r>
              <a:rPr lang="en-US" sz="2100" dirty="0" err="1" smtClean="0"/>
              <a:t>pada</a:t>
            </a:r>
            <a:r>
              <a:rPr lang="en-US" sz="2100" dirty="0" smtClean="0"/>
              <a:t> </a:t>
            </a:r>
            <a:r>
              <a:rPr lang="en-US" sz="2100" dirty="0" err="1" smtClean="0"/>
              <a:t>ibu</a:t>
            </a:r>
            <a:r>
              <a:rPr lang="en-US" sz="2100" dirty="0" smtClean="0"/>
              <a:t> </a:t>
            </a:r>
            <a:r>
              <a:rPr lang="en-US" sz="2100" dirty="0" err="1" smtClean="0"/>
              <a:t>maupun</a:t>
            </a:r>
            <a:r>
              <a:rPr lang="en-US" sz="2100" dirty="0" smtClean="0"/>
              <a:t> </a:t>
            </a:r>
            <a:r>
              <a:rPr lang="en-US" sz="2100" dirty="0" err="1" smtClean="0"/>
              <a:t>janin</a:t>
            </a:r>
            <a:r>
              <a:rPr lang="en-US" sz="2100" dirty="0" smtClean="0"/>
              <a:t> yang </a:t>
            </a:r>
            <a:r>
              <a:rPr lang="en-US" sz="2100" dirty="0" err="1" smtClean="0"/>
              <a:t>dikandungnya</a:t>
            </a:r>
            <a:r>
              <a:rPr lang="en-US" sz="2100" dirty="0" smtClean="0"/>
              <a:t> </a:t>
            </a:r>
            <a:r>
              <a:rPr lang="en-US" sz="2100" dirty="0" err="1" smtClean="0"/>
              <a:t>yaitu</a:t>
            </a:r>
            <a:r>
              <a:rPr lang="en-US" sz="2100" dirty="0" smtClean="0"/>
              <a:t> </a:t>
            </a:r>
            <a:r>
              <a:rPr lang="en-US" sz="2100" dirty="0" err="1" smtClean="0"/>
              <a:t>meliputi</a:t>
            </a:r>
            <a:r>
              <a:rPr lang="en-US" sz="2100" dirty="0" smtClean="0"/>
              <a:t>:</a:t>
            </a:r>
          </a:p>
          <a:p>
            <a:pPr marL="0" indent="0">
              <a:buNone/>
            </a:pPr>
            <a:r>
              <a:rPr lang="en-US" sz="2100" dirty="0" smtClean="0"/>
              <a:t>a.	</a:t>
            </a:r>
            <a:r>
              <a:rPr lang="en-US" sz="2100" dirty="0" err="1" smtClean="0"/>
              <a:t>Akibat</a:t>
            </a:r>
            <a:r>
              <a:rPr lang="en-US" sz="2100" dirty="0" smtClean="0"/>
              <a:t> KEK </a:t>
            </a:r>
            <a:r>
              <a:rPr lang="en-US" sz="2100" dirty="0" err="1" smtClean="0"/>
              <a:t>pada</a:t>
            </a:r>
            <a:r>
              <a:rPr lang="en-US" sz="2100" dirty="0" smtClean="0"/>
              <a:t> </a:t>
            </a:r>
            <a:r>
              <a:rPr lang="en-US" sz="2100" dirty="0" err="1" smtClean="0"/>
              <a:t>ibu</a:t>
            </a:r>
            <a:r>
              <a:rPr lang="en-US" sz="2100" dirty="0" smtClean="0"/>
              <a:t> </a:t>
            </a:r>
            <a:r>
              <a:rPr lang="en-US" sz="2100" dirty="0" err="1" smtClean="0"/>
              <a:t>hamil</a:t>
            </a:r>
            <a:r>
              <a:rPr lang="en-US" sz="2100" dirty="0" smtClean="0"/>
              <a:t> </a:t>
            </a:r>
            <a:r>
              <a:rPr lang="en-US" sz="2100" dirty="0" err="1" smtClean="0"/>
              <a:t>yaitu</a:t>
            </a:r>
            <a:r>
              <a:rPr lang="en-US" sz="2100" dirty="0" smtClean="0"/>
              <a:t> :</a:t>
            </a:r>
          </a:p>
          <a:p>
            <a:endParaRPr lang="en-US" sz="2100" dirty="0" smtClean="0"/>
          </a:p>
          <a:p>
            <a:pPr marL="0" indent="0">
              <a:buNone/>
            </a:pPr>
            <a:r>
              <a:rPr lang="en-US" sz="2100" dirty="0" smtClean="0"/>
              <a:t>1)	</a:t>
            </a:r>
            <a:r>
              <a:rPr lang="en-US" sz="2100" dirty="0" err="1" smtClean="0"/>
              <a:t>Terus</a:t>
            </a:r>
            <a:r>
              <a:rPr lang="en-US" sz="2100" dirty="0" smtClean="0"/>
              <a:t> </a:t>
            </a:r>
            <a:r>
              <a:rPr lang="en-US" sz="2100" dirty="0" err="1" smtClean="0"/>
              <a:t>menerus</a:t>
            </a:r>
            <a:r>
              <a:rPr lang="en-US" sz="2100" dirty="0" smtClean="0"/>
              <a:t> </a:t>
            </a:r>
            <a:r>
              <a:rPr lang="en-US" sz="2100" dirty="0" err="1" smtClean="0"/>
              <a:t>merasa</a:t>
            </a:r>
            <a:r>
              <a:rPr lang="en-US" sz="2100" dirty="0" smtClean="0"/>
              <a:t> </a:t>
            </a:r>
            <a:r>
              <a:rPr lang="en-US" sz="2100" dirty="0" err="1" smtClean="0"/>
              <a:t>letih</a:t>
            </a:r>
            <a:endParaRPr lang="en-US" sz="2100" dirty="0" smtClean="0"/>
          </a:p>
          <a:p>
            <a:endParaRPr lang="en-US" sz="2100" dirty="0" smtClean="0"/>
          </a:p>
          <a:p>
            <a:pPr marL="0" indent="0">
              <a:buNone/>
            </a:pPr>
            <a:r>
              <a:rPr lang="en-US" sz="2100" dirty="0" smtClean="0"/>
              <a:t>2)	</a:t>
            </a:r>
            <a:r>
              <a:rPr lang="en-US" sz="2100" dirty="0" err="1" smtClean="0"/>
              <a:t>Kesemutan</a:t>
            </a:r>
            <a:endParaRPr lang="en-US" sz="2100" dirty="0" smtClean="0"/>
          </a:p>
          <a:p>
            <a:endParaRPr lang="en-US" sz="2100" dirty="0" smtClean="0"/>
          </a:p>
          <a:p>
            <a:pPr marL="457200" indent="-457200">
              <a:buAutoNum type="arabicParenR" startAt="3"/>
            </a:pPr>
            <a:r>
              <a:rPr lang="en-US" sz="2100" dirty="0" smtClean="0"/>
              <a:t>        </a:t>
            </a:r>
            <a:r>
              <a:rPr lang="en-US" sz="2100" dirty="0" err="1" smtClean="0"/>
              <a:t>Muka</a:t>
            </a:r>
            <a:r>
              <a:rPr lang="en-US" sz="2100" dirty="0" smtClean="0"/>
              <a:t> </a:t>
            </a:r>
            <a:r>
              <a:rPr lang="en-US" sz="2100" dirty="0" err="1" smtClean="0"/>
              <a:t>tampak</a:t>
            </a:r>
            <a:r>
              <a:rPr lang="en-US" sz="2100" dirty="0" smtClean="0"/>
              <a:t> </a:t>
            </a:r>
            <a:r>
              <a:rPr lang="en-US" sz="2100" dirty="0" err="1" smtClean="0"/>
              <a:t>pucat</a:t>
            </a:r>
            <a:endParaRPr lang="en-US" sz="2100" dirty="0" smtClean="0"/>
          </a:p>
          <a:p>
            <a:pPr marL="0" indent="0">
              <a:buNone/>
            </a:pPr>
            <a:r>
              <a:rPr lang="en-US" sz="2100" dirty="0" smtClean="0"/>
              <a:t>b. </a:t>
            </a:r>
            <a:r>
              <a:rPr lang="en-US" sz="2100" dirty="0" err="1" smtClean="0"/>
              <a:t>Akibat</a:t>
            </a:r>
            <a:r>
              <a:rPr lang="en-US" sz="2100" dirty="0" smtClean="0"/>
              <a:t> KEK </a:t>
            </a:r>
            <a:r>
              <a:rPr lang="en-US" sz="2100" dirty="0" err="1" smtClean="0"/>
              <a:t>saat</a:t>
            </a:r>
            <a:r>
              <a:rPr lang="en-US" sz="2100" dirty="0" smtClean="0"/>
              <a:t> </a:t>
            </a:r>
            <a:r>
              <a:rPr lang="en-US" sz="2100" dirty="0" err="1" smtClean="0"/>
              <a:t>kehamilan</a:t>
            </a:r>
            <a:r>
              <a:rPr lang="en-US" sz="2100" dirty="0" smtClean="0"/>
              <a:t> </a:t>
            </a:r>
            <a:r>
              <a:rPr lang="en-US" sz="2100" dirty="0" err="1" smtClean="0"/>
              <a:t>terhadap</a:t>
            </a:r>
            <a:r>
              <a:rPr lang="en-US" sz="2100" dirty="0" smtClean="0"/>
              <a:t> </a:t>
            </a:r>
            <a:r>
              <a:rPr lang="en-US" sz="2100" dirty="0" err="1" smtClean="0"/>
              <a:t>janin</a:t>
            </a:r>
            <a:r>
              <a:rPr lang="en-US" sz="2100" dirty="0" smtClean="0"/>
              <a:t> yang </a:t>
            </a:r>
            <a:r>
              <a:rPr lang="en-US" sz="2100" dirty="0" err="1" smtClean="0"/>
              <a:t>dikandung</a:t>
            </a:r>
            <a:r>
              <a:rPr lang="en-US" sz="2100" dirty="0" smtClean="0"/>
              <a:t> </a:t>
            </a:r>
            <a:r>
              <a:rPr lang="en-US" sz="2100" dirty="0" err="1" smtClean="0"/>
              <a:t>antara</a:t>
            </a:r>
            <a:r>
              <a:rPr lang="en-US" sz="2100" dirty="0" smtClean="0"/>
              <a:t> lain :</a:t>
            </a:r>
          </a:p>
          <a:p>
            <a:pPr marL="457200" indent="-457200">
              <a:buAutoNum type="arabicParenR" startAt="3"/>
            </a:pPr>
            <a:endParaRPr lang="en-US" sz="2100" dirty="0" smtClean="0"/>
          </a:p>
          <a:p>
            <a:pPr marL="0" indent="0">
              <a:buNone/>
            </a:pPr>
            <a:r>
              <a:rPr lang="en-US" sz="2100" dirty="0" smtClean="0"/>
              <a:t>1)	</a:t>
            </a:r>
            <a:r>
              <a:rPr lang="en-US" sz="2100" dirty="0" err="1" smtClean="0"/>
              <a:t>Keguguran</a:t>
            </a:r>
            <a:endParaRPr lang="en-US" sz="2100" dirty="0" smtClean="0"/>
          </a:p>
          <a:p>
            <a:pPr marL="0" indent="0">
              <a:buNone/>
            </a:pPr>
            <a:r>
              <a:rPr lang="en-US" sz="2100" dirty="0" smtClean="0"/>
              <a:t>2)	</a:t>
            </a:r>
            <a:r>
              <a:rPr lang="en-US" sz="2100" dirty="0" err="1" smtClean="0"/>
              <a:t>Pertumbuhan</a:t>
            </a:r>
            <a:r>
              <a:rPr lang="en-US" sz="2100" dirty="0" smtClean="0"/>
              <a:t> </a:t>
            </a:r>
            <a:r>
              <a:rPr lang="en-US" sz="2100" dirty="0" err="1" smtClean="0"/>
              <a:t>janin</a:t>
            </a:r>
            <a:r>
              <a:rPr lang="en-US" sz="2100" dirty="0" smtClean="0"/>
              <a:t> </a:t>
            </a:r>
            <a:r>
              <a:rPr lang="en-US" sz="2100" dirty="0" err="1" smtClean="0"/>
              <a:t>terganggu</a:t>
            </a:r>
            <a:r>
              <a:rPr lang="en-US" sz="2100" dirty="0" smtClean="0"/>
              <a:t> </a:t>
            </a:r>
            <a:r>
              <a:rPr lang="en-US" sz="2100" dirty="0" err="1" smtClean="0"/>
              <a:t>hingga</a:t>
            </a:r>
            <a:r>
              <a:rPr lang="en-US" sz="2100" dirty="0" smtClean="0"/>
              <a:t> </a:t>
            </a:r>
            <a:r>
              <a:rPr lang="en-US" sz="2100" dirty="0" err="1" smtClean="0"/>
              <a:t>bayi</a:t>
            </a:r>
            <a:r>
              <a:rPr lang="en-US" sz="2100" dirty="0" smtClean="0"/>
              <a:t> </a:t>
            </a:r>
            <a:r>
              <a:rPr lang="en-US" sz="2100" dirty="0" err="1" smtClean="0"/>
              <a:t>lahir</a:t>
            </a:r>
            <a:r>
              <a:rPr lang="en-US" sz="2100" dirty="0" smtClean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berat</a:t>
            </a:r>
            <a:r>
              <a:rPr lang="en-US" sz="2100" dirty="0" smtClean="0"/>
              <a:t> </a:t>
            </a:r>
            <a:r>
              <a:rPr lang="en-US" sz="2100" dirty="0" err="1" smtClean="0"/>
              <a:t>lahir</a:t>
            </a:r>
            <a:r>
              <a:rPr lang="en-US" sz="2100" dirty="0" smtClean="0"/>
              <a:t> </a:t>
            </a:r>
            <a:r>
              <a:rPr lang="en-US" sz="2100" dirty="0" err="1" smtClean="0"/>
              <a:t>rendah</a:t>
            </a:r>
            <a:r>
              <a:rPr lang="en-US" sz="2100" dirty="0" smtClean="0"/>
              <a:t> 	(BBLR)</a:t>
            </a:r>
          </a:p>
          <a:p>
            <a:pPr marL="0" indent="0">
              <a:buNone/>
            </a:pPr>
            <a:r>
              <a:rPr lang="en-US" sz="2100" dirty="0" smtClean="0"/>
              <a:t>3)	</a:t>
            </a:r>
            <a:r>
              <a:rPr lang="en-US" sz="2100" dirty="0" err="1" smtClean="0"/>
              <a:t>Perkembangan</a:t>
            </a:r>
            <a:r>
              <a:rPr lang="en-US" sz="2100" dirty="0" smtClean="0"/>
              <a:t> </a:t>
            </a:r>
            <a:r>
              <a:rPr lang="en-US" sz="2100" dirty="0" err="1" smtClean="0"/>
              <a:t>otak</a:t>
            </a:r>
            <a:r>
              <a:rPr lang="en-US" sz="2100" dirty="0" smtClean="0"/>
              <a:t> </a:t>
            </a:r>
            <a:r>
              <a:rPr lang="en-US" sz="2100" dirty="0" err="1" smtClean="0"/>
              <a:t>janin</a:t>
            </a:r>
            <a:r>
              <a:rPr lang="en-US" sz="2100" dirty="0" smtClean="0"/>
              <a:t> </a:t>
            </a:r>
            <a:r>
              <a:rPr lang="en-US" sz="2100" dirty="0" err="1" smtClean="0"/>
              <a:t>terlambat</a:t>
            </a:r>
            <a:r>
              <a:rPr lang="en-US" sz="2100" dirty="0" smtClean="0"/>
              <a:t>, </a:t>
            </a:r>
            <a:r>
              <a:rPr lang="en-US" sz="2100" dirty="0" err="1" smtClean="0"/>
              <a:t>hingga</a:t>
            </a:r>
            <a:r>
              <a:rPr lang="en-US" sz="2100" dirty="0" smtClean="0"/>
              <a:t> </a:t>
            </a:r>
            <a:r>
              <a:rPr lang="en-US" sz="2100" dirty="0" err="1" smtClean="0"/>
              <a:t>kemungkinan</a:t>
            </a:r>
            <a:r>
              <a:rPr lang="en-US" sz="2100" dirty="0" smtClean="0"/>
              <a:t> </a:t>
            </a:r>
            <a:r>
              <a:rPr lang="en-US" sz="2100" dirty="0" err="1" smtClean="0"/>
              <a:t>nantinya</a:t>
            </a:r>
            <a:r>
              <a:rPr lang="en-US" sz="2100" dirty="0" smtClean="0"/>
              <a:t> 	</a:t>
            </a:r>
            <a:r>
              <a:rPr lang="en-US" sz="2100" dirty="0" err="1" smtClean="0"/>
              <a:t>kecerdasaan</a:t>
            </a:r>
            <a:r>
              <a:rPr lang="en-US" sz="2100" dirty="0" smtClean="0"/>
              <a:t> </a:t>
            </a:r>
            <a:r>
              <a:rPr lang="en-US" sz="2100" dirty="0" err="1" smtClean="0"/>
              <a:t>anak</a:t>
            </a:r>
            <a:r>
              <a:rPr lang="en-US" sz="2100" dirty="0" smtClean="0"/>
              <a:t> 	</a:t>
            </a:r>
            <a:r>
              <a:rPr lang="en-US" sz="2100" dirty="0" err="1" smtClean="0"/>
              <a:t>kurang</a:t>
            </a:r>
            <a:r>
              <a:rPr lang="en-US" sz="2100" dirty="0" smtClean="0"/>
              <a:t>, </a:t>
            </a:r>
            <a:r>
              <a:rPr lang="en-US" sz="2100" dirty="0" err="1" smtClean="0"/>
              <a:t>bayi</a:t>
            </a:r>
            <a:r>
              <a:rPr lang="en-US" sz="2100" dirty="0" smtClean="0"/>
              <a:t> </a:t>
            </a:r>
            <a:r>
              <a:rPr lang="en-US" sz="2100" dirty="0" err="1" smtClean="0"/>
              <a:t>lahir</a:t>
            </a:r>
            <a:r>
              <a:rPr lang="en-US" sz="2100" dirty="0" smtClean="0"/>
              <a:t> </a:t>
            </a:r>
            <a:r>
              <a:rPr lang="en-US" sz="2100" dirty="0" err="1" smtClean="0"/>
              <a:t>sebelum</a:t>
            </a:r>
            <a:r>
              <a:rPr lang="en-US" sz="2100" dirty="0" smtClean="0"/>
              <a:t> </a:t>
            </a:r>
            <a:r>
              <a:rPr lang="en-US" sz="2100" dirty="0" err="1" smtClean="0"/>
              <a:t>waktunya</a:t>
            </a:r>
            <a:r>
              <a:rPr lang="en-US" sz="2100" dirty="0" smtClean="0"/>
              <a:t> (</a:t>
            </a:r>
            <a:r>
              <a:rPr lang="en-US" sz="2100" dirty="0" err="1" smtClean="0"/>
              <a:t>Prematur</a:t>
            </a:r>
            <a:r>
              <a:rPr lang="en-US" sz="2100" dirty="0" smtClean="0"/>
              <a:t>)</a:t>
            </a:r>
          </a:p>
          <a:p>
            <a:pPr marL="457200" indent="-457200">
              <a:buAutoNum type="arabicParenR" startAt="3"/>
            </a:pPr>
            <a:endParaRPr lang="en-US" sz="21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135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Lingkar</a:t>
            </a:r>
            <a:r>
              <a:rPr lang="en-US" sz="2000" dirty="0" smtClean="0"/>
              <a:t> </a:t>
            </a:r>
            <a:r>
              <a:rPr lang="en-US" sz="2000" dirty="0" err="1" smtClean="0"/>
              <a:t>Lengkar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endParaRPr lang="en-US" sz="2000" dirty="0" smtClean="0"/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antropometri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mengukur</a:t>
            </a:r>
            <a:r>
              <a:rPr lang="en-US" sz="2000" dirty="0" smtClean="0"/>
              <a:t> </a:t>
            </a:r>
            <a:r>
              <a:rPr lang="en-US" sz="2000" dirty="0" err="1" smtClean="0"/>
              <a:t>resiko</a:t>
            </a:r>
            <a:r>
              <a:rPr lang="en-US" sz="2000" dirty="0" smtClean="0"/>
              <a:t> KEK </a:t>
            </a:r>
            <a:r>
              <a:rPr lang="en-US" sz="2000" dirty="0" err="1" smtClean="0"/>
              <a:t>kronis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wanita</a:t>
            </a:r>
            <a:r>
              <a:rPr lang="en-US" sz="2000" dirty="0" smtClean="0"/>
              <a:t> </a:t>
            </a:r>
            <a:r>
              <a:rPr lang="en-US" sz="2000" dirty="0" err="1" smtClean="0"/>
              <a:t>usia</a:t>
            </a:r>
            <a:r>
              <a:rPr lang="en-US" sz="2000" dirty="0" smtClean="0"/>
              <a:t> </a:t>
            </a:r>
            <a:r>
              <a:rPr lang="en-US" sz="2000" dirty="0" err="1" smtClean="0"/>
              <a:t>subur</a:t>
            </a:r>
            <a:r>
              <a:rPr lang="en-US" sz="2000" dirty="0" smtClean="0"/>
              <a:t> (WUS) / </a:t>
            </a:r>
            <a:r>
              <a:rPr lang="en-US" sz="2000" dirty="0" err="1" smtClean="0"/>
              <a:t>ibu</a:t>
            </a:r>
            <a:r>
              <a:rPr lang="en-US" sz="2000" dirty="0" smtClean="0"/>
              <a:t> </a:t>
            </a:r>
            <a:r>
              <a:rPr lang="en-US" sz="2000" dirty="0" err="1" smtClean="0"/>
              <a:t>hamil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lingkar</a:t>
            </a:r>
            <a:r>
              <a:rPr lang="en-US" sz="2000" dirty="0" smtClean="0"/>
              <a:t> </a:t>
            </a:r>
            <a:r>
              <a:rPr lang="en-US" sz="2000" dirty="0" err="1" smtClean="0"/>
              <a:t>lengan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(LILA). </a:t>
            </a:r>
            <a:r>
              <a:rPr lang="en-US" sz="2000" dirty="0" err="1" smtClean="0"/>
              <a:t>Sasarannya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wanita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usia</a:t>
            </a:r>
            <a:r>
              <a:rPr lang="en-US" sz="2000" dirty="0" smtClean="0"/>
              <a:t> 15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45 </a:t>
            </a:r>
            <a:r>
              <a:rPr lang="en-US" sz="2000" dirty="0" err="1" smtClean="0"/>
              <a:t>tahun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remaja</a:t>
            </a:r>
            <a:r>
              <a:rPr lang="en-US" sz="2000" dirty="0" smtClean="0"/>
              <a:t>, </a:t>
            </a:r>
            <a:r>
              <a:rPr lang="en-US" sz="2000" dirty="0" err="1" smtClean="0"/>
              <a:t>ibu</a:t>
            </a:r>
            <a:r>
              <a:rPr lang="en-US" sz="2000" dirty="0" smtClean="0"/>
              <a:t> </a:t>
            </a:r>
            <a:r>
              <a:rPr lang="en-US" sz="2000" dirty="0" err="1" smtClean="0"/>
              <a:t>hamil</a:t>
            </a:r>
            <a:r>
              <a:rPr lang="en-US" sz="2000" dirty="0" smtClean="0"/>
              <a:t>, </a:t>
            </a:r>
            <a:r>
              <a:rPr lang="en-US" sz="2000" dirty="0" err="1" smtClean="0"/>
              <a:t>menyusui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pasangan</a:t>
            </a:r>
            <a:r>
              <a:rPr lang="en-US" sz="2000" dirty="0" smtClean="0"/>
              <a:t> </a:t>
            </a:r>
            <a:r>
              <a:rPr lang="en-US" sz="2000" dirty="0" err="1" smtClean="0"/>
              <a:t>usia</a:t>
            </a:r>
            <a:r>
              <a:rPr lang="en-US" sz="2000" dirty="0" smtClean="0"/>
              <a:t> </a:t>
            </a:r>
            <a:r>
              <a:rPr lang="en-US" sz="2000" dirty="0" err="1" smtClean="0"/>
              <a:t>subur</a:t>
            </a:r>
            <a:r>
              <a:rPr lang="en-US" sz="2000" dirty="0" smtClean="0"/>
              <a:t> (PUS). </a:t>
            </a:r>
            <a:r>
              <a:rPr lang="en-US" sz="2000" dirty="0" err="1" smtClean="0"/>
              <a:t>Ambang</a:t>
            </a:r>
            <a:r>
              <a:rPr lang="en-US" sz="2000" dirty="0" smtClean="0"/>
              <a:t> </a:t>
            </a:r>
            <a:r>
              <a:rPr lang="en-US" sz="2000" dirty="0" err="1" smtClean="0"/>
              <a:t>batas</a:t>
            </a:r>
            <a:r>
              <a:rPr lang="en-US" sz="2000" dirty="0" smtClean="0"/>
              <a:t> LILA WUS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resiko</a:t>
            </a:r>
            <a:r>
              <a:rPr lang="en-US" sz="2000" dirty="0" smtClean="0"/>
              <a:t> KEK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23,5 cm. </a:t>
            </a:r>
            <a:r>
              <a:rPr lang="en-US" sz="2000" dirty="0" err="1" smtClean="0"/>
              <a:t>Apabila</a:t>
            </a:r>
            <a:r>
              <a:rPr lang="en-US" sz="2000" dirty="0" smtClean="0"/>
              <a:t> LILA </a:t>
            </a: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23,5 cm </a:t>
            </a:r>
            <a:r>
              <a:rPr lang="en-US" sz="2000" dirty="0" err="1" smtClean="0"/>
              <a:t>artinya</a:t>
            </a:r>
            <a:r>
              <a:rPr lang="en-US" sz="2000" dirty="0" smtClean="0"/>
              <a:t> </a:t>
            </a:r>
            <a:r>
              <a:rPr lang="en-US" sz="2000" dirty="0" err="1" smtClean="0"/>
              <a:t>wanita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resiko</a:t>
            </a:r>
            <a:r>
              <a:rPr lang="en-US" sz="2000" dirty="0" smtClean="0"/>
              <a:t> KEK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diperkirakan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melahirkan</a:t>
            </a:r>
            <a:r>
              <a:rPr lang="en-US" sz="2000" dirty="0" smtClean="0"/>
              <a:t> BBLR (</a:t>
            </a:r>
            <a:r>
              <a:rPr lang="en-US" sz="2000" dirty="0" err="1" smtClean="0"/>
              <a:t>Supriasa</a:t>
            </a:r>
            <a:r>
              <a:rPr lang="en-US" sz="2000" dirty="0" smtClean="0"/>
              <a:t>, 2021).</a:t>
            </a:r>
          </a:p>
          <a:p>
            <a:r>
              <a:rPr lang="en-US" sz="2000" dirty="0" err="1" smtClean="0"/>
              <a:t>Faktor-Faktor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Mempengaruhi</a:t>
            </a:r>
            <a:r>
              <a:rPr lang="en-US" sz="2000" dirty="0" smtClean="0"/>
              <a:t> </a:t>
            </a:r>
            <a:r>
              <a:rPr lang="en-US" sz="2000" dirty="0" err="1" smtClean="0"/>
              <a:t>Kekurangan</a:t>
            </a:r>
            <a:r>
              <a:rPr lang="en-US" sz="2000" dirty="0" smtClean="0"/>
              <a:t> </a:t>
            </a:r>
            <a:r>
              <a:rPr lang="en-US" sz="2000" dirty="0" err="1" smtClean="0"/>
              <a:t>Energi</a:t>
            </a:r>
            <a:r>
              <a:rPr lang="en-US" sz="2000" dirty="0" smtClean="0"/>
              <a:t> </a:t>
            </a:r>
            <a:r>
              <a:rPr lang="en-US" sz="2000" dirty="0" err="1" smtClean="0"/>
              <a:t>Kronik</a:t>
            </a:r>
            <a:r>
              <a:rPr lang="en-US" sz="2000" dirty="0" smtClean="0"/>
              <a:t> (KEK)</a:t>
            </a:r>
          </a:p>
          <a:p>
            <a:pPr marL="0" indent="0">
              <a:buNone/>
            </a:pPr>
            <a:r>
              <a:rPr lang="en-US" sz="2000" dirty="0" err="1" smtClean="0"/>
              <a:t>Menurut</a:t>
            </a:r>
            <a:r>
              <a:rPr lang="en-US" sz="2000" dirty="0" smtClean="0"/>
              <a:t> (</a:t>
            </a:r>
            <a:r>
              <a:rPr lang="en-US" sz="2000" dirty="0" err="1" smtClean="0"/>
              <a:t>Djamaliah</a:t>
            </a:r>
            <a:r>
              <a:rPr lang="en-US" sz="2000" dirty="0" smtClean="0"/>
              <a:t>, 2021)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lain :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asupan</a:t>
            </a:r>
            <a:r>
              <a:rPr lang="en-US" sz="2000" dirty="0" smtClean="0"/>
              <a:t> </a:t>
            </a:r>
            <a:r>
              <a:rPr lang="en-US" sz="2000" dirty="0" err="1" smtClean="0"/>
              <a:t>energi</a:t>
            </a:r>
            <a:r>
              <a:rPr lang="en-US" sz="2000" dirty="0" smtClean="0"/>
              <a:t>, </a:t>
            </a:r>
            <a:r>
              <a:rPr lang="en-US" sz="2000" dirty="0" err="1" smtClean="0"/>
              <a:t>umur</a:t>
            </a:r>
            <a:r>
              <a:rPr lang="en-US" sz="2000" dirty="0" smtClean="0"/>
              <a:t>, </a:t>
            </a:r>
            <a:r>
              <a:rPr lang="en-US" sz="2000" dirty="0" err="1" smtClean="0"/>
              <a:t>beban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ibu</a:t>
            </a:r>
            <a:r>
              <a:rPr lang="en-US" sz="2000" dirty="0" smtClean="0"/>
              <a:t> </a:t>
            </a:r>
            <a:r>
              <a:rPr lang="en-US" sz="2000" dirty="0" err="1" smtClean="0"/>
              <a:t>hamil</a:t>
            </a:r>
            <a:r>
              <a:rPr lang="en-US" sz="2000" dirty="0" smtClean="0"/>
              <a:t>, </a:t>
            </a:r>
            <a:r>
              <a:rPr lang="en-US" sz="2000" dirty="0" err="1" smtClean="0"/>
              <a:t>penyakit</a:t>
            </a:r>
            <a:r>
              <a:rPr lang="en-US" sz="2000" dirty="0" smtClean="0"/>
              <a:t>/</a:t>
            </a:r>
            <a:r>
              <a:rPr lang="en-US" sz="2000" dirty="0" err="1" smtClean="0"/>
              <a:t>infeksi</a:t>
            </a:r>
            <a:r>
              <a:rPr lang="en-US" sz="2000" dirty="0" smtClean="0"/>
              <a:t>, </a:t>
            </a:r>
            <a:r>
              <a:rPr lang="en-US" sz="2000" dirty="0" err="1" smtClean="0"/>
              <a:t>pengetahuan</a:t>
            </a:r>
            <a:r>
              <a:rPr lang="en-US" sz="2000" dirty="0" smtClean="0"/>
              <a:t> </a:t>
            </a:r>
            <a:r>
              <a:rPr lang="en-US" sz="2000" dirty="0" err="1" smtClean="0"/>
              <a:t>ibu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gizi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pendapatan</a:t>
            </a:r>
            <a:r>
              <a:rPr lang="en-US" sz="2000" dirty="0" smtClean="0"/>
              <a:t> </a:t>
            </a:r>
            <a:r>
              <a:rPr lang="en-US" sz="2000" dirty="0" err="1" smtClean="0"/>
              <a:t>keluarga</a:t>
            </a:r>
            <a:r>
              <a:rPr lang="en-US" sz="2000" dirty="0" smtClean="0"/>
              <a:t>. </a:t>
            </a:r>
            <a:r>
              <a:rPr lang="en-US" sz="2000" dirty="0" err="1" smtClean="0"/>
              <a:t>Adapun</a:t>
            </a:r>
            <a:r>
              <a:rPr lang="en-US" sz="2000" dirty="0" smtClean="0"/>
              <a:t> </a:t>
            </a:r>
            <a:r>
              <a:rPr lang="en-US" sz="2000" dirty="0" err="1" smtClean="0"/>
              <a:t>penjelasannya</a:t>
            </a:r>
            <a:r>
              <a:rPr lang="en-US" sz="2000" dirty="0" smtClean="0"/>
              <a:t> :</a:t>
            </a:r>
          </a:p>
          <a:p>
            <a:pPr marL="457200" indent="-457200">
              <a:buAutoNum type="arabicParenR"/>
            </a:pP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asupan</a:t>
            </a:r>
            <a:r>
              <a:rPr lang="en-US" sz="2000" dirty="0" smtClean="0"/>
              <a:t> </a:t>
            </a:r>
            <a:r>
              <a:rPr lang="en-US" sz="2000" dirty="0" err="1" smtClean="0"/>
              <a:t>makanan</a:t>
            </a:r>
            <a:endParaRPr lang="en-US" sz="2000" dirty="0" smtClean="0"/>
          </a:p>
          <a:p>
            <a:pPr marL="457200" indent="-457200">
              <a:buAutoNum type="arabicParenR" startAt="2"/>
            </a:pPr>
            <a:r>
              <a:rPr lang="en-US" sz="2000" dirty="0" err="1" smtClean="0"/>
              <a:t>Usia</a:t>
            </a:r>
            <a:r>
              <a:rPr lang="en-US" sz="2000" dirty="0" smtClean="0"/>
              <a:t> </a:t>
            </a:r>
            <a:r>
              <a:rPr lang="en-US" sz="2000" dirty="0" err="1" smtClean="0"/>
              <a:t>ibu</a:t>
            </a:r>
            <a:r>
              <a:rPr lang="en-US" sz="2000" dirty="0" smtClean="0"/>
              <a:t> </a:t>
            </a:r>
            <a:r>
              <a:rPr lang="en-US" sz="2000" dirty="0" err="1" smtClean="0"/>
              <a:t>hamil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3)    </a:t>
            </a:r>
            <a:r>
              <a:rPr lang="en-US" sz="2000" dirty="0" err="1" smtClean="0"/>
              <a:t>Beban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/</a:t>
            </a:r>
            <a:r>
              <a:rPr lang="en-US" sz="2000" dirty="0" err="1" smtClean="0"/>
              <a:t>Aktifitas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99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a.	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folat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evidence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folat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pre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perikonsepsi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, </a:t>
            </a:r>
            <a:r>
              <a:rPr lang="en-US" dirty="0" err="1" smtClean="0"/>
              <a:t>kelainan</a:t>
            </a:r>
            <a:r>
              <a:rPr lang="en-US" dirty="0" smtClean="0"/>
              <a:t> neural, </a:t>
            </a:r>
            <a:r>
              <a:rPr lang="en-US" dirty="0" err="1" smtClean="0"/>
              <a:t>spina</a:t>
            </a:r>
            <a:r>
              <a:rPr lang="en-US" dirty="0" smtClean="0"/>
              <a:t> bifida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anensepalus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yang normal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beresiko</a:t>
            </a:r>
            <a:r>
              <a:rPr lang="en-US" dirty="0" smtClean="0"/>
              <a:t>.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suplemen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folat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konsepsi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berlanjut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3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b.	Energy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Diet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difokuskan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protein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r>
              <a:rPr lang="en-US" dirty="0" smtClean="0"/>
              <a:t> energy </a:t>
            </a:r>
            <a:r>
              <a:rPr lang="en-US" dirty="0" err="1" smtClean="0"/>
              <a:t>juga</a:t>
            </a:r>
            <a:r>
              <a:rPr lang="en-US" dirty="0" smtClean="0"/>
              <a:t> protein.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BBLR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perinatal. </a:t>
            </a:r>
            <a:r>
              <a:rPr lang="en-US" dirty="0" err="1" smtClean="0"/>
              <a:t>Kebutuhan</a:t>
            </a:r>
            <a:r>
              <a:rPr lang="en-US" dirty="0" smtClean="0"/>
              <a:t> energy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285 </a:t>
            </a:r>
            <a:r>
              <a:rPr lang="en-US" dirty="0" err="1" smtClean="0"/>
              <a:t>kalori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proses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kembang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c.	Protein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dibutukan</a:t>
            </a:r>
            <a:r>
              <a:rPr lang="en-US" dirty="0" smtClean="0"/>
              <a:t> protein </a:t>
            </a:r>
            <a:r>
              <a:rPr lang="en-US" dirty="0" err="1" smtClean="0"/>
              <a:t>sebesa</a:t>
            </a:r>
            <a:r>
              <a:rPr lang="en-US" dirty="0" smtClean="0"/>
              <a:t> 910 gram </a:t>
            </a:r>
            <a:r>
              <a:rPr lang="en-US" dirty="0" err="1" smtClean="0"/>
              <a:t>dalam</a:t>
            </a:r>
            <a:r>
              <a:rPr lang="en-US" dirty="0" smtClean="0"/>
              <a:t> 6 </a:t>
            </a:r>
            <a:r>
              <a:rPr lang="en-US" dirty="0" err="1" smtClean="0"/>
              <a:t>bullan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.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12 gram protein </a:t>
            </a:r>
            <a:r>
              <a:rPr lang="en-US" dirty="0" err="1" smtClean="0"/>
              <a:t>sehari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88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Penilaian</a:t>
            </a:r>
            <a:r>
              <a:rPr lang="en-US" dirty="0" smtClean="0"/>
              <a:t> Status </a:t>
            </a:r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a.	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quatelet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body </a:t>
            </a:r>
            <a:r>
              <a:rPr lang="en-US" dirty="0" err="1" smtClean="0"/>
              <a:t>massa</a:t>
            </a:r>
            <a:r>
              <a:rPr lang="en-US" dirty="0" smtClean="0"/>
              <a:t> index (Index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= IMT) </a:t>
            </a:r>
            <a:r>
              <a:rPr lang="en-US" dirty="0" err="1" smtClean="0"/>
              <a:t>Ibu</a:t>
            </a:r>
            <a:r>
              <a:rPr lang="en-US" dirty="0" smtClean="0"/>
              <a:t>   </a:t>
            </a:r>
            <a:r>
              <a:rPr lang="en-US" dirty="0" err="1" smtClean="0"/>
              <a:t>hamil</a:t>
            </a:r>
            <a:r>
              <a:rPr lang="en-US" dirty="0" smtClean="0"/>
              <a:t>   </a:t>
            </a:r>
            <a:r>
              <a:rPr lang="en-US" dirty="0" err="1" smtClean="0"/>
              <a:t>dengan</a:t>
            </a:r>
            <a:r>
              <a:rPr lang="en-US" dirty="0" smtClean="0"/>
              <a:t>   </a:t>
            </a:r>
            <a:r>
              <a:rPr lang="en-US" dirty="0" err="1" smtClean="0"/>
              <a:t>berat</a:t>
            </a:r>
            <a:r>
              <a:rPr lang="en-US" dirty="0" smtClean="0"/>
              <a:t>  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 normal	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abnormalitas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,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overweight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komplikasi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hipertensi</a:t>
            </a:r>
            <a:r>
              <a:rPr lang="en-US" dirty="0" smtClean="0"/>
              <a:t>,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b.	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Lingkar</a:t>
            </a:r>
            <a:r>
              <a:rPr lang="en-US" dirty="0" smtClean="0"/>
              <a:t> </a:t>
            </a:r>
            <a:r>
              <a:rPr lang="en-US" dirty="0" err="1" smtClean="0"/>
              <a:t>Lengann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(LILA)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Standar</a:t>
            </a:r>
            <a:r>
              <a:rPr lang="en-US" dirty="0" smtClean="0"/>
              <a:t> minimal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lingkar</a:t>
            </a:r>
            <a:r>
              <a:rPr lang="en-US" dirty="0" smtClean="0"/>
              <a:t> </a:t>
            </a:r>
            <a:r>
              <a:rPr lang="en-US" dirty="0" err="1" smtClean="0"/>
              <a:t>lengan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23,5 cm.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LILA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23,5 cm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interprestasinya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Kronis</a:t>
            </a:r>
            <a:r>
              <a:rPr lang="en-US" dirty="0" smtClean="0"/>
              <a:t> (KEK).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c.	Kadar Hemoglobin (</a:t>
            </a:r>
            <a:r>
              <a:rPr lang="en-US" dirty="0" err="1" smtClean="0"/>
              <a:t>Hb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Hb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10,0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anemia. (</a:t>
            </a:r>
            <a:r>
              <a:rPr lang="en-US" dirty="0" err="1" smtClean="0"/>
              <a:t>Kusmiyati</a:t>
            </a:r>
            <a:r>
              <a:rPr lang="en-US" dirty="0" smtClean="0"/>
              <a:t>, 2021).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89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Kembang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trimester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, </a:t>
            </a:r>
            <a:r>
              <a:rPr lang="en-US" dirty="0" err="1" smtClean="0"/>
              <a:t>mulai</a:t>
            </a:r>
            <a:r>
              <a:rPr lang="en-US" dirty="0" smtClean="0"/>
              <a:t> trimester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r>
              <a:rPr lang="en-US" dirty="0" smtClean="0"/>
              <a:t>,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.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menginjak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keempat</a:t>
            </a:r>
            <a:r>
              <a:rPr lang="en-US" dirty="0" smtClean="0"/>
              <a:t>,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morning </a:t>
            </a:r>
            <a:r>
              <a:rPr lang="en-US" dirty="0" err="1" smtClean="0"/>
              <a:t>sicknes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nafsu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. </a:t>
            </a:r>
            <a:r>
              <a:rPr lang="en-US" dirty="0" err="1" smtClean="0"/>
              <a:t>Sekalipun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trimester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yang </a:t>
            </a:r>
            <a:r>
              <a:rPr lang="en-US" dirty="0" err="1" smtClean="0"/>
              <a:t>dikonsumsi</a:t>
            </a:r>
            <a:r>
              <a:rPr lang="en-US" dirty="0" smtClean="0"/>
              <a:t> (</a:t>
            </a:r>
            <a:r>
              <a:rPr lang="en-US" dirty="0" err="1" smtClean="0"/>
              <a:t>Musbikin</a:t>
            </a:r>
            <a:r>
              <a:rPr lang="en-US" dirty="0" smtClean="0"/>
              <a:t>, 2021).</a:t>
            </a:r>
          </a:p>
          <a:p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trimester </a:t>
            </a:r>
            <a:r>
              <a:rPr lang="en-US" dirty="0" err="1" smtClean="0"/>
              <a:t>kedua</a:t>
            </a:r>
            <a:r>
              <a:rPr lang="en-US" dirty="0" smtClean="0"/>
              <a:t>.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belangsung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. Hal lain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nafsu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, </a:t>
            </a:r>
            <a:r>
              <a:rPr lang="en-US" dirty="0" err="1" smtClean="0"/>
              <a:t>tetaplah</a:t>
            </a:r>
            <a:r>
              <a:rPr lang="en-US" dirty="0" smtClean="0"/>
              <a:t> </a:t>
            </a:r>
            <a:r>
              <a:rPr lang="en-US" dirty="0" err="1" smtClean="0"/>
              <a:t>berpegang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Faktor-Faktor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KEK: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Pengetahuan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Pendapatan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240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Pemerikaan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(ANC)</a:t>
            </a:r>
          </a:p>
          <a:p>
            <a:pPr marL="0" indent="0">
              <a:buNone/>
            </a:pP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antenatal care (ANC)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mengoptimalkan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mental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, </a:t>
            </a:r>
            <a:r>
              <a:rPr lang="en-US" dirty="0" err="1" smtClean="0"/>
              <a:t>kala</a:t>
            </a:r>
            <a:r>
              <a:rPr lang="en-US" dirty="0" smtClean="0"/>
              <a:t> </a:t>
            </a:r>
            <a:r>
              <a:rPr lang="en-US" dirty="0" err="1" smtClean="0"/>
              <a:t>nifas</a:t>
            </a:r>
            <a:r>
              <a:rPr lang="en-US" dirty="0" smtClean="0"/>
              <a:t>, 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pemberiaan</a:t>
            </a:r>
            <a:r>
              <a:rPr lang="en-US" dirty="0" smtClean="0"/>
              <a:t> ASI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kembalinya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reproduksi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r>
              <a:rPr lang="en-US" dirty="0" smtClean="0"/>
              <a:t> (</a:t>
            </a:r>
            <a:r>
              <a:rPr lang="en-US" dirty="0" err="1" smtClean="0"/>
              <a:t>Manuaba</a:t>
            </a:r>
            <a:r>
              <a:rPr lang="en-US" dirty="0" smtClean="0"/>
              <a:t>, 2021). </a:t>
            </a:r>
            <a:r>
              <a:rPr lang="en-US" dirty="0" err="1" smtClean="0"/>
              <a:t>Kunjungan</a:t>
            </a:r>
            <a:r>
              <a:rPr lang="en-US" dirty="0" smtClean="0"/>
              <a:t> Antenatal Care (ANC)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kunjungan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bidan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sedini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semenjak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/</a:t>
            </a:r>
            <a:r>
              <a:rPr lang="en-US" dirty="0" err="1" smtClean="0"/>
              <a:t>asuhan</a:t>
            </a:r>
            <a:r>
              <a:rPr lang="en-US" dirty="0" smtClean="0"/>
              <a:t> antenatal. </a:t>
            </a:r>
            <a:r>
              <a:rPr lang="en-US" dirty="0" err="1" smtClean="0"/>
              <a:t>Pelayanan</a:t>
            </a:r>
            <a:r>
              <a:rPr lang="en-US" dirty="0" smtClean="0"/>
              <a:t> antenatal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komplikasi</a:t>
            </a:r>
            <a:r>
              <a:rPr lang="en-US" dirty="0" smtClean="0"/>
              <a:t> </a:t>
            </a:r>
            <a:r>
              <a:rPr lang="en-US" dirty="0" err="1" smtClean="0"/>
              <a:t>obstetri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komplikasi</a:t>
            </a:r>
            <a:r>
              <a:rPr lang="en-US" dirty="0" smtClean="0"/>
              <a:t> </a:t>
            </a:r>
            <a:r>
              <a:rPr lang="en-US" dirty="0" err="1" smtClean="0"/>
              <a:t>dideteksi</a:t>
            </a:r>
            <a:r>
              <a:rPr lang="en-US" dirty="0" smtClean="0"/>
              <a:t> </a:t>
            </a:r>
            <a:r>
              <a:rPr lang="en-US" dirty="0" err="1" smtClean="0"/>
              <a:t>sedini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ditangani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memadai</a:t>
            </a:r>
            <a:r>
              <a:rPr lang="en-US" dirty="0" smtClean="0"/>
              <a:t> (</a:t>
            </a:r>
            <a:r>
              <a:rPr lang="en-US" dirty="0" err="1" smtClean="0"/>
              <a:t>Saifuddin</a:t>
            </a:r>
            <a:r>
              <a:rPr lang="en-US" dirty="0" smtClean="0"/>
              <a:t>, </a:t>
            </a:r>
            <a:r>
              <a:rPr lang="en-US" dirty="0" err="1" smtClean="0"/>
              <a:t>dkk</a:t>
            </a:r>
            <a:r>
              <a:rPr lang="en-US" dirty="0" smtClean="0"/>
              <a:t>., 2021).</a:t>
            </a:r>
          </a:p>
          <a:p>
            <a:r>
              <a:rPr lang="en-US" dirty="0" err="1" smtClean="0"/>
              <a:t>Tujuan</a:t>
            </a:r>
            <a:r>
              <a:rPr lang="en-US" dirty="0" smtClean="0"/>
              <a:t> Antenatal Care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mortalitas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morbiditas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 Antenatal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a.	</a:t>
            </a:r>
            <a:r>
              <a:rPr lang="en-US" dirty="0" err="1" smtClean="0"/>
              <a:t>Memantau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	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kembang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b.	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mental,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	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c.	</a:t>
            </a:r>
            <a:r>
              <a:rPr lang="en-US" dirty="0" err="1" smtClean="0"/>
              <a:t>Mengenali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ketidaknormalan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komplikasi</a:t>
            </a:r>
            <a:r>
              <a:rPr lang="en-US" dirty="0" smtClean="0"/>
              <a:t> yang 	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	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kebidanan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pembedahan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550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 err="1" smtClean="0"/>
              <a:t>Fungsi</a:t>
            </a:r>
            <a:r>
              <a:rPr lang="en-US" sz="6400" dirty="0" smtClean="0"/>
              <a:t> Antenatal Care </a:t>
            </a:r>
            <a:r>
              <a:rPr lang="en-US" sz="6400" dirty="0" err="1" smtClean="0"/>
              <a:t>adalah</a:t>
            </a:r>
            <a:r>
              <a:rPr lang="en-US" sz="6400" dirty="0" smtClean="0"/>
              <a:t> :</a:t>
            </a:r>
          </a:p>
          <a:p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a.	</a:t>
            </a:r>
            <a:r>
              <a:rPr lang="en-US" sz="6400" dirty="0" err="1" smtClean="0"/>
              <a:t>Promosi</a:t>
            </a:r>
            <a:r>
              <a:rPr lang="en-US" sz="6400" dirty="0" smtClean="0"/>
              <a:t> </a:t>
            </a:r>
            <a:r>
              <a:rPr lang="en-US" sz="6400" dirty="0" err="1" smtClean="0"/>
              <a:t>kesehatan</a:t>
            </a:r>
            <a:r>
              <a:rPr lang="en-US" sz="6400" dirty="0" smtClean="0"/>
              <a:t> </a:t>
            </a:r>
            <a:r>
              <a:rPr lang="en-US" sz="6400" dirty="0" err="1" smtClean="0"/>
              <a:t>selama</a:t>
            </a:r>
            <a:r>
              <a:rPr lang="en-US" sz="6400" dirty="0" smtClean="0"/>
              <a:t> </a:t>
            </a:r>
            <a:r>
              <a:rPr lang="en-US" sz="6400" dirty="0" err="1" smtClean="0"/>
              <a:t>kehamilan</a:t>
            </a:r>
            <a:r>
              <a:rPr lang="en-US" sz="6400" dirty="0" smtClean="0"/>
              <a:t> </a:t>
            </a:r>
            <a:r>
              <a:rPr lang="en-US" sz="6400" dirty="0" err="1" smtClean="0"/>
              <a:t>melalui</a:t>
            </a:r>
            <a:r>
              <a:rPr lang="en-US" sz="6400" dirty="0" smtClean="0"/>
              <a:t> </a:t>
            </a:r>
            <a:r>
              <a:rPr lang="en-US" sz="6400" dirty="0" err="1" smtClean="0"/>
              <a:t>sarana</a:t>
            </a:r>
            <a:r>
              <a:rPr lang="en-US" sz="6400" dirty="0" smtClean="0"/>
              <a:t> </a:t>
            </a:r>
            <a:r>
              <a:rPr lang="en-US" sz="6400" dirty="0" err="1" smtClean="0"/>
              <a:t>dan</a:t>
            </a:r>
            <a:r>
              <a:rPr lang="en-US" sz="6400" dirty="0" smtClean="0"/>
              <a:t> </a:t>
            </a:r>
            <a:r>
              <a:rPr lang="en-US" sz="6400" dirty="0" err="1" smtClean="0"/>
              <a:t>aktifitas</a:t>
            </a:r>
            <a:r>
              <a:rPr lang="en-US" sz="6400" dirty="0" smtClean="0"/>
              <a:t> </a:t>
            </a:r>
            <a:r>
              <a:rPr lang="en-US" sz="6400" dirty="0" err="1" smtClean="0"/>
              <a:t>pendidikan</a:t>
            </a: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b. 	</a:t>
            </a:r>
            <a:r>
              <a:rPr lang="en-US" sz="6400" dirty="0" err="1" smtClean="0"/>
              <a:t>Melakukan</a:t>
            </a:r>
            <a:r>
              <a:rPr lang="en-US" sz="6400" dirty="0" smtClean="0"/>
              <a:t> screening, </a:t>
            </a:r>
            <a:r>
              <a:rPr lang="en-US" sz="6400" dirty="0" err="1" smtClean="0"/>
              <a:t>identifikasi</a:t>
            </a:r>
            <a:r>
              <a:rPr lang="en-US" sz="6400" dirty="0" smtClean="0"/>
              <a:t> </a:t>
            </a:r>
            <a:r>
              <a:rPr lang="en-US" sz="6400" dirty="0" err="1" smtClean="0"/>
              <a:t>dengan</a:t>
            </a:r>
            <a:r>
              <a:rPr lang="en-US" sz="6400" dirty="0" smtClean="0"/>
              <a:t> </a:t>
            </a:r>
            <a:r>
              <a:rPr lang="en-US" sz="6400" dirty="0" err="1" smtClean="0"/>
              <a:t>wanita</a:t>
            </a:r>
            <a:r>
              <a:rPr lang="en-US" sz="6400" dirty="0" smtClean="0"/>
              <a:t> </a:t>
            </a:r>
            <a:r>
              <a:rPr lang="en-US" sz="6400" dirty="0" err="1" smtClean="0"/>
              <a:t>dengan</a:t>
            </a:r>
            <a:r>
              <a:rPr lang="en-US" sz="6400" dirty="0" smtClean="0"/>
              <a:t> </a:t>
            </a:r>
            <a:r>
              <a:rPr lang="en-US" sz="6400" dirty="0" err="1" smtClean="0"/>
              <a:t>kehamilan</a:t>
            </a:r>
            <a:r>
              <a:rPr lang="en-US" sz="6400" dirty="0" smtClean="0"/>
              <a:t> </a:t>
            </a:r>
            <a:r>
              <a:rPr lang="en-US" sz="6400" dirty="0" err="1" smtClean="0"/>
              <a:t>resiko</a:t>
            </a:r>
            <a:r>
              <a:rPr lang="en-US" sz="6400" dirty="0" smtClean="0"/>
              <a:t> </a:t>
            </a:r>
            <a:r>
              <a:rPr lang="en-US" sz="6400" dirty="0" err="1" smtClean="0"/>
              <a:t>tinggi</a:t>
            </a:r>
            <a:r>
              <a:rPr lang="en-US" sz="6400" dirty="0" smtClean="0"/>
              <a:t> </a:t>
            </a:r>
            <a:r>
              <a:rPr lang="en-US" sz="6400" dirty="0" err="1" smtClean="0"/>
              <a:t>dan</a:t>
            </a:r>
            <a:r>
              <a:rPr lang="en-US" sz="6400" dirty="0" smtClean="0"/>
              <a:t> 	</a:t>
            </a:r>
            <a:r>
              <a:rPr lang="en-US" sz="6400" dirty="0" err="1" smtClean="0"/>
              <a:t>merujuk</a:t>
            </a:r>
            <a:r>
              <a:rPr lang="en-US" sz="6400" dirty="0" smtClean="0"/>
              <a:t> </a:t>
            </a:r>
            <a:r>
              <a:rPr lang="en-US" sz="6400" dirty="0" err="1" smtClean="0"/>
              <a:t>bila</a:t>
            </a:r>
            <a:r>
              <a:rPr lang="en-US" sz="6400" dirty="0" smtClean="0"/>
              <a:t> </a:t>
            </a:r>
            <a:r>
              <a:rPr lang="en-US" sz="6400" dirty="0" err="1" smtClean="0"/>
              <a:t>perlu</a:t>
            </a:r>
            <a:r>
              <a:rPr lang="en-US" sz="6400" dirty="0" smtClean="0"/>
              <a:t>.</a:t>
            </a:r>
          </a:p>
          <a:p>
            <a:pPr marL="0" indent="0">
              <a:buNone/>
            </a:pPr>
            <a:r>
              <a:rPr lang="en-US" sz="6400" dirty="0" smtClean="0"/>
              <a:t>c.	</a:t>
            </a:r>
            <a:r>
              <a:rPr lang="en-US" sz="6400" dirty="0" err="1" smtClean="0"/>
              <a:t>Memantau</a:t>
            </a:r>
            <a:r>
              <a:rPr lang="en-US" sz="6400" dirty="0" smtClean="0"/>
              <a:t> </a:t>
            </a:r>
            <a:r>
              <a:rPr lang="en-US" sz="6400" dirty="0" err="1" smtClean="0"/>
              <a:t>kesehatan</a:t>
            </a:r>
            <a:r>
              <a:rPr lang="en-US" sz="6400" dirty="0" smtClean="0"/>
              <a:t> </a:t>
            </a:r>
            <a:r>
              <a:rPr lang="en-US" sz="6400" dirty="0" err="1" smtClean="0"/>
              <a:t>selama</a:t>
            </a:r>
            <a:r>
              <a:rPr lang="en-US" sz="6400" dirty="0" smtClean="0"/>
              <a:t> </a:t>
            </a:r>
            <a:r>
              <a:rPr lang="en-US" sz="6400" dirty="0" err="1" smtClean="0"/>
              <a:t>hamil</a:t>
            </a:r>
            <a:r>
              <a:rPr lang="en-US" sz="6400" dirty="0" smtClean="0"/>
              <a:t> </a:t>
            </a:r>
            <a:r>
              <a:rPr lang="en-US" sz="6400" dirty="0" err="1" smtClean="0"/>
              <a:t>dengan</a:t>
            </a:r>
            <a:r>
              <a:rPr lang="en-US" sz="6400" dirty="0" smtClean="0"/>
              <a:t> </a:t>
            </a:r>
            <a:r>
              <a:rPr lang="en-US" sz="6400" dirty="0" err="1" smtClean="0"/>
              <a:t>usaha</a:t>
            </a:r>
            <a:r>
              <a:rPr lang="en-US" sz="6400" dirty="0" smtClean="0"/>
              <a:t> </a:t>
            </a:r>
            <a:r>
              <a:rPr lang="en-US" sz="6400" dirty="0" err="1" smtClean="0"/>
              <a:t>mendeteksi</a:t>
            </a:r>
            <a:r>
              <a:rPr lang="en-US" sz="6400" dirty="0" smtClean="0"/>
              <a:t> </a:t>
            </a:r>
            <a:r>
              <a:rPr lang="en-US" sz="6400" dirty="0" err="1" smtClean="0"/>
              <a:t>dan</a:t>
            </a:r>
            <a:r>
              <a:rPr lang="en-US" sz="6400" dirty="0" smtClean="0"/>
              <a:t> </a:t>
            </a:r>
            <a:r>
              <a:rPr lang="en-US" sz="6400" dirty="0" err="1" smtClean="0"/>
              <a:t>menangani</a:t>
            </a:r>
            <a:r>
              <a:rPr lang="en-US" sz="6400" dirty="0" smtClean="0"/>
              <a:t> </a:t>
            </a:r>
            <a:r>
              <a:rPr lang="en-US" sz="6400" dirty="0" err="1" smtClean="0"/>
              <a:t>masalah</a:t>
            </a:r>
            <a:r>
              <a:rPr lang="en-US" sz="6400" dirty="0" smtClean="0"/>
              <a:t> 	yang </a:t>
            </a:r>
            <a:r>
              <a:rPr lang="en-US" sz="6400" dirty="0" err="1" smtClean="0"/>
              <a:t>terjadi</a:t>
            </a:r>
            <a:r>
              <a:rPr lang="en-US" sz="6400" dirty="0" smtClean="0"/>
              <a:t>.</a:t>
            </a:r>
          </a:p>
          <a:p>
            <a:pPr marL="0" indent="0">
              <a:buNone/>
            </a:pPr>
            <a:r>
              <a:rPr lang="en-US" sz="6400" dirty="0" smtClean="0"/>
              <a:t> </a:t>
            </a:r>
          </a:p>
          <a:p>
            <a:r>
              <a:rPr lang="en-US" sz="6400" dirty="0" smtClean="0"/>
              <a:t>Cara </a:t>
            </a:r>
            <a:r>
              <a:rPr lang="en-US" sz="6400" dirty="0" err="1" smtClean="0"/>
              <a:t>Pelayanan</a:t>
            </a:r>
            <a:r>
              <a:rPr lang="en-US" sz="6400" dirty="0" smtClean="0"/>
              <a:t> Antenatal Care Cara </a:t>
            </a:r>
            <a:r>
              <a:rPr lang="en-US" sz="6400" dirty="0" err="1" smtClean="0"/>
              <a:t>pelayanan</a:t>
            </a:r>
            <a:r>
              <a:rPr lang="en-US" sz="6400" dirty="0" smtClean="0"/>
              <a:t> antenatal, </a:t>
            </a:r>
            <a:r>
              <a:rPr lang="en-US" sz="6400" dirty="0" err="1" smtClean="0"/>
              <a:t>disesuaikan</a:t>
            </a:r>
            <a:r>
              <a:rPr lang="en-US" sz="6400" dirty="0" smtClean="0"/>
              <a:t> </a:t>
            </a:r>
            <a:r>
              <a:rPr lang="en-US" sz="6400" dirty="0" err="1" smtClean="0"/>
              <a:t>dengan</a:t>
            </a:r>
            <a:r>
              <a:rPr lang="en-US" sz="6400" dirty="0" smtClean="0"/>
              <a:t> </a:t>
            </a:r>
            <a:r>
              <a:rPr lang="en-US" sz="6400" dirty="0" err="1" smtClean="0"/>
              <a:t>standar</a:t>
            </a:r>
            <a:r>
              <a:rPr lang="en-US" sz="6400" dirty="0" smtClean="0"/>
              <a:t> </a:t>
            </a:r>
            <a:r>
              <a:rPr lang="en-US" sz="6400" dirty="0" err="1" smtClean="0"/>
              <a:t>pelayanan</a:t>
            </a:r>
            <a:r>
              <a:rPr lang="en-US" sz="6400" dirty="0" smtClean="0"/>
              <a:t> antenatal </a:t>
            </a:r>
            <a:r>
              <a:rPr lang="en-US" sz="6400" dirty="0" err="1" smtClean="0"/>
              <a:t>menurut</a:t>
            </a:r>
            <a:r>
              <a:rPr lang="en-US" sz="6400" dirty="0" smtClean="0"/>
              <a:t> </a:t>
            </a:r>
            <a:r>
              <a:rPr lang="en-US" sz="6400" dirty="0" err="1" smtClean="0"/>
              <a:t>Depkes</a:t>
            </a:r>
            <a:r>
              <a:rPr lang="en-US" sz="6400" dirty="0" smtClean="0"/>
              <a:t> RI yang </a:t>
            </a:r>
            <a:r>
              <a:rPr lang="en-US" sz="6400" dirty="0" err="1" smtClean="0"/>
              <a:t>terdiri</a:t>
            </a:r>
            <a:r>
              <a:rPr lang="en-US" sz="6400" dirty="0" smtClean="0"/>
              <a:t> </a:t>
            </a:r>
            <a:r>
              <a:rPr lang="en-US" sz="6400" dirty="0" err="1" smtClean="0"/>
              <a:t>dari</a:t>
            </a:r>
            <a:r>
              <a:rPr lang="en-US" sz="6400" dirty="0" smtClean="0"/>
              <a:t> :</a:t>
            </a:r>
          </a:p>
          <a:p>
            <a:pPr marL="0" indent="0">
              <a:buNone/>
            </a:pPr>
            <a:r>
              <a:rPr lang="en-US" sz="6400" dirty="0" smtClean="0"/>
              <a:t>a.	</a:t>
            </a:r>
            <a:r>
              <a:rPr lang="en-US" sz="6400" dirty="0" err="1" smtClean="0"/>
              <a:t>Kunjungan</a:t>
            </a:r>
            <a:r>
              <a:rPr lang="en-US" sz="6400" dirty="0" smtClean="0"/>
              <a:t> </a:t>
            </a:r>
            <a:r>
              <a:rPr lang="en-US" sz="6400" dirty="0" err="1" smtClean="0"/>
              <a:t>Pertama</a:t>
            </a:r>
            <a:endParaRPr lang="en-US" sz="6400" dirty="0" smtClean="0"/>
          </a:p>
          <a:p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1)	</a:t>
            </a:r>
            <a:r>
              <a:rPr lang="en-US" sz="6400" dirty="0" err="1" smtClean="0"/>
              <a:t>Catat</a:t>
            </a:r>
            <a:r>
              <a:rPr lang="en-US" sz="6400" dirty="0" smtClean="0"/>
              <a:t> </a:t>
            </a:r>
            <a:r>
              <a:rPr lang="en-US" sz="6400" dirty="0" err="1" smtClean="0"/>
              <a:t>identitas</a:t>
            </a:r>
            <a:r>
              <a:rPr lang="en-US" sz="6400" dirty="0" smtClean="0"/>
              <a:t> </a:t>
            </a:r>
            <a:r>
              <a:rPr lang="en-US" sz="6400" dirty="0" err="1" smtClean="0"/>
              <a:t>ibu</a:t>
            </a:r>
            <a:r>
              <a:rPr lang="en-US" sz="6400" dirty="0" smtClean="0"/>
              <a:t> </a:t>
            </a:r>
            <a:r>
              <a:rPr lang="en-US" sz="6400" dirty="0" err="1" smtClean="0"/>
              <a:t>hamil</a:t>
            </a: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2)	</a:t>
            </a:r>
            <a:r>
              <a:rPr lang="en-US" sz="6400" dirty="0" err="1" smtClean="0"/>
              <a:t>Catat</a:t>
            </a:r>
            <a:r>
              <a:rPr lang="en-US" sz="6400" dirty="0" smtClean="0"/>
              <a:t> </a:t>
            </a:r>
            <a:r>
              <a:rPr lang="en-US" sz="6400" dirty="0" err="1" smtClean="0"/>
              <a:t>kehamilan</a:t>
            </a:r>
            <a:r>
              <a:rPr lang="en-US" sz="6400" dirty="0" smtClean="0"/>
              <a:t> </a:t>
            </a:r>
            <a:r>
              <a:rPr lang="en-US" sz="6400" dirty="0" err="1" smtClean="0"/>
              <a:t>sekarang</a:t>
            </a: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3)	</a:t>
            </a:r>
            <a:r>
              <a:rPr lang="en-US" sz="6400" dirty="0" err="1" smtClean="0"/>
              <a:t>Catat</a:t>
            </a:r>
            <a:r>
              <a:rPr lang="en-US" sz="6400" dirty="0" smtClean="0"/>
              <a:t> </a:t>
            </a:r>
            <a:r>
              <a:rPr lang="en-US" sz="6400" dirty="0" err="1" smtClean="0"/>
              <a:t>riwayat</a:t>
            </a:r>
            <a:r>
              <a:rPr lang="en-US" sz="6400" dirty="0" smtClean="0"/>
              <a:t> </a:t>
            </a:r>
            <a:r>
              <a:rPr lang="en-US" sz="6400" dirty="0" err="1" smtClean="0"/>
              <a:t>kehamilan</a:t>
            </a:r>
            <a:r>
              <a:rPr lang="en-US" sz="6400" dirty="0" smtClean="0"/>
              <a:t> </a:t>
            </a:r>
            <a:r>
              <a:rPr lang="en-US" sz="6400" dirty="0" err="1" smtClean="0"/>
              <a:t>dan</a:t>
            </a:r>
            <a:r>
              <a:rPr lang="en-US" sz="6400" dirty="0" smtClean="0"/>
              <a:t> </a:t>
            </a:r>
            <a:r>
              <a:rPr lang="en-US" sz="6400" dirty="0" err="1" smtClean="0"/>
              <a:t>persalinan</a:t>
            </a:r>
            <a:r>
              <a:rPr lang="en-US" sz="6400" dirty="0" smtClean="0"/>
              <a:t> yang </a:t>
            </a:r>
            <a:r>
              <a:rPr lang="en-US" sz="6400" dirty="0" err="1" smtClean="0"/>
              <a:t>lalu</a:t>
            </a:r>
            <a:r>
              <a:rPr lang="en-US" sz="6400" dirty="0" smtClean="0"/>
              <a:t> </a:t>
            </a:r>
            <a:r>
              <a:rPr lang="en-US" sz="6400" dirty="0" err="1" smtClean="0"/>
              <a:t>dll</a:t>
            </a:r>
            <a:r>
              <a:rPr lang="en-US" sz="6400" dirty="0" smtClean="0"/>
              <a:t>.</a:t>
            </a:r>
          </a:p>
          <a:p>
            <a:pPr marL="0" indent="0">
              <a:buNone/>
            </a:pPr>
            <a:endParaRPr lang="en-US" sz="6400" dirty="0" smtClean="0"/>
          </a:p>
          <a:p>
            <a:pPr marL="914400" indent="-914400">
              <a:buAutoNum type="alphaLcPeriod" startAt="2"/>
            </a:pPr>
            <a:r>
              <a:rPr lang="en-US" sz="6400" dirty="0" err="1" smtClean="0"/>
              <a:t>Jadwal</a:t>
            </a:r>
            <a:r>
              <a:rPr lang="en-US" sz="6400" dirty="0" smtClean="0"/>
              <a:t> </a:t>
            </a:r>
            <a:r>
              <a:rPr lang="en-US" sz="6400" dirty="0" err="1" smtClean="0"/>
              <a:t>Kunjungan</a:t>
            </a:r>
            <a:r>
              <a:rPr lang="en-US" sz="6400" dirty="0" smtClean="0"/>
              <a:t> </a:t>
            </a:r>
            <a:r>
              <a:rPr lang="en-US" sz="6400" dirty="0" err="1" smtClean="0"/>
              <a:t>Ibu</a:t>
            </a:r>
            <a:r>
              <a:rPr lang="en-US" sz="6400" dirty="0" smtClean="0"/>
              <a:t> </a:t>
            </a:r>
            <a:r>
              <a:rPr lang="en-US" sz="6400" dirty="0" err="1" smtClean="0"/>
              <a:t>Hamil</a:t>
            </a:r>
            <a:r>
              <a:rPr lang="en-US" sz="6400" dirty="0" smtClean="0"/>
              <a:t> </a:t>
            </a:r>
            <a:r>
              <a:rPr lang="en-US" sz="6400" dirty="0" err="1" smtClean="0"/>
              <a:t>Setiap</a:t>
            </a:r>
            <a:r>
              <a:rPr lang="en-US" sz="6400" dirty="0" smtClean="0"/>
              <a:t> </a:t>
            </a:r>
            <a:r>
              <a:rPr lang="en-US" sz="6400" dirty="0" err="1" smtClean="0"/>
              <a:t>wanita</a:t>
            </a:r>
            <a:r>
              <a:rPr lang="en-US" sz="6400" dirty="0" smtClean="0"/>
              <a:t> </a:t>
            </a:r>
            <a:r>
              <a:rPr lang="en-US" sz="6400" dirty="0" err="1" smtClean="0"/>
              <a:t>hamil</a:t>
            </a:r>
            <a:r>
              <a:rPr lang="en-US" sz="6400" dirty="0" smtClean="0"/>
              <a:t> </a:t>
            </a:r>
            <a:r>
              <a:rPr lang="en-US" sz="6400" dirty="0" err="1" smtClean="0"/>
              <a:t>menghadapi</a:t>
            </a:r>
            <a:r>
              <a:rPr lang="en-US" sz="6400" dirty="0" smtClean="0"/>
              <a:t> </a:t>
            </a:r>
            <a:r>
              <a:rPr lang="en-US" sz="6400" dirty="0" err="1" smtClean="0"/>
              <a:t>resiko</a:t>
            </a:r>
            <a:r>
              <a:rPr lang="en-US" sz="6400" dirty="0" smtClean="0"/>
              <a:t> </a:t>
            </a:r>
            <a:r>
              <a:rPr lang="en-US" sz="6400" dirty="0" err="1" smtClean="0"/>
              <a:t>komplikasi</a:t>
            </a:r>
            <a:r>
              <a:rPr lang="en-US" sz="6400" dirty="0" smtClean="0"/>
              <a:t> yang </a:t>
            </a:r>
            <a:r>
              <a:rPr lang="en-US" sz="6400" dirty="0" err="1" smtClean="0"/>
              <a:t>bisa</a:t>
            </a:r>
            <a:r>
              <a:rPr lang="en-US" sz="6400" dirty="0" smtClean="0"/>
              <a:t> </a:t>
            </a:r>
            <a:r>
              <a:rPr lang="en-US" sz="6400" dirty="0" err="1" smtClean="0"/>
              <a:t>mengancam</a:t>
            </a:r>
            <a:r>
              <a:rPr lang="en-US" sz="6400" dirty="0" smtClean="0"/>
              <a:t> </a:t>
            </a:r>
            <a:r>
              <a:rPr lang="en-US" sz="6400" dirty="0" err="1" smtClean="0"/>
              <a:t>jiwanya</a:t>
            </a:r>
            <a:r>
              <a:rPr lang="en-US" sz="6400" dirty="0" smtClean="0"/>
              <a:t>. </a:t>
            </a:r>
            <a:r>
              <a:rPr lang="en-US" sz="6400" dirty="0" err="1" smtClean="0"/>
              <a:t>Oleh</a:t>
            </a:r>
            <a:r>
              <a:rPr lang="en-US" sz="6400" dirty="0" smtClean="0"/>
              <a:t> </a:t>
            </a:r>
            <a:r>
              <a:rPr lang="en-US" sz="6400" dirty="0" err="1" smtClean="0"/>
              <a:t>karena</a:t>
            </a:r>
            <a:r>
              <a:rPr lang="en-US" sz="6400" dirty="0" smtClean="0"/>
              <a:t> </a:t>
            </a:r>
            <a:r>
              <a:rPr lang="en-US" sz="6400" dirty="0" err="1" smtClean="0"/>
              <a:t>itu</a:t>
            </a:r>
            <a:r>
              <a:rPr lang="en-US" sz="6400" dirty="0" smtClean="0"/>
              <a:t>, </a:t>
            </a:r>
            <a:r>
              <a:rPr lang="en-US" sz="6400" dirty="0" err="1" smtClean="0"/>
              <a:t>wanita</a:t>
            </a:r>
            <a:r>
              <a:rPr lang="en-US" sz="6400" dirty="0" smtClean="0"/>
              <a:t> </a:t>
            </a:r>
            <a:r>
              <a:rPr lang="en-US" sz="6400" dirty="0" err="1" smtClean="0"/>
              <a:t>hamil</a:t>
            </a:r>
            <a:r>
              <a:rPr lang="en-US" sz="6400" dirty="0" smtClean="0"/>
              <a:t> </a:t>
            </a:r>
            <a:r>
              <a:rPr lang="en-US" sz="6400" dirty="0" err="1" smtClean="0"/>
              <a:t>memerlukan</a:t>
            </a:r>
            <a:r>
              <a:rPr lang="en-US" sz="6400" dirty="0" smtClean="0"/>
              <a:t> </a:t>
            </a:r>
            <a:r>
              <a:rPr lang="en-US" sz="6400" dirty="0" err="1" smtClean="0"/>
              <a:t>sedikitnya</a:t>
            </a:r>
            <a:r>
              <a:rPr lang="en-US" sz="6400" dirty="0" smtClean="0"/>
              <a:t> </a:t>
            </a:r>
            <a:r>
              <a:rPr lang="en-US" sz="6400" dirty="0" err="1" smtClean="0"/>
              <a:t>empat</a:t>
            </a:r>
            <a:r>
              <a:rPr lang="en-US" sz="6400" dirty="0" smtClean="0"/>
              <a:t> kali </a:t>
            </a:r>
            <a:r>
              <a:rPr lang="en-US" sz="6400" dirty="0" err="1" smtClean="0"/>
              <a:t>kunjungan</a:t>
            </a:r>
            <a:r>
              <a:rPr lang="en-US" sz="6400" dirty="0" smtClean="0"/>
              <a:t> </a:t>
            </a:r>
            <a:r>
              <a:rPr lang="en-US" sz="6400" dirty="0" err="1" smtClean="0"/>
              <a:t>selama</a:t>
            </a:r>
            <a:r>
              <a:rPr lang="en-US" sz="6400" dirty="0" smtClean="0"/>
              <a:t> </a:t>
            </a:r>
            <a:r>
              <a:rPr lang="en-US" sz="6400" dirty="0" err="1" smtClean="0"/>
              <a:t>periode</a:t>
            </a:r>
            <a:r>
              <a:rPr lang="en-US" sz="6400" dirty="0" smtClean="0"/>
              <a:t> antenatal:</a:t>
            </a:r>
          </a:p>
          <a:p>
            <a:pPr marL="914400" indent="-914400">
              <a:buAutoNum type="alphaLcPeriod" startAt="2"/>
            </a:pP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1)	</a:t>
            </a:r>
            <a:r>
              <a:rPr lang="en-US" sz="6400" dirty="0" err="1" smtClean="0"/>
              <a:t>Satu</a:t>
            </a:r>
            <a:r>
              <a:rPr lang="en-US" sz="6400" dirty="0" smtClean="0"/>
              <a:t> kali </a:t>
            </a:r>
            <a:r>
              <a:rPr lang="en-US" sz="6400" dirty="0" err="1" smtClean="0"/>
              <a:t>kunjungan</a:t>
            </a:r>
            <a:r>
              <a:rPr lang="en-US" sz="6400" dirty="0" smtClean="0"/>
              <a:t> </a:t>
            </a:r>
            <a:r>
              <a:rPr lang="en-US" sz="6400" dirty="0" err="1" smtClean="0"/>
              <a:t>selama</a:t>
            </a:r>
            <a:r>
              <a:rPr lang="en-US" sz="6400" dirty="0" smtClean="0"/>
              <a:t> trimester </a:t>
            </a:r>
            <a:r>
              <a:rPr lang="en-US" sz="6400" dirty="0" err="1" smtClean="0"/>
              <a:t>satu</a:t>
            </a:r>
            <a:r>
              <a:rPr lang="en-US" sz="6400" dirty="0" smtClean="0"/>
              <a:t> (&lt; 14 </a:t>
            </a:r>
            <a:r>
              <a:rPr lang="en-US" sz="6400" dirty="0" err="1" smtClean="0"/>
              <a:t>minggu</a:t>
            </a:r>
            <a:r>
              <a:rPr lang="en-US" sz="6400" dirty="0" smtClean="0"/>
              <a:t>).</a:t>
            </a:r>
          </a:p>
          <a:p>
            <a:pPr marL="0" indent="0">
              <a:buNone/>
            </a:pPr>
            <a:r>
              <a:rPr lang="en-US" sz="6400" dirty="0" smtClean="0"/>
              <a:t>2)	</a:t>
            </a:r>
            <a:r>
              <a:rPr lang="en-US" sz="6400" dirty="0" err="1" smtClean="0"/>
              <a:t>Satu</a:t>
            </a:r>
            <a:r>
              <a:rPr lang="en-US" sz="6400" dirty="0" smtClean="0"/>
              <a:t> kali </a:t>
            </a:r>
            <a:r>
              <a:rPr lang="en-US" sz="6400" dirty="0" err="1" smtClean="0"/>
              <a:t>kunjungan</a:t>
            </a:r>
            <a:r>
              <a:rPr lang="en-US" sz="6400" dirty="0" smtClean="0"/>
              <a:t> </a:t>
            </a:r>
            <a:r>
              <a:rPr lang="en-US" sz="6400" dirty="0" err="1" smtClean="0"/>
              <a:t>selama</a:t>
            </a:r>
            <a:r>
              <a:rPr lang="en-US" sz="6400" dirty="0" smtClean="0"/>
              <a:t> trimester </a:t>
            </a:r>
            <a:r>
              <a:rPr lang="en-US" sz="6400" dirty="0" err="1" smtClean="0"/>
              <a:t>kedua</a:t>
            </a:r>
            <a:r>
              <a:rPr lang="en-US" sz="6400" dirty="0" smtClean="0"/>
              <a:t> (</a:t>
            </a:r>
            <a:r>
              <a:rPr lang="en-US" sz="6400" dirty="0" err="1" smtClean="0"/>
              <a:t>antara</a:t>
            </a:r>
            <a:r>
              <a:rPr lang="en-US" sz="6400" dirty="0" smtClean="0"/>
              <a:t> </a:t>
            </a:r>
            <a:r>
              <a:rPr lang="en-US" sz="6400" dirty="0" err="1" smtClean="0"/>
              <a:t>minggu</a:t>
            </a:r>
            <a:r>
              <a:rPr lang="en-US" sz="6400" dirty="0" smtClean="0"/>
              <a:t> 14 – 28).</a:t>
            </a:r>
          </a:p>
          <a:p>
            <a:pPr marL="0" indent="0">
              <a:buNone/>
            </a:pPr>
            <a:r>
              <a:rPr lang="en-US" sz="6400" dirty="0" smtClean="0"/>
              <a:t>3)	</a:t>
            </a:r>
            <a:r>
              <a:rPr lang="en-US" sz="6400" dirty="0" err="1" smtClean="0"/>
              <a:t>Dua</a:t>
            </a:r>
            <a:r>
              <a:rPr lang="en-US" sz="6400" dirty="0" smtClean="0"/>
              <a:t> kali </a:t>
            </a:r>
            <a:r>
              <a:rPr lang="en-US" sz="6400" dirty="0" err="1" smtClean="0"/>
              <a:t>kunjungan</a:t>
            </a:r>
            <a:r>
              <a:rPr lang="en-US" sz="6400" dirty="0" smtClean="0"/>
              <a:t> </a:t>
            </a:r>
            <a:r>
              <a:rPr lang="en-US" sz="6400" dirty="0" err="1" smtClean="0"/>
              <a:t>selama</a:t>
            </a:r>
            <a:r>
              <a:rPr lang="en-US" sz="6400" dirty="0" smtClean="0"/>
              <a:t> trimester </a:t>
            </a:r>
            <a:r>
              <a:rPr lang="en-US" sz="6400" dirty="0" err="1" smtClean="0"/>
              <a:t>ketiga</a:t>
            </a:r>
            <a:r>
              <a:rPr lang="en-US" sz="6400" dirty="0" smtClean="0"/>
              <a:t> (</a:t>
            </a:r>
            <a:r>
              <a:rPr lang="en-US" sz="6400" dirty="0" err="1" smtClean="0"/>
              <a:t>antara</a:t>
            </a:r>
            <a:r>
              <a:rPr lang="en-US" sz="6400" dirty="0" smtClean="0"/>
              <a:t> </a:t>
            </a:r>
            <a:r>
              <a:rPr lang="en-US" sz="6400" dirty="0" err="1" smtClean="0"/>
              <a:t>minggu</a:t>
            </a:r>
            <a:r>
              <a:rPr lang="en-US" sz="6400" dirty="0" smtClean="0"/>
              <a:t> 28 – 36 11 </a:t>
            </a:r>
            <a:r>
              <a:rPr lang="en-US" sz="6400" dirty="0" err="1" smtClean="0"/>
              <a:t>dan</a:t>
            </a:r>
            <a:r>
              <a:rPr lang="en-US" sz="6400" dirty="0" smtClean="0"/>
              <a:t> </a:t>
            </a:r>
            <a:r>
              <a:rPr lang="en-US" sz="6400" dirty="0" err="1" smtClean="0"/>
              <a:t>sesudah</a:t>
            </a:r>
            <a:r>
              <a:rPr lang="en-US" sz="6400" dirty="0" smtClean="0"/>
              <a:t> 	</a:t>
            </a:r>
            <a:r>
              <a:rPr lang="en-US" sz="6400" dirty="0" err="1" smtClean="0"/>
              <a:t>minggu</a:t>
            </a:r>
            <a:r>
              <a:rPr lang="en-US" sz="6400" dirty="0" smtClean="0"/>
              <a:t> </a:t>
            </a:r>
            <a:r>
              <a:rPr lang="en-US" sz="6400" dirty="0" err="1" smtClean="0"/>
              <a:t>ke</a:t>
            </a:r>
            <a:r>
              <a:rPr lang="en-US" sz="6400" dirty="0" smtClean="0"/>
              <a:t> 36) 	(</a:t>
            </a:r>
            <a:r>
              <a:rPr lang="en-US" sz="6400" dirty="0" err="1" smtClean="0"/>
              <a:t>Saifudin</a:t>
            </a:r>
            <a:r>
              <a:rPr lang="en-US" sz="6400" dirty="0" smtClean="0"/>
              <a:t>, dkk.,2021).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3431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</TotalTime>
  <Words>778</Words>
  <Application>Microsoft Office PowerPoint</Application>
  <PresentationFormat>On-screen Show (4:3)</PresentationFormat>
  <Paragraphs>121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BAB II METODE PENELITIAN </vt:lpstr>
      <vt:lpstr>BAB II TINJAUAN PUSTAKA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II METODE PENELITIAN</dc:title>
  <dc:creator>asus</dc:creator>
  <cp:lastModifiedBy>asus</cp:lastModifiedBy>
  <cp:revision>6</cp:revision>
  <dcterms:created xsi:type="dcterms:W3CDTF">2021-04-05T13:33:52Z</dcterms:created>
  <dcterms:modified xsi:type="dcterms:W3CDTF">2021-04-05T14:26:10Z</dcterms:modified>
</cp:coreProperties>
</file>