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5C476-DB63-440F-A71E-A5CFA24AF2A2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E3CB-A48D-41CB-B819-C75930C11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4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4E3CB-A48D-41CB-B819-C75930C11C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22C133C-A4BC-4B32-93FD-7D52A6178CD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BFB003-D73A-4693-B062-F74025B5BFF4}" type="datetimeFigureOut">
              <a:rPr lang="en-GB" smtClean="0"/>
              <a:t>01/04/2021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5025"/>
            <a:ext cx="7543800" cy="2593975"/>
          </a:xfrm>
        </p:spPr>
        <p:txBody>
          <a:bodyPr/>
          <a:lstStyle/>
          <a:p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BAHAYA MEROKOK</a:t>
            </a:r>
            <a:endParaRPr lang="en-GB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Disusun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: </a:t>
            </a:r>
          </a:p>
          <a:p>
            <a:r>
              <a:rPr lang="en-GB" dirty="0" err="1" smtClean="0"/>
              <a:t>Mereditha</a:t>
            </a:r>
            <a:r>
              <a:rPr lang="en-GB" dirty="0" smtClean="0"/>
              <a:t> </a:t>
            </a:r>
            <a:r>
              <a:rPr lang="en-GB" dirty="0" err="1" smtClean="0"/>
              <a:t>Cahyani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70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Rokok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aditif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pengamanan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olahan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tembakau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terbungkus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cerutu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nikotin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“tar”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6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Kandungan</a:t>
            </a:r>
            <a:r>
              <a:rPr lang="en-GB" dirty="0" smtClean="0"/>
              <a:t> </a:t>
            </a:r>
            <a:r>
              <a:rPr lang="en-GB" dirty="0" err="1" smtClean="0"/>
              <a:t>Rokok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elemen-elemen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setidaknya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43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tar,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nikotin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karbon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monoksida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Tar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substansi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hidrokarbon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lengket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menempel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paru-paru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paru-paru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Nikotin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aditif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syaraf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peredaran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karsinogen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memicu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paru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mematikan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Karbon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monoksida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mengikat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hemoglobin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mengikat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asap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termasuklah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radioaktif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(polonium-201)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cat (acetone),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pencuci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lantai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(ammonia),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ubat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gegat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(naphthalene),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serangga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(DDT),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anai-anai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(arsenic), gas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(hydrogen cyanide).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2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Rokok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a. Asap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200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43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tar,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nikotin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karbon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monoksida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b. Asap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asbak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lipat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pemicu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50 kali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pengeiritasi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pernapasan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siap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melayang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dipenuhi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asap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jalanan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macet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mencoba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ketagihan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candu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dilepaskan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apapun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dimilikinya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Merokok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mulut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paru-paru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perut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jantung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Stroke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Kemandulan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Bronchitis </a:t>
            </a:r>
          </a:p>
          <a:p>
            <a:pPr lvl="0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Osteoporosis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6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Merokok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kejantanan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perlawanan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pemberontakan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ebiasaan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Peer pressure (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sebaya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Pelarian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28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Tips </a:t>
            </a:r>
            <a:r>
              <a:rPr lang="en-GB" sz="3200" dirty="0" err="1" smtClean="0"/>
              <a:t>Berhenti</a:t>
            </a:r>
            <a:r>
              <a:rPr lang="en-GB" sz="3200" dirty="0" smtClean="0"/>
              <a:t> </a:t>
            </a:r>
            <a:r>
              <a:rPr lang="en-GB" sz="3200" dirty="0" err="1" smtClean="0"/>
              <a:t>Merokok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8M :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niat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juice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Memohon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Mengunyah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nafas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Melengahkan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nyalaan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olahraga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60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Upaya</a:t>
            </a:r>
            <a:r>
              <a:rPr lang="en-GB" sz="3200" dirty="0" smtClean="0"/>
              <a:t> </a:t>
            </a:r>
            <a:r>
              <a:rPr lang="en-GB" sz="3200" dirty="0" err="1" smtClean="0"/>
              <a:t>Pencegahan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prevensi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dipertimbangkan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menumbuhkan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mencoba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terpengaruh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godaan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media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orangtua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kampanye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anti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ternyata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menggembirakan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Kampanye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anti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poster, film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diskusi-diskusi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kampanye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sekolah-sekolah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radio.</a:t>
            </a:r>
            <a:r>
              <a:rPr lang="en-GB" sz="2000" dirty="0"/>
              <a:t> 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Pesan-pesan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tuamu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meniru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akal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pakai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Iklan-iklan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menjerumuskan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orang.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terpengaruh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teman-temanmu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menolak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ajakan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merokok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03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606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BAHAYA MEROKOK</vt:lpstr>
      <vt:lpstr>Pengertian Rokok</vt:lpstr>
      <vt:lpstr>Kandungan Rokok</vt:lpstr>
      <vt:lpstr>Bahaya Rokok</vt:lpstr>
      <vt:lpstr>Penyakit Akibat Merokok</vt:lpstr>
      <vt:lpstr>Mengapa Orang Merokok</vt:lpstr>
      <vt:lpstr>Tips Berhenti Merokok</vt:lpstr>
      <vt:lpstr>Upaya Pencegahan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BAHAYA MEROKOK</dc:title>
  <dc:creator>user</dc:creator>
  <cp:lastModifiedBy>user</cp:lastModifiedBy>
  <cp:revision>2</cp:revision>
  <dcterms:created xsi:type="dcterms:W3CDTF">2021-04-01T06:50:37Z</dcterms:created>
  <dcterms:modified xsi:type="dcterms:W3CDTF">2021-04-01T07:08:40Z</dcterms:modified>
</cp:coreProperties>
</file>