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66"/>
    <a:srgbClr val="FF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00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5A591-7331-41F5-AC87-E2EA7DFED81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067D5-F3D1-4A91-B32C-E69A231FE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4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067D5-F3D1-4A91-B32C-E69A231FE9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182B0E-6E22-448F-B3C4-315F13E439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11D7E6-0B9E-4F04-A114-9C50F87B4701}" type="datetimeFigureOut">
              <a:rPr lang="en-US" smtClean="0"/>
              <a:pPr/>
              <a:t>3/31/2021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77724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PENYULUHAN</a:t>
            </a:r>
            <a:b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KELUARGA BERENCANA</a:t>
            </a:r>
            <a:b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(KB)</a:t>
            </a:r>
            <a:endParaRPr lang="en-US" sz="4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594702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Audry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Choirunissa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1910105063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A5</a:t>
            </a:r>
            <a:r>
              <a:rPr lang="en-US" sz="1400" b="1" dirty="0">
                <a:solidFill>
                  <a:srgbClr val="FF0000"/>
                </a:solidFill>
                <a:latin typeface="Gill Sans Ultra Bold" pitchFamily="34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Gill Sans Ultra Bold" pitchFamily="34" charset="0"/>
              </a:rPr>
            </a:b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TERIMAKASIH</a:t>
            </a:r>
            <a:r>
              <a:rPr lang="en-US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 KELUARGA BERENCANA (KB)  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KB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Berencana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membatasi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Berencana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dibolehkan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syariat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penjarangan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suami-istri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mashlahat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 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MANFAAT KELUARGA BERENCANA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467600" cy="4876800"/>
          </a:xfrm>
        </p:spPr>
        <p:txBody>
          <a:bodyPr>
            <a:normAutofit/>
          </a:bodyPr>
          <a:lstStyle/>
          <a:p>
            <a:pPr marL="231775" indent="-231775" algn="just"/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A.Memungkinkan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mengontrol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kesuburan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sedikitnya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31775" indent="-231775"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non-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hormonal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gabungan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estrogen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progesteron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risiko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ovarium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endometrium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Injeksi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progesteron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kanker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fibroid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implan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sterilisasi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terbukti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risiko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radang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panggul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C.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Mencegah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efek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kesehatan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jiwa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kehamilan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tidak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diinginkan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mengurangi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aborsi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D.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Kemampuan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mengontrol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kesuburan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juga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memungkinkan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wanita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lebih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mengontrol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aspek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lain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kehidupan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mereka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misalnya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memutuskan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kapan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mengapa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mereka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menikah</a:t>
            </a:r>
            <a:endParaRPr lang="en-US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 KELUARGA BERENCANA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6200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TUJUAN PROGRAM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 KELUARGA BERENCANA KABUPATEN 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MALANG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stakeholder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Kependudukan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Berencana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berencana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terintegrasi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Menurunnya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pasangan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subur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KB (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unmetneed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).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Tersedianya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sejahtera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sejahtera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1 (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KS.1 ).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bina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 BKB ).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bina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 BKB, BKR, BKL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UPPKS.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cakupan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program.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 PENGGUNAAN ALAT KONTRASEPSI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MACAM-MACAM ALAT KONTRASEPSI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alat-alat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beredar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Macm-macam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Kontarepsi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Susuk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KB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Kontarepsi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Suntikan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KB</a:t>
            </a:r>
          </a:p>
          <a:p>
            <a:pPr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(KB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Suntik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Kontarepsi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KB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27037"/>
            <a:ext cx="8229600" cy="57451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penjabaran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macam-macam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kontarasepsi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 KONTRASEPSI BERUPA SUSUK KB (IMPLAN)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dipasang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disusupkan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semacam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tabung-tabung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pembungkus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berongga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ukurannya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batang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dipasang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kipas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kapsul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menghalangi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ovulasi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menghalangi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migrasi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sperma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60960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ALAT KONTRASEPSI BERUPA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</a:t>
            </a: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(OC / Oral Contraception).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estrogen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progesteron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KB paling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sbb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ovulasi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pematangan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pelepasan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kekentalan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lendir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leher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menghalangi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sperma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dinding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rongga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siap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pembuahan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OC-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dipastikan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kontrasepsi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100%.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OC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reversibel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D" sz="2400" b="1" dirty="0" smtClean="0">
                <a:latin typeface="Times New Roman" pitchFamily="18" charset="0"/>
                <a:cs typeface="Times New Roman" pitchFamily="18" charset="0"/>
              </a:rPr>
              <a:t>ALAT KONTRASEPSI BERUPA SUNTIK </a:t>
            </a:r>
            <a:r>
              <a:rPr lang="en-ID" sz="2400" b="1" dirty="0" smtClean="0">
                <a:latin typeface="Times New Roman" pitchFamily="18" charset="0"/>
                <a:cs typeface="Times New Roman" pitchFamily="18" charset="0"/>
              </a:rPr>
              <a:t>KB</a:t>
            </a:r>
          </a:p>
          <a:p>
            <a:pPr algn="ctr">
              <a:buNone/>
            </a:pPr>
            <a:endParaRPr lang="en-I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Suntikan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KB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1 – 3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sistesis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progesteron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suntikan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KB,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progestin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Depo-provera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Depo-geston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Depo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Progestin,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Noristat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campuran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progestin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estrogen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propionat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Cyclo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Provera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lendir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kental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sperma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keluarnya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telur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ovulasi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uterus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dinding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rahim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siap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pembuahan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</TotalTime>
  <Words>262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 PENYULUHAN KELUARGA BERENCANA (KB)</vt:lpstr>
      <vt:lpstr>PENGERTIAN KELUARGA BERENCANA (KB)  </vt:lpstr>
      <vt:lpstr>MANFAAT KELUARGA BERENCANA</vt:lpstr>
      <vt:lpstr>PowerPoint Presentation</vt:lpstr>
      <vt:lpstr>TUJUAN KELUARGA BERENCANA</vt:lpstr>
      <vt:lpstr>CARA PENGGUNAAN ALAT KONTRASEPSI</vt:lpstr>
      <vt:lpstr>PowerPoint Presentation</vt:lpstr>
      <vt:lpstr>PowerPoint Presentation</vt:lpstr>
      <vt:lpstr>PowerPoint Presentation</vt:lpstr>
      <vt:lpstr>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Mc</cp:lastModifiedBy>
  <cp:revision>12</cp:revision>
  <dcterms:created xsi:type="dcterms:W3CDTF">2012-11-30T12:34:48Z</dcterms:created>
  <dcterms:modified xsi:type="dcterms:W3CDTF">2021-03-31T04:21:40Z</dcterms:modified>
</cp:coreProperties>
</file>