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1B379-EFEC-4FCF-B6F7-D4F99235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43DEE-BC7D-46DE-ADEE-BB9CA366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45DC-18B6-412A-B9FD-9C8BBC42DB36}" type="datetimeFigureOut">
              <a:rPr lang="en-ID" smtClean="0"/>
              <a:t>23/03/2021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CB3F3-2777-4D77-867E-E09233758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0C465-D3C3-4C63-B40B-A88C38C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E655-DF1F-4C00-938E-7C75CD571A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738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E994B-9E51-46A3-B18A-9A295321A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91230-61DD-4E1F-8D2C-EFBD0EA2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05C9-4A01-46DF-A9C4-997A5377D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45DC-18B6-412A-B9FD-9C8BBC42DB36}" type="datetimeFigureOut">
              <a:rPr lang="en-ID" smtClean="0"/>
              <a:t>23/03/2021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21E86-D688-4CF2-876A-12172B69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76551-AB05-4974-B989-EB3257B84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E655-DF1F-4C00-938E-7C75CD571A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725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9488184-9337-4658-BBC7-01EF94B7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cap="none" spc="5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Pinky Astiowati Winanda</a:t>
            </a:r>
            <a:br>
              <a:rPr lang="en-US" sz="2800" cap="none" spc="5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n-US" sz="2800" cap="none" spc="5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1910105049</a:t>
            </a:r>
            <a:endParaRPr lang="en-ID" sz="2800" cap="none" spc="50" dirty="0">
              <a:ln w="0">
                <a:solidFill>
                  <a:schemeClr val="bg2">
                    <a:lumMod val="50000"/>
                  </a:schemeClr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7FF1D9-ED19-425E-99D7-47216DEC78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7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8D33911-F4A6-46B9-B9DA-86F4559F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D. Manfaat Penelitian</a:t>
            </a:r>
            <a:endParaRPr lang="en-ID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0E1AA9-355A-45D1-85E2-51EC9ABF94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4FFE182-198B-4A6E-AC63-CF69588CF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264C81-A3CE-4F4E-B6FD-9688DE12D4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8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74B28B3-982B-476C-A635-FDDCC01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E. Ruang Lingkup</a:t>
            </a:r>
            <a:endParaRPr lang="en-ID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911910-005B-4170-B498-E86F8D240C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28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ABA7387-0CBE-46F2-9C90-024DAD30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>
                <a:solidFill>
                  <a:schemeClr val="tx1"/>
                </a:solidFill>
              </a:rPr>
              <a:t>F. Keaslian Penelitian</a:t>
            </a:r>
            <a:endParaRPr lang="en-ID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DDCAAD-2052-4DEA-A9AD-4E77F08A5B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804BAB9-493F-41D5-B8BE-3735C507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BD1F55-CF34-4323-BDCB-C4778A69AF4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7568910-6EF9-4D87-9071-B5428A7F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A. Latar Belakang</a:t>
            </a:r>
            <a:endParaRPr lang="en-ID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FC9EAA-1F77-4E10-9D87-CEA81364DF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4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566DE2A-82D4-4AF7-AACA-6148060C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7FB3AF-716F-4CC4-83BC-84EDAF8C46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0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0800671-394A-45AA-A97A-F6378D28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D1C7C7-467F-430B-A19A-290BC4A5281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9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B476129-5A86-4A60-813D-BF633CA57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D36949-5EB0-4556-9CDB-C7C9516207E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9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2110088-E76B-4168-9A2B-00111AE7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C. Tujuan Penelitian</a:t>
            </a:r>
            <a:endParaRPr lang="en-ID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7E9964-016B-4547-B955-F02CAD474A0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9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FAA992F-E204-43F7-93D4-5C37C2E15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837F5B-A80B-4FBE-8F63-24B04B478E2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8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E383BC7-C8D6-4A26-8DE8-968F088D0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6AA10E-49D3-42FD-B310-6D361A27EA9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7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Pinky Astiowati Winanda 1910105049</vt:lpstr>
      <vt:lpstr>PowerPoint Presentation</vt:lpstr>
      <vt:lpstr>A. Latar Belakang</vt:lpstr>
      <vt:lpstr>PowerPoint Presentation</vt:lpstr>
      <vt:lpstr>PowerPoint Presentation</vt:lpstr>
      <vt:lpstr>PowerPoint Presentation</vt:lpstr>
      <vt:lpstr>C. Tujuan Penelitian</vt:lpstr>
      <vt:lpstr>PowerPoint Presentation</vt:lpstr>
      <vt:lpstr>PowerPoint Presentation</vt:lpstr>
      <vt:lpstr>D. Manfaat Penelitian</vt:lpstr>
      <vt:lpstr>PowerPoint Presentation</vt:lpstr>
      <vt:lpstr>E. Ruang Lingkup</vt:lpstr>
      <vt:lpstr>F. Keaslian Penelitian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Pinky Astiowati Winanda 1910105049</dc:title>
  <dc:creator>winanda pinky</dc:creator>
  <cp:lastModifiedBy>winanda pinky</cp:lastModifiedBy>
  <cp:revision>1</cp:revision>
  <dcterms:created xsi:type="dcterms:W3CDTF">2021-03-23T07:53:17Z</dcterms:created>
  <dcterms:modified xsi:type="dcterms:W3CDTF">2021-03-23T07:53:17Z</dcterms:modified>
</cp:coreProperties>
</file>