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1B379-EFEC-4FCF-B6F7-D4F992354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E43DEE-BC7D-46DE-ADEE-BB9CA3660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45DC-18B6-412A-B9FD-9C8BBC42DB36}" type="datetimeFigureOut">
              <a:rPr lang="en-ID" smtClean="0"/>
              <a:t>23/03/2021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8CB3F3-2777-4D77-867E-E09233758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E0C465-D3C3-4C63-B40B-A88C38C32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E655-DF1F-4C00-938E-7C75CD571A4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7738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3E994B-9E51-46A3-B18A-9A295321A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291230-61DD-4E1F-8D2C-EFBD0EA2D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E05C9-4A01-46DF-A9C4-997A5377D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345DC-18B6-412A-B9FD-9C8BBC42DB36}" type="datetimeFigureOut">
              <a:rPr lang="en-ID" smtClean="0"/>
              <a:t>23/03/2021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21E86-D688-4CF2-876A-12172B69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76551-AB05-4974-B989-EB3257B844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1E655-DF1F-4C00-938E-7C75CD571A4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27259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E9488184-9337-4658-BBC7-01EF94B7A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cap="none" spc="50">
                <a:ln w="0"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Pinky Astiowati Winanda</a:t>
            </a:r>
            <a:br>
              <a:rPr lang="en-US" sz="2800" cap="none" spc="50">
                <a:ln w="0"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</a:br>
            <a:r>
              <a:rPr lang="en-US" sz="2800" cap="none" spc="50">
                <a:ln w="0"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1910105049</a:t>
            </a:r>
            <a:endParaRPr lang="en-ID" sz="2800" cap="none" spc="50" dirty="0">
              <a:ln w="0">
                <a:solidFill>
                  <a:schemeClr val="bg2">
                    <a:lumMod val="50000"/>
                  </a:schemeClr>
                </a:solidFill>
              </a:ln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7FF1D9-ED19-425E-99D7-47216DEC785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572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98D33911-F4A6-46B9-B9DA-86F4559F2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tx1"/>
                </a:solidFill>
              </a:rPr>
              <a:t>D. Manfaat Penelitian</a:t>
            </a:r>
            <a:endParaRPr lang="en-ID" b="1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0E1AA9-355A-45D1-85E2-51EC9ABF941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9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34FFE182-198B-4A6E-AC63-CF69588CF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9264C81-A3CE-4F4E-B6FD-9688DE12D48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987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274B28B3-982B-476C-A635-FDDCC014C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tx1"/>
                </a:solidFill>
              </a:rPr>
              <a:t>E. Ruang Lingkup</a:t>
            </a:r>
            <a:endParaRPr lang="en-ID" b="1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911910-005B-4170-B498-E86F8D240C1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928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3ABA7387-0CBE-46F2-9C90-024DAD309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>
                <a:solidFill>
                  <a:schemeClr val="tx1"/>
                </a:solidFill>
              </a:rPr>
              <a:t>F. Keaslian Penelitian</a:t>
            </a:r>
            <a:endParaRPr lang="en-ID" b="1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DDCAAD-2052-4DEA-A9AD-4E77F08A5B4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833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5804BAB9-493F-41D5-B8BE-3735C507C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BD1F55-CF34-4323-BDCB-C4778A69AF4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859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D7568910-6EF9-4D87-9071-B5428A7FD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tx1"/>
                </a:solidFill>
              </a:rPr>
              <a:t>A. Latar Belakang</a:t>
            </a:r>
            <a:endParaRPr lang="en-ID" b="1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FC9EAA-1F77-4E10-9D87-CEA81364DFD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749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7566DE2A-82D4-4AF7-AACA-6148060C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7FB3AF-716F-4CC4-83BC-84EDAF8C468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600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40800671-394A-45AA-A97A-F6378D28D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ED1C7C7-467F-430B-A19A-290BC4A5281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996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4B476129-5A86-4A60-813D-BF633CA57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9D36949-5EB0-4556-9CDB-C7C9516207E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497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92110088-E76B-4168-9A2B-00111AE70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tx1"/>
                </a:solidFill>
              </a:rPr>
              <a:t>C. Tujuan Penelitian</a:t>
            </a:r>
            <a:endParaRPr lang="en-ID" b="1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7E9964-016B-4547-B955-F02CAD474A0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897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EFAA992F-E204-43F7-93D4-5C37C2E15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837F5B-A80B-4FBE-8F63-24B04B478E2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081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0E383BC7-C8D6-4A26-8DE8-968F088D0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6AA10E-49D3-42FD-B310-6D361A27EA9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771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Widescreen</PresentationFormat>
  <Paragraphs>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Pinky Astiowati Winanda 1910105049</vt:lpstr>
      <vt:lpstr>PowerPoint Presentation</vt:lpstr>
      <vt:lpstr>A. Latar Belakang</vt:lpstr>
      <vt:lpstr>PowerPoint Presentation</vt:lpstr>
      <vt:lpstr>PowerPoint Presentation</vt:lpstr>
      <vt:lpstr>PowerPoint Presentation</vt:lpstr>
      <vt:lpstr>C. Tujuan Penelitian</vt:lpstr>
      <vt:lpstr>PowerPoint Presentation</vt:lpstr>
      <vt:lpstr>PowerPoint Presentation</vt:lpstr>
      <vt:lpstr>D. Manfaat Penelitian</vt:lpstr>
      <vt:lpstr>PowerPoint Presentation</vt:lpstr>
      <vt:lpstr>E. Ruang Lingkup</vt:lpstr>
      <vt:lpstr>F. Keaslian Penelitian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Pinky Astiowati Winanda 1910105049</dc:title>
  <dc:creator>winanda pinky</dc:creator>
  <cp:lastModifiedBy>winanda pinky</cp:lastModifiedBy>
  <cp:revision>1</cp:revision>
  <dcterms:created xsi:type="dcterms:W3CDTF">2021-03-23T07:53:17Z</dcterms:created>
  <dcterms:modified xsi:type="dcterms:W3CDTF">2021-03-23T07:53:17Z</dcterms:modified>
</cp:coreProperties>
</file>