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6.12.1.0-->
<p:presentation xmlns:r="http://schemas.openxmlformats.org/officeDocument/2006/relationships" xmlns:a="http://schemas.openxmlformats.org/drawingml/2006/main" xmlns:p="http://schemas.openxmlformats.org/presentationml/2006/main" autoCompressPictures="0">
  <p:sldMasterIdLst>
    <p:sldMasterId id="2147483705" r:id="rId1"/>
  </p:sldMasterIdLst>
  <p:sldIdLst>
    <p:sldId id="256" r:id="rId2"/>
    <p:sldId id="257" r:id="rId3"/>
    <p:sldId id="259" r:id="rId4"/>
    <p:sldId id="261" r:id="rId5"/>
    <p:sldId id="262" r:id="rId6"/>
    <p:sldId id="263" r:id="rId7"/>
    <p:sldId id="264" r:id="rId8"/>
    <p:sldId id="265" r:id="rId9"/>
    <p:sldId id="258" r:id="rId10"/>
    <p:sldId id="267" r:id="rId11"/>
  </p:sldIdLst>
  <p:sldSz cx="12192000" cy="6858000"/>
  <p:notesSz cx="6858000" cy="9144000"/>
  <p:custDataLst>
    <p:tags r:id="rId12"/>
  </p:custData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p:scale>
          <a:sx n="96" d="100"/>
          <a:sy n="96" d="100"/>
        </p:scale>
        <p:origin x="114" y="-822"/>
      </p:cViewPr>
      <p:guideLst/>
    </p:cSldViewPr>
  </p:slideViewPr>
  <p:notesTextViewPr>
    <p:cViewPr>
      <p:scale>
        <a:sx n="1" d="1"/>
        <a:sy n="1" d="1"/>
      </p:scale>
      <p:origin x="0" y="0"/>
    </p:cViewPr>
  </p:notesTextViewPr>
  <p:notesViewPr>
    <p:cSldViewPr>
      <p:cViewPr>
        <p:scale>
          <a:sx n="0" d="100"/>
          <a:sy n="0"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tags" Target="tags/tag1.xml" /><Relationship Id="rId13" Type="http://schemas.openxmlformats.org/officeDocument/2006/relationships/presProps" Target="presProps.xml" /><Relationship Id="rId14" Type="http://schemas.openxmlformats.org/officeDocument/2006/relationships/viewProps" Target="viewProps.xml" /><Relationship Id="rId15" Type="http://schemas.openxmlformats.org/officeDocument/2006/relationships/theme" Target="theme/theme1.xml" /><Relationship Id="rId16" Type="http://schemas.openxmlformats.org/officeDocument/2006/relationships/tableStyles" Target="tableStyles.xml" /><Relationship Id="rId2" Type="http://schemas.openxmlformats.org/officeDocument/2006/relationships/slide" Target="slides/slide1.xml" /><Relationship Id="rId3" Type="http://schemas.openxmlformats.org/officeDocument/2006/relationships/slide" Target="slides/slide2.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image" Target="../media/image1.jpeg" /><Relationship Id="rId2"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showMasterSp="0" type="title" preserve="1">
  <p:cSld name="Title Slide">
    <p:spTree>
      <p:nvGrpSpPr>
        <p:cNvPr id="1" name=""/>
        <p:cNvGrpSpPr/>
        <p:nvPr/>
      </p:nvGrpSpPr>
      <p:grpSpPr>
        <a:xfrm>
          <a:off x="0" y="0"/>
          <a:ext cx="0" cy="0"/>
        </a:xfrm>
      </p:grpSpPr>
      <p:pic>
        <p:nvPicPr>
          <p:cNvPr id="7" name="Picture 6" descr="Brickwork-HD-R1a.jpg"/>
          <p:cNvPicPr>
            <a:picLocks noChangeAspect="1"/>
          </p:cNvPicPr>
          <p:nvPr/>
        </p:nvPicPr>
        <p:blipFill>
          <a:blip r:embed="rId1">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useBgFill="1">
        <p:nvSpPr>
          <p:cNvPr id="12" name="Freeform 11"/>
          <p:cNvSpPr/>
          <p:nvPr/>
        </p:nvSpPr>
        <p:spPr>
          <a:xfrm>
            <a:off x="-15875" y="0"/>
            <a:ext cx="11683810" cy="6588125"/>
          </a:xfrm>
          <a:custGeom>
            <a:rect l="l" t="t" r="r" b="b"/>
            <a:pathLst>
              <a:path w="11683810" h="6588125">
                <a:moveTo>
                  <a:pt x="0" y="0"/>
                </a:moveTo>
                <a:lnTo>
                  <a:pt x="11318691" y="0"/>
                </a:lnTo>
                <a:lnTo>
                  <a:pt x="11683810" y="5976938"/>
                </a:lnTo>
                <a:lnTo>
                  <a:pt x="15875" y="6588125"/>
                </a:lnTo>
                <a:cubicBezTo>
                  <a:pt x="10583" y="4386792"/>
                  <a:pt x="5292" y="2185458"/>
                  <a:pt x="0" y="0"/>
                </a:cubicBezTo>
                <a:close/>
              </a:path>
            </a:pathLst>
          </a:custGeom>
          <a:ln>
            <a:noFill/>
          </a:ln>
          <a:effectLst>
            <a:outerShdw blurRad="101600" dist="152400" dir="4380000" algn="tl" rotWithShape="0">
              <a:srgbClr val="000000">
                <a:alpha val="43000"/>
              </a:srgbClr>
            </a:outerShdw>
          </a:effectLst>
        </p:spPr>
        <p:style>
          <a:lnRef idx="1">
            <a:schemeClr val="accent1"/>
          </a:lnRef>
          <a:fillRef idx="3">
            <a:schemeClr val="accent1"/>
          </a:fillRef>
          <a:effectRef idx="2">
            <a:schemeClr val="accent1"/>
          </a:effectRef>
          <a:fontRef idx="minor">
            <a:schemeClr val="lt1"/>
          </a:fontRef>
        </p:style>
        <p:txBody>
          <a:bodyPr/>
          <a:lstStyle/>
          <a:p/>
        </p:txBody>
      </p:sp>
      <p:sp>
        <p:nvSpPr>
          <p:cNvPr id="14" name="Freeform 13"/>
          <p:cNvSpPr/>
          <p:nvPr/>
        </p:nvSpPr>
        <p:spPr>
          <a:xfrm>
            <a:off x="0" y="4282257"/>
            <a:ext cx="11329257" cy="2028845"/>
          </a:xfrm>
          <a:custGeom>
            <a:rect l="l" t="t" r="r" b="b"/>
            <a:pathLst>
              <a:path w="11329257" h="2028844">
                <a:moveTo>
                  <a:pt x="0" y="588520"/>
                </a:moveTo>
                <a:lnTo>
                  <a:pt x="11244075" y="0"/>
                </a:lnTo>
                <a:lnTo>
                  <a:pt x="11329257" y="1424838"/>
                </a:lnTo>
                <a:lnTo>
                  <a:pt x="0" y="2028845"/>
                </a:lnTo>
                <a:lnTo>
                  <a:pt x="0" y="588520"/>
                </a:lnTo>
                <a:close/>
              </a:path>
            </a:pathLst>
          </a:custGeom>
          <a:gradFill flip="none" rotWithShape="1">
            <a:gsLst>
              <a:gs pos="34000">
                <a:schemeClr val="accent1"/>
              </a:gs>
              <a:gs pos="100000">
                <a:schemeClr val="accent1">
                  <a:lumMod val="75000"/>
                </a:schemeClr>
              </a:gs>
            </a:gsLst>
            <a:path path="circle">
              <a:fillToRect l="50000" t="50000" r="50000" b="50000"/>
            </a:path>
          </a:gradFill>
          <a:ln>
            <a:noFill/>
          </a:ln>
        </p:spPr>
        <p:style>
          <a:lnRef idx="1">
            <a:schemeClr val="accent1"/>
          </a:lnRef>
          <a:fillRef idx="3">
            <a:schemeClr val="accent1"/>
          </a:fillRef>
          <a:effectRef idx="2">
            <a:schemeClr val="accent1"/>
          </a:effectRef>
          <a:fontRef idx="minor">
            <a:schemeClr val="lt1"/>
          </a:fontRef>
        </p:style>
        <p:txBody>
          <a:bodyPr/>
          <a:lstStyle/>
          <a:p/>
        </p:txBody>
      </p:sp>
      <p:sp>
        <p:nvSpPr>
          <p:cNvPr id="26" name="Freeform 25"/>
          <p:cNvSpPr/>
          <p:nvPr/>
        </p:nvSpPr>
        <p:spPr>
          <a:xfrm>
            <a:off x="0" y="0"/>
            <a:ext cx="8719579" cy="456877"/>
          </a:xfrm>
          <a:custGeom>
            <a:rect l="l" t="t" r="r" b="b"/>
            <a:pathLst>
              <a:path w="8719579" h="456877">
                <a:moveTo>
                  <a:pt x="0" y="0"/>
                </a:moveTo>
                <a:lnTo>
                  <a:pt x="8719579" y="0"/>
                </a:lnTo>
                <a:lnTo>
                  <a:pt x="0" y="456877"/>
                </a:lnTo>
                <a:lnTo>
                  <a:pt x="0" y="0"/>
                </a:lnTo>
                <a:close/>
              </a:path>
            </a:pathLst>
          </a:custGeom>
          <a:gradFill flip="none" rotWithShape="1">
            <a:gsLst>
              <a:gs pos="34000">
                <a:schemeClr val="accent1"/>
              </a:gs>
              <a:gs pos="100000">
                <a:schemeClr val="accent1">
                  <a:lumMod val="75000"/>
                </a:schemeClr>
              </a:gs>
            </a:gsLst>
            <a:path path="circle">
              <a:fillToRect l="50000" t="50000" r="50000" b="50000"/>
            </a:path>
          </a:gradFill>
          <a:ln>
            <a:noFill/>
          </a:ln>
        </p:spPr>
        <p:style>
          <a:lnRef idx="1">
            <a:schemeClr val="accent1"/>
          </a:lnRef>
          <a:fillRef idx="3">
            <a:schemeClr val="accent1"/>
          </a:fillRef>
          <a:effectRef idx="2">
            <a:schemeClr val="accent1"/>
          </a:effectRef>
          <a:fontRef idx="minor">
            <a:schemeClr val="lt1"/>
          </a:fontRef>
        </p:style>
        <p:txBody>
          <a:bodyPr/>
          <a:lstStyle/>
          <a:p/>
        </p:txBody>
      </p:sp>
      <p:sp>
        <p:nvSpPr>
          <p:cNvPr id="15" name="Freeform 14"/>
          <p:cNvSpPr/>
          <p:nvPr/>
        </p:nvSpPr>
        <p:spPr>
          <a:xfrm rot="21420000">
            <a:off x="-161800" y="293317"/>
            <a:ext cx="11367116" cy="5751804"/>
          </a:xfrm>
          <a:custGeom>
            <a:rect l="l" t="t" r="r" b="b"/>
            <a:pathLst>
              <a:path w="11367116" h="5751804">
                <a:moveTo>
                  <a:pt x="11346705" y="0"/>
                </a:moveTo>
                <a:cubicBezTo>
                  <a:pt x="11353509" y="1915114"/>
                  <a:pt x="11360312" y="3830229"/>
                  <a:pt x="11367116" y="5745343"/>
                </a:cubicBezTo>
                <a:lnTo>
                  <a:pt x="0" y="5751804"/>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txBody>
          <a:bodyPr/>
          <a:lstStyle/>
          <a:p/>
        </p:txBody>
      </p:sp>
      <p:sp>
        <p:nvSpPr>
          <p:cNvPr id="2" name="Title 1"/>
          <p:cNvSpPr>
            <a:spLocks noGrp="1"/>
          </p:cNvSpPr>
          <p:nvPr>
            <p:ph type="ctrTitle"/>
          </p:nvPr>
        </p:nvSpPr>
        <p:spPr>
          <a:xfrm rot="21420000">
            <a:off x="891201" y="662656"/>
            <a:ext cx="9755187" cy="2766528"/>
          </a:xfrm>
        </p:spPr>
        <p:txBody>
          <a:bodyPr anchor="b">
            <a:normAutofit/>
          </a:bodyPr>
          <a:lstStyle>
            <a:lvl1pPr algn="r">
              <a:defRPr sz="8000"/>
            </a:lvl1pPr>
          </a:lstStyle>
          <a:p>
            <a:r>
              <a:rPr lang="en-US" smtClean="0"/>
              <a:t>Click to edit Master title style</a:t>
            </a:r>
            <a:endParaRPr lang="en-US"/>
          </a:p>
        </p:txBody>
      </p:sp>
      <p:sp>
        <p:nvSpPr>
          <p:cNvPr id="3" name="Subtitle 2"/>
          <p:cNvSpPr>
            <a:spLocks noGrp="1"/>
          </p:cNvSpPr>
          <p:nvPr>
            <p:ph type="subTitle" idx="1"/>
          </p:nvPr>
        </p:nvSpPr>
        <p:spPr>
          <a:xfrm rot="21420000">
            <a:off x="983062" y="3505209"/>
            <a:ext cx="9755187" cy="550333"/>
          </a:xfrm>
        </p:spPr>
        <p:txBody>
          <a:bodyPr anchor="t">
            <a:noAutofit/>
          </a:bodyPr>
          <a:lstStyle>
            <a:lvl1pPr marL="0" indent="0" algn="r">
              <a:buNone/>
              <a:defRPr sz="2800">
                <a:solidFill>
                  <a:schemeClr val="bg1">
                    <a:lumMod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a:xfrm rot="21420000">
            <a:off x="4948541" y="4578463"/>
            <a:ext cx="6143653" cy="1163112"/>
          </a:xfrm>
        </p:spPr>
        <p:txBody>
          <a:bodyPr/>
          <a:lstStyle>
            <a:lvl1pPr algn="ctr">
              <a:defRPr sz="5400">
                <a:solidFill>
                  <a:schemeClr val="accent1">
                    <a:lumMod val="40000"/>
                    <a:lumOff val="60000"/>
                  </a:schemeClr>
                </a:solidFill>
              </a:defRPr>
            </a:lvl1pPr>
          </a:lstStyle>
          <a:p>
            <a:fld id="{F7AFFB9B-9FB8-469E-96F9-4D32314110B6}" type="datetimeFigureOut">
              <a:rPr lang="en-US" smtClean="0"/>
              <a:t>3/23/2021</a:t>
            </a:fld>
            <a:endParaRPr lang="en-US"/>
          </a:p>
        </p:txBody>
      </p:sp>
      <p:sp>
        <p:nvSpPr>
          <p:cNvPr id="5" name="Footer Placeholder 4"/>
          <p:cNvSpPr>
            <a:spLocks noGrp="1"/>
          </p:cNvSpPr>
          <p:nvPr>
            <p:ph type="ftr" sz="quarter" idx="11"/>
          </p:nvPr>
        </p:nvSpPr>
        <p:spPr>
          <a:xfrm rot="21420000">
            <a:off x="-9144" y="4882896"/>
            <a:ext cx="4050792" cy="1197864"/>
          </a:xfrm>
        </p:spPr>
        <p:txBody>
          <a:bodyPr vert="horz" lIns="91440" tIns="45720" rIns="91440" bIns="45720" rtlCol="0" anchor="ctr"/>
          <a:lstStyle>
            <a:lvl1pPr algn="r">
              <a:defRPr lang="en-US" sz="5400"/>
            </a:lvl1pPr>
          </a:lstStyle>
          <a:p>
            <a:endParaRPr lang="en-US"/>
          </a:p>
        </p:txBody>
      </p:sp>
      <p:sp>
        <p:nvSpPr>
          <p:cNvPr id="6" name="Slide Number Placeholder 5"/>
          <p:cNvSpPr>
            <a:spLocks noGrp="1"/>
          </p:cNvSpPr>
          <p:nvPr>
            <p:ph type="sldNum" sz="quarter" idx="12"/>
          </p:nvPr>
        </p:nvSpPr>
        <p:spPr>
          <a:xfrm rot="21420000">
            <a:off x="9851758" y="3832648"/>
            <a:ext cx="907186" cy="498470"/>
          </a:xfrm>
        </p:spPr>
        <p:txBody>
          <a:bodyPr/>
          <a:lstStyle>
            <a:lvl1pPr>
              <a:defRPr sz="2400">
                <a:solidFill>
                  <a:schemeClr val="tx1">
                    <a:lumMod val="75000"/>
                    <a:lumOff val="25000"/>
                  </a:schemeClr>
                </a:solidFill>
              </a:defRPr>
            </a:lvl1pPr>
          </a:lstStyle>
          <a:p>
            <a:fld id="{6D22F896-40B5-4ADD-8801-0D06FADFA095}" type="slidenum">
              <a:rPr lang="en-US" smtClean="0"/>
              <a:t>‹#›</a:t>
            </a:fld>
            <a:endParaRPr lang="en-US"/>
          </a:p>
        </p:txBody>
      </p:sp>
      <p:sp>
        <p:nvSpPr>
          <p:cNvPr id="25" name="5-Point Star 24"/>
          <p:cNvSpPr/>
          <p:nvPr/>
        </p:nvSpPr>
        <p:spPr>
          <a:xfrm rot="21420000">
            <a:off x="4221385" y="5111356"/>
            <a:ext cx="515386" cy="515386"/>
          </a:xfrm>
          <a:prstGeom prst="star5">
            <a:avLst>
              <a:gd name="adj" fmla="val 26693"/>
              <a:gd name="hf" fmla="val 105146"/>
              <a:gd name="vf" fmla="val 110557"/>
            </a:avLst>
          </a:prstGeom>
          <a:solidFill>
            <a:schemeClr val="accent1">
              <a:lumMod val="40000"/>
              <a:lumOff val="60000"/>
              <a:alpha val="60000"/>
            </a:schemeClr>
          </a:solidFill>
          <a:ln>
            <a:noFill/>
          </a:ln>
        </p:spPr>
        <p:style>
          <a:lnRef idx="1">
            <a:schemeClr val="accent1"/>
          </a:lnRef>
          <a:fillRef idx="3">
            <a:schemeClr val="accent1"/>
          </a:fillRef>
          <a:effectRef idx="2">
            <a:schemeClr val="accent1"/>
          </a:effectRef>
          <a:fontRef idx="minor">
            <a:schemeClr val="lt1"/>
          </a:fontRef>
        </p:style>
        <p:txBody>
          <a:bodyPr/>
          <a:lstStyle/>
          <a:p/>
        </p:txBody>
      </p:sp>
    </p:spTree>
    <p:extLst>
      <p:ext uri="{BB962C8B-B14F-4D97-AF65-F5344CB8AC3E}">
        <p14:creationId xmlns:p14="http://schemas.microsoft.com/office/powerpoint/2010/main" val="41137695"/>
      </p:ext>
    </p:extLst>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Panoramic Picture with Caption">
    <p:spTree>
      <p:nvGrpSpPr>
        <p:cNvPr id="1" name=""/>
        <p:cNvGrpSpPr/>
        <p:nvPr/>
      </p:nvGrpSpPr>
      <p:grpSpPr>
        <a:xfrm>
          <a:off x="0" y="0"/>
          <a:ext cx="0" cy="0"/>
        </a:xfrm>
      </p:grpSpPr>
      <p:sp>
        <p:nvSpPr>
          <p:cNvPr id="2" name="Title 1"/>
          <p:cNvSpPr>
            <a:spLocks noGrp="1"/>
          </p:cNvSpPr>
          <p:nvPr>
            <p:ph type="title"/>
          </p:nvPr>
        </p:nvSpPr>
        <p:spPr>
          <a:xfrm>
            <a:off x="685800" y="4106333"/>
            <a:ext cx="10394708" cy="588846"/>
          </a:xfrm>
        </p:spPr>
        <p:txBody>
          <a:bodyPr anchor="b"/>
          <a:lstStyle>
            <a:lvl1pPr>
              <a:defRPr sz="3200"/>
            </a:lvl1pPr>
          </a:lstStyle>
          <a:p>
            <a:r>
              <a:rPr lang="en-US" smtClean="0"/>
              <a:t>Click to edit Master title style</a:t>
            </a:r>
            <a:endParaRPr lang="en-US"/>
          </a:p>
        </p:txBody>
      </p:sp>
      <p:sp>
        <p:nvSpPr>
          <p:cNvPr id="3" name="Picture Placeholder 2"/>
          <p:cNvSpPr>
            <a:spLocks noGrp="1" noChangeAspect="1"/>
          </p:cNvSpPr>
          <p:nvPr>
            <p:ph type="pic" idx="1"/>
          </p:nvPr>
        </p:nvSpPr>
        <p:spPr>
          <a:xfrm>
            <a:off x="685801" y="685799"/>
            <a:ext cx="10392513" cy="319490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780" y="4702923"/>
            <a:ext cx="10394728" cy="682472"/>
          </a:xfrm>
        </p:spPr>
        <p:txBody>
          <a:bodyPr anchor="t"/>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341D2AC3-6A0B-4169-B1EA-E3AE8B351BDD}"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908391144"/>
      </p:ext>
    </p:extLst>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Title and Caption">
    <p:spTree>
      <p:nvGrpSpPr>
        <p:cNvPr id="1" name=""/>
        <p:cNvGrpSpPr/>
        <p:nvPr/>
      </p:nvGrpSpPr>
      <p:grpSpPr>
        <a:xfrm>
          <a:off x="0" y="0"/>
          <a:ext cx="0" cy="0"/>
        </a:xfrm>
      </p:grpSpPr>
      <p:sp>
        <p:nvSpPr>
          <p:cNvPr id="2" name="Title 1"/>
          <p:cNvSpPr>
            <a:spLocks noGrp="1"/>
          </p:cNvSpPr>
          <p:nvPr>
            <p:ph type="title"/>
          </p:nvPr>
        </p:nvSpPr>
        <p:spPr>
          <a:xfrm>
            <a:off x="685801" y="685800"/>
            <a:ext cx="10396902" cy="3194903"/>
          </a:xfrm>
        </p:spPr>
        <p:txBody>
          <a:bodyPr anchor="ctr">
            <a:normAutofit/>
          </a:bodyPr>
          <a:lstStyle>
            <a:lvl1pPr algn="ctr">
              <a:defRPr sz="4800"/>
            </a:lvl1pPr>
          </a:lstStyle>
          <a:p>
            <a:r>
              <a:rPr lang="en-US" smtClean="0"/>
              <a:t>Click to edit Master title style</a:t>
            </a:r>
            <a:endParaRPr lang="en-US"/>
          </a:p>
        </p:txBody>
      </p:sp>
      <p:sp>
        <p:nvSpPr>
          <p:cNvPr id="4" name="Text Placeholder 3"/>
          <p:cNvSpPr>
            <a:spLocks noGrp="1"/>
          </p:cNvSpPr>
          <p:nvPr>
            <p:ph type="body" sz="half" idx="2"/>
          </p:nvPr>
        </p:nvSpPr>
        <p:spPr>
          <a:xfrm>
            <a:off x="685779" y="4106333"/>
            <a:ext cx="10394729" cy="1273606"/>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DD4B9363-8B87-41B7-9F8E-64519CBB8F34}"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086884762"/>
      </p:ext>
    </p:extLst>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Quote with Caption">
    <p:spTree>
      <p:nvGrpSpPr>
        <p:cNvPr id="1" name=""/>
        <p:cNvGrpSpPr/>
        <p:nvPr/>
      </p:nvGrpSpPr>
      <p:grpSpPr>
        <a:xfrm>
          <a:off x="0" y="0"/>
          <a:ext cx="0" cy="0"/>
        </a:xfrm>
      </p:grpSpPr>
      <p:sp>
        <p:nvSpPr>
          <p:cNvPr id="2" name="Title 1"/>
          <p:cNvSpPr>
            <a:spLocks noGrp="1"/>
          </p:cNvSpPr>
          <p:nvPr>
            <p:ph type="title"/>
          </p:nvPr>
        </p:nvSpPr>
        <p:spPr>
          <a:xfrm>
            <a:off x="1121732" y="685800"/>
            <a:ext cx="9525020" cy="2916704"/>
          </a:xfrm>
        </p:spPr>
        <p:txBody>
          <a:bodyPr anchor="ctr">
            <a:normAutofit/>
          </a:bodyPr>
          <a:lstStyle>
            <a:lvl1pPr algn="ctr">
              <a:defRPr sz="4800"/>
            </a:lvl1pPr>
          </a:lstStyle>
          <a:p>
            <a:r>
              <a:rPr lang="en-US" smtClean="0"/>
              <a:t>Click to edit Master title style</a:t>
            </a:r>
            <a:endParaRPr lang="en-US"/>
          </a:p>
        </p:txBody>
      </p:sp>
      <p:sp>
        <p:nvSpPr>
          <p:cNvPr id="12" name="Text Placeholder 3"/>
          <p:cNvSpPr>
            <a:spLocks noGrp="1"/>
          </p:cNvSpPr>
          <p:nvPr>
            <p:ph type="body" sz="half" idx="13"/>
          </p:nvPr>
        </p:nvSpPr>
        <p:spPr>
          <a:xfrm>
            <a:off x="1550264" y="3610032"/>
            <a:ext cx="8667956" cy="377768"/>
          </a:xfrm>
        </p:spPr>
        <p:txBody>
          <a:bodyPr anchor="t">
            <a:normAutofit/>
          </a:bodyPr>
          <a:lstStyle>
            <a:lvl1pPr marL="0" indent="0" algn="r">
              <a:buNone/>
              <a:defRPr sz="1400">
                <a:solidFill>
                  <a:schemeClr val="tx1">
                    <a:lumMod val="50000"/>
                    <a:lumOff val="50000"/>
                  </a:schemeClr>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4" name="Text Placeholder 3"/>
          <p:cNvSpPr>
            <a:spLocks noGrp="1"/>
          </p:cNvSpPr>
          <p:nvPr>
            <p:ph type="body" sz="half" idx="2"/>
          </p:nvPr>
        </p:nvSpPr>
        <p:spPr>
          <a:xfrm>
            <a:off x="685801" y="4106334"/>
            <a:ext cx="10396882" cy="1268252"/>
          </a:xfrm>
        </p:spPr>
        <p:txBody>
          <a:bodyPr anchor="ctr">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AEF5746-5284-4951-9F37-7AE924EDBCB7}"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
        <p:nvSpPr>
          <p:cNvPr id="13" name="TextBox 12"/>
          <p:cNvSpPr txBox="1"/>
          <p:nvPr/>
        </p:nvSpPr>
        <p:spPr>
          <a:xfrm>
            <a:off x="685801" y="892628"/>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a:solidFill>
                  <a:schemeClr val="tx1"/>
                </a:solidFill>
                <a:effectLst/>
              </a:rPr>
              <a:t>“</a:t>
            </a:r>
          </a:p>
        </p:txBody>
      </p:sp>
      <p:sp>
        <p:nvSpPr>
          <p:cNvPr id="14" name="TextBox 13"/>
          <p:cNvSpPr txBox="1"/>
          <p:nvPr/>
        </p:nvSpPr>
        <p:spPr>
          <a:xfrm>
            <a:off x="10473083" y="2922827"/>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a:solidFill>
                  <a:schemeClr val="tx1"/>
                </a:solidFill>
                <a:effectLst/>
              </a:rPr>
              <a:t>”</a:t>
            </a:r>
          </a:p>
        </p:txBody>
      </p:sp>
    </p:spTree>
    <p:extLst>
      <p:ext uri="{BB962C8B-B14F-4D97-AF65-F5344CB8AC3E}">
        <p14:creationId xmlns:p14="http://schemas.microsoft.com/office/powerpoint/2010/main" val="3674931942"/>
      </p:ext>
    </p:extLst>
  </p:cSld>
  <p:clrMapOvr>
    <a:masterClrMapping/>
  </p:clrMapOvr>
  <p:transition/>
  <p:timing/>
</p:sldLayout>
</file>

<file path=ppt/slideLayouts/slideLayout1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Name Card">
    <p:spTree>
      <p:nvGrpSpPr>
        <p:cNvPr id="1" name=""/>
        <p:cNvGrpSpPr/>
        <p:nvPr/>
      </p:nvGrpSpPr>
      <p:grpSpPr>
        <a:xfrm>
          <a:off x="0" y="0"/>
          <a:ext cx="0" cy="0"/>
        </a:xfrm>
      </p:grpSpPr>
      <p:sp>
        <p:nvSpPr>
          <p:cNvPr id="2" name="Title 1"/>
          <p:cNvSpPr>
            <a:spLocks noGrp="1"/>
          </p:cNvSpPr>
          <p:nvPr>
            <p:ph type="title"/>
          </p:nvPr>
        </p:nvSpPr>
        <p:spPr>
          <a:xfrm>
            <a:off x="685800" y="1723854"/>
            <a:ext cx="10394707" cy="2511835"/>
          </a:xfrm>
        </p:spPr>
        <p:txBody>
          <a:bodyPr anchor="b">
            <a:normAutofit/>
          </a:bodyPr>
          <a:lstStyle>
            <a:lvl1pPr algn="l">
              <a:defRPr sz="4800"/>
            </a:lvl1pPr>
          </a:lstStyle>
          <a:p>
            <a:r>
              <a:rPr lang="en-US" smtClean="0"/>
              <a:t>Click to edit Master title style</a:t>
            </a:r>
            <a:endParaRPr lang="en-US"/>
          </a:p>
        </p:txBody>
      </p:sp>
      <p:sp>
        <p:nvSpPr>
          <p:cNvPr id="4" name="Text Placeholder 3"/>
          <p:cNvSpPr>
            <a:spLocks noGrp="1"/>
          </p:cNvSpPr>
          <p:nvPr>
            <p:ph type="body" sz="half" idx="2"/>
          </p:nvPr>
        </p:nvSpPr>
        <p:spPr>
          <a:xfrm>
            <a:off x="685800" y="4247468"/>
            <a:ext cx="10394707" cy="1140644"/>
          </a:xfrm>
        </p:spPr>
        <p:txBody>
          <a:bodyPr anchor="t">
            <a:normAutofit/>
          </a:bodyPr>
          <a:lstStyle>
            <a:lvl1pPr marL="0" indent="0" algn="l">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02398B29-7265-4A65-A2A4-6703C057B7C1}"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204088982"/>
      </p:ext>
    </p:extLst>
  </p:cSld>
  <p:clrMapOvr>
    <a:masterClrMapping/>
  </p:clrMapOvr>
  <p:transition/>
  <p:timing/>
</p:sldLayout>
</file>

<file path=ppt/slideLayouts/slideLayout1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3 Column">
    <p:spTree>
      <p:nvGrpSpPr>
        <p:cNvPr id="1" name=""/>
        <p:cNvGrpSpPr/>
        <p:nvPr/>
      </p:nvGrpSpPr>
      <p:grpSpPr>
        <a:xfrm>
          <a:off x="0" y="0"/>
          <a:ext cx="0" cy="0"/>
        </a:xfrm>
      </p:grpSpPr>
      <p:sp>
        <p:nvSpPr>
          <p:cNvPr id="15" name="Title 1"/>
          <p:cNvSpPr>
            <a:spLocks noGrp="1"/>
          </p:cNvSpPr>
          <p:nvPr>
            <p:ph type="title"/>
          </p:nvPr>
        </p:nvSpPr>
        <p:spPr>
          <a:xfrm>
            <a:off x="685802" y="685800"/>
            <a:ext cx="10394706" cy="1151965"/>
          </a:xfrm>
        </p:spPr>
        <p:txBody>
          <a:bodyPr/>
          <a:lstStyle>
            <a:lvl1pPr algn="ctr">
              <a:defRPr/>
            </a:lvl1pPr>
          </a:lstStyle>
          <a:p>
            <a:r>
              <a:rPr lang="en-US" smtClean="0"/>
              <a:t>Click to edit Master title style</a:t>
            </a:r>
            <a:endParaRPr lang="en-US"/>
          </a:p>
        </p:txBody>
      </p:sp>
      <p:sp>
        <p:nvSpPr>
          <p:cNvPr id="7" name="Text Placeholder 2"/>
          <p:cNvSpPr>
            <a:spLocks noGrp="1"/>
          </p:cNvSpPr>
          <p:nvPr>
            <p:ph type="body" idx="1"/>
          </p:nvPr>
        </p:nvSpPr>
        <p:spPr>
          <a:xfrm>
            <a:off x="685802" y="2063395"/>
            <a:ext cx="3310128"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8" name="Text Placeholder 3"/>
          <p:cNvSpPr>
            <a:spLocks noGrp="1"/>
          </p:cNvSpPr>
          <p:nvPr>
            <p:ph type="body" sz="half" idx="15"/>
          </p:nvPr>
        </p:nvSpPr>
        <p:spPr>
          <a:xfrm>
            <a:off x="685802" y="2639658"/>
            <a:ext cx="3310128"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9" name="Text Placeholder 4"/>
          <p:cNvSpPr>
            <a:spLocks noGrp="1"/>
          </p:cNvSpPr>
          <p:nvPr>
            <p:ph type="body" sz="quarter" idx="3"/>
          </p:nvPr>
        </p:nvSpPr>
        <p:spPr>
          <a:xfrm>
            <a:off x="4234622" y="2063395"/>
            <a:ext cx="3310128"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0" name="Text Placeholder 3"/>
          <p:cNvSpPr>
            <a:spLocks noGrp="1"/>
          </p:cNvSpPr>
          <p:nvPr>
            <p:ph type="body" sz="half" idx="16"/>
          </p:nvPr>
        </p:nvSpPr>
        <p:spPr>
          <a:xfrm>
            <a:off x="4234621" y="2639658"/>
            <a:ext cx="3310128"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1" name="Text Placeholder 4"/>
          <p:cNvSpPr>
            <a:spLocks noGrp="1"/>
          </p:cNvSpPr>
          <p:nvPr>
            <p:ph type="body" sz="quarter" idx="13"/>
          </p:nvPr>
        </p:nvSpPr>
        <p:spPr>
          <a:xfrm>
            <a:off x="7770380" y="2063395"/>
            <a:ext cx="3310128" cy="576262"/>
          </a:xfrm>
        </p:spPr>
        <p:txBody>
          <a:bodyPr anchor="b">
            <a:noAutofit/>
          </a:bodyPr>
          <a:lstStyle>
            <a:lvl1pPr marL="0" indent="0" algn="ctr">
              <a:lnSpc>
                <a:spcPct val="90000"/>
              </a:lnSpc>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Text Placeholder 3"/>
          <p:cNvSpPr>
            <a:spLocks noGrp="1"/>
          </p:cNvSpPr>
          <p:nvPr>
            <p:ph type="body" sz="half" idx="17"/>
          </p:nvPr>
        </p:nvSpPr>
        <p:spPr>
          <a:xfrm>
            <a:off x="7770380" y="2639658"/>
            <a:ext cx="3310128" cy="2734928"/>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28FBA082-94DF-4C4B-A041-6624924AB0A8}" type="datetimeFigureOut">
              <a:rPr lang="en-US" smtClean="0"/>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202786262"/>
      </p:ext>
    </p:extLst>
  </p:cSld>
  <p:clrMapOvr>
    <a:masterClrMapping/>
  </p:clrMapOvr>
  <p:transition/>
  <p:timing/>
</p:sldLayout>
</file>

<file path=ppt/slideLayouts/slideLayout1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reserve="1">
  <p:cSld name="3 Picture Column">
    <p:spTree>
      <p:nvGrpSpPr>
        <p:cNvPr id="1" name=""/>
        <p:cNvGrpSpPr/>
        <p:nvPr/>
      </p:nvGrpSpPr>
      <p:grpSpPr>
        <a:xfrm>
          <a:off x="0" y="0"/>
          <a:ext cx="0" cy="0"/>
        </a:xfrm>
      </p:grpSpPr>
      <p:sp>
        <p:nvSpPr>
          <p:cNvPr id="30" name="Title 1"/>
          <p:cNvSpPr>
            <a:spLocks noGrp="1"/>
          </p:cNvSpPr>
          <p:nvPr>
            <p:ph type="title"/>
          </p:nvPr>
        </p:nvSpPr>
        <p:spPr>
          <a:xfrm>
            <a:off x="685801" y="685800"/>
            <a:ext cx="10396882" cy="1151965"/>
          </a:xfrm>
        </p:spPr>
        <p:txBody>
          <a:bodyPr/>
          <a:lstStyle>
            <a:lvl1pPr algn="ctr">
              <a:defRPr/>
            </a:lvl1pPr>
          </a:lstStyle>
          <a:p>
            <a:r>
              <a:rPr lang="en-US" smtClean="0"/>
              <a:t>Click to edit Master title style</a:t>
            </a:r>
            <a:endParaRPr lang="en-US"/>
          </a:p>
        </p:txBody>
      </p:sp>
      <p:sp>
        <p:nvSpPr>
          <p:cNvPr id="19" name="Text Placeholder 2"/>
          <p:cNvSpPr>
            <a:spLocks noGrp="1"/>
          </p:cNvSpPr>
          <p:nvPr>
            <p:ph type="body" idx="1"/>
          </p:nvPr>
        </p:nvSpPr>
        <p:spPr>
          <a:xfrm>
            <a:off x="691840" y="3813025"/>
            <a:ext cx="3310128"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Picture Placeholder 2"/>
          <p:cNvSpPr>
            <a:spLocks noGrp="1" noChangeAspect="1"/>
          </p:cNvSpPr>
          <p:nvPr>
            <p:ph type="pic" idx="15"/>
          </p:nvPr>
        </p:nvSpPr>
        <p:spPr>
          <a:xfrm>
            <a:off x="685780" y="2063395"/>
            <a:ext cx="3310128" cy="1536725"/>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a:p>
        </p:txBody>
      </p:sp>
      <p:sp>
        <p:nvSpPr>
          <p:cNvPr id="21" name="Text Placeholder 3"/>
          <p:cNvSpPr>
            <a:spLocks noGrp="1"/>
          </p:cNvSpPr>
          <p:nvPr>
            <p:ph type="body" sz="half" idx="18"/>
          </p:nvPr>
        </p:nvSpPr>
        <p:spPr>
          <a:xfrm>
            <a:off x="691840" y="4389287"/>
            <a:ext cx="3310128" cy="985299"/>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2" name="Text Placeholder 4"/>
          <p:cNvSpPr>
            <a:spLocks noGrp="1"/>
          </p:cNvSpPr>
          <p:nvPr>
            <p:ph type="body" sz="quarter" idx="3"/>
          </p:nvPr>
        </p:nvSpPr>
        <p:spPr>
          <a:xfrm>
            <a:off x="4237410" y="3813025"/>
            <a:ext cx="3310128"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3" name="Picture Placeholder 2"/>
          <p:cNvSpPr>
            <a:spLocks noGrp="1" noChangeAspect="1"/>
          </p:cNvSpPr>
          <p:nvPr>
            <p:ph type="pic" idx="21"/>
          </p:nvPr>
        </p:nvSpPr>
        <p:spPr>
          <a:xfrm>
            <a:off x="4235999" y="2063395"/>
            <a:ext cx="3310128" cy="1535237"/>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a:p>
        </p:txBody>
      </p:sp>
      <p:sp>
        <p:nvSpPr>
          <p:cNvPr id="24" name="Text Placeholder 3"/>
          <p:cNvSpPr>
            <a:spLocks noGrp="1"/>
          </p:cNvSpPr>
          <p:nvPr>
            <p:ph type="body" sz="half" idx="19"/>
          </p:nvPr>
        </p:nvSpPr>
        <p:spPr>
          <a:xfrm>
            <a:off x="4235999" y="4389286"/>
            <a:ext cx="3310128" cy="985300"/>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25" name="Text Placeholder 4"/>
          <p:cNvSpPr>
            <a:spLocks noGrp="1"/>
          </p:cNvSpPr>
          <p:nvPr>
            <p:ph type="body" sz="quarter" idx="13"/>
          </p:nvPr>
        </p:nvSpPr>
        <p:spPr>
          <a:xfrm>
            <a:off x="7768944" y="3813025"/>
            <a:ext cx="3310128" cy="576262"/>
          </a:xfrm>
        </p:spPr>
        <p:txBody>
          <a:bodyPr anchor="b">
            <a:noAutofit/>
          </a:bodyPr>
          <a:lstStyle>
            <a:lvl1pPr marL="0" indent="0" algn="ctr">
              <a:lnSpc>
                <a:spcPct val="90000"/>
              </a:lnSpc>
              <a:buNone/>
              <a:defRPr sz="22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6" name="Picture Placeholder 2"/>
          <p:cNvSpPr>
            <a:spLocks noGrp="1" noChangeAspect="1"/>
          </p:cNvSpPr>
          <p:nvPr>
            <p:ph type="pic" idx="22"/>
          </p:nvPr>
        </p:nvSpPr>
        <p:spPr>
          <a:xfrm>
            <a:off x="7768819" y="2063394"/>
            <a:ext cx="3310128" cy="1537196"/>
          </a:xfrm>
          <a:prstGeom prst="roundRect">
            <a:avLst>
              <a:gd name="adj" fmla="val 0"/>
            </a:avLst>
          </a:prstGeom>
          <a:ln w="57150" cmpd="thinThick">
            <a:solidFill>
              <a:schemeClr val="bg1">
                <a:lumMod val="50000"/>
              </a:schemeClr>
            </a:solidFill>
            <a:miter lim="800000"/>
          </a:ln>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a:p>
        </p:txBody>
      </p:sp>
      <p:sp>
        <p:nvSpPr>
          <p:cNvPr id="27" name="Text Placeholder 3"/>
          <p:cNvSpPr>
            <a:spLocks noGrp="1"/>
          </p:cNvSpPr>
          <p:nvPr>
            <p:ph type="body" sz="half" idx="20"/>
          </p:nvPr>
        </p:nvSpPr>
        <p:spPr>
          <a:xfrm>
            <a:off x="7768819" y="4389284"/>
            <a:ext cx="3310128" cy="985302"/>
          </a:xfrm>
        </p:spPr>
        <p:txBody>
          <a:bodyPr anchor="t">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3" name="Date Placeholder 2"/>
          <p:cNvSpPr>
            <a:spLocks noGrp="1"/>
          </p:cNvSpPr>
          <p:nvPr>
            <p:ph type="dt" sz="half" idx="10"/>
          </p:nvPr>
        </p:nvSpPr>
        <p:spPr/>
        <p:txBody>
          <a:bodyPr/>
          <a:lstStyle/>
          <a:p>
            <a:fld id="{B27686C4-3AB5-4E0C-86CA-FB108C350AA9}" type="datetimeFigureOut">
              <a:rPr lang="en-US" smtClean="0"/>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125349075"/>
      </p:ext>
    </p:extLst>
  </p:cSld>
  <p:clrMapOvr>
    <a:masterClrMapping/>
  </p:clrMapOvr>
  <p:transition/>
  <p:timing/>
</p:sldLayout>
</file>

<file path=ppt/slideLayouts/slideLayout1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lvl1pPr algn="r">
              <a:defRPr/>
            </a:lvl1pPr>
          </a:lstStyle>
          <a:p>
            <a:r>
              <a:rPr lang="en-US" smtClean="0"/>
              <a:t>Click to edit Master title style</a:t>
            </a:r>
            <a:endParaRPr lang="en-US"/>
          </a:p>
        </p:txBody>
      </p:sp>
      <p:sp>
        <p:nvSpPr>
          <p:cNvPr id="11" name="Vertical Text Placeholder 2"/>
          <p:cNvSpPr>
            <a:spLocks noGrp="1"/>
          </p:cNvSpPr>
          <p:nvPr>
            <p:ph type="body" orient="vert" sz="quarter" idx="13"/>
          </p:nvPr>
        </p:nvSpPr>
        <p:spPr>
          <a:xfrm>
            <a:off x="685800" y="2063396"/>
            <a:ext cx="10394707" cy="331119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9FF1211-4E0C-4AB3-B04F-585959BDAFE8}"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002159379"/>
      </p:ext>
    </p:extLst>
  </p:cSld>
  <p:clrMapOvr>
    <a:masterClrMapping/>
  </p:clrMapOvr>
  <p:transition/>
  <p:timing/>
</p:sldLayout>
</file>

<file path=ppt/slideLayouts/slideLayout1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8815862" y="685800"/>
            <a:ext cx="2264646" cy="4688785"/>
          </a:xfrm>
        </p:spPr>
        <p:txBody>
          <a:bodyPr vert="eaVert"/>
          <a:lstStyle>
            <a:lvl1pPr algn="l">
              <a:defRPr/>
            </a:lvl1pPr>
          </a:lstStyle>
          <a:p>
            <a:r>
              <a:rPr lang="en-US" smtClean="0"/>
              <a:t>Click to edit Master title style</a:t>
            </a:r>
            <a:endParaRPr lang="en-US"/>
          </a:p>
        </p:txBody>
      </p:sp>
      <p:sp>
        <p:nvSpPr>
          <p:cNvPr id="8" name="Vertical Text Placeholder 2"/>
          <p:cNvSpPr>
            <a:spLocks noGrp="1"/>
          </p:cNvSpPr>
          <p:nvPr>
            <p:ph type="body" orient="vert" sz="quarter" idx="13"/>
          </p:nvPr>
        </p:nvSpPr>
        <p:spPr>
          <a:xfrm>
            <a:off x="685800" y="685800"/>
            <a:ext cx="7904431" cy="4688785"/>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8BDECAF-D3BE-4069-9C78-642ECCD01477}"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549950697"/>
      </p:ext>
    </p:extLst>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12" name="Content Placeholder 2"/>
          <p:cNvSpPr>
            <a:spLocks noGrp="1"/>
          </p:cNvSpPr>
          <p:nvPr>
            <p:ph sz="quarter" idx="13"/>
          </p:nvPr>
        </p:nvSpPr>
        <p:spPr>
          <a:xfrm>
            <a:off x="685800" y="2063396"/>
            <a:ext cx="10394707" cy="3311189"/>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EFBDC27-E420-4878-9EE6-7B9656D6442A}"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334136424"/>
      </p:ext>
    </p:extLst>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685801" y="685800"/>
            <a:ext cx="10394707" cy="3193487"/>
          </a:xfrm>
        </p:spPr>
        <p:txBody>
          <a:bodyPr anchor="b">
            <a:normAutofit/>
          </a:bodyPr>
          <a:lstStyle>
            <a:lvl1pPr algn="l">
              <a:defRPr sz="5400"/>
            </a:lvl1pPr>
          </a:lstStyle>
          <a:p>
            <a:r>
              <a:rPr lang="en-US" smtClean="0"/>
              <a:t>Click to edit Master title style</a:t>
            </a:r>
            <a:endParaRPr lang="en-US"/>
          </a:p>
        </p:txBody>
      </p:sp>
      <p:sp>
        <p:nvSpPr>
          <p:cNvPr id="3" name="Text Placeholder 2"/>
          <p:cNvSpPr>
            <a:spLocks noGrp="1"/>
          </p:cNvSpPr>
          <p:nvPr>
            <p:ph type="body" idx="1"/>
          </p:nvPr>
        </p:nvSpPr>
        <p:spPr>
          <a:xfrm>
            <a:off x="685801" y="3742267"/>
            <a:ext cx="10394707" cy="1639614"/>
          </a:xfrm>
        </p:spPr>
        <p:txBody>
          <a:bodyPr anchor="t">
            <a:normAutofit/>
          </a:bodyPr>
          <a:lstStyle>
            <a:lvl1pPr marL="0" indent="0" algn="l">
              <a:buNone/>
              <a:defRPr sz="2000">
                <a:solidFill>
                  <a:schemeClr val="bg1">
                    <a:lumMod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0F7F47CF-67C9-420C-80A5-E2069FF0C2DF}" type="datetimeFigureOut">
              <a:rPr lang="en-US" smtClean="0"/>
              <a:t>3/23/2021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569367190"/>
      </p:ext>
    </p:extLst>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Two Content">
    <p:spTree>
      <p:nvGrpSpPr>
        <p:cNvPr id="1" name=""/>
        <p:cNvGrpSpPr/>
        <p:nvPr/>
      </p:nvGrpSpPr>
      <p:grpSpPr>
        <a:xfrm>
          <a:off x="0" y="0"/>
          <a:ext cx="0" cy="0"/>
        </a:xfrm>
      </p:grpSpPr>
      <p:sp>
        <p:nvSpPr>
          <p:cNvPr id="14" name="Title 1"/>
          <p:cNvSpPr>
            <a:spLocks noGrp="1"/>
          </p:cNvSpPr>
          <p:nvPr>
            <p:ph type="title"/>
          </p:nvPr>
        </p:nvSpPr>
        <p:spPr>
          <a:xfrm>
            <a:off x="685801" y="685800"/>
            <a:ext cx="10396882" cy="1158140"/>
          </a:xfrm>
        </p:spPr>
        <p:txBody>
          <a:bodyPr/>
          <a:lstStyle/>
          <a:p>
            <a:r>
              <a:rPr lang="en-US" smtClean="0"/>
              <a:t>Click to edit Master title style</a:t>
            </a:r>
            <a:endParaRPr lang="en-US"/>
          </a:p>
        </p:txBody>
      </p:sp>
      <p:sp>
        <p:nvSpPr>
          <p:cNvPr id="12" name="Content Placeholder 2"/>
          <p:cNvSpPr>
            <a:spLocks noGrp="1"/>
          </p:cNvSpPr>
          <p:nvPr>
            <p:ph sz="quarter" idx="13"/>
          </p:nvPr>
        </p:nvSpPr>
        <p:spPr>
          <a:xfrm>
            <a:off x="685800" y="2063396"/>
            <a:ext cx="5088714" cy="3311189"/>
          </a:xfrm>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3" name="Content Placeholder 3"/>
          <p:cNvSpPr>
            <a:spLocks noGrp="1"/>
          </p:cNvSpPr>
          <p:nvPr>
            <p:ph sz="quarter" idx="14"/>
          </p:nvPr>
        </p:nvSpPr>
        <p:spPr>
          <a:xfrm>
            <a:off x="5993971" y="2063396"/>
            <a:ext cx="5086538" cy="3311189"/>
          </a:xfrm>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AE22DC73-F065-42F5-A9F2-D90B2E42A0B3}"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140304759"/>
      </p:ext>
    </p:extLst>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Comparison">
    <p:spTree>
      <p:nvGrpSpPr>
        <p:cNvPr id="1" name=""/>
        <p:cNvGrpSpPr/>
        <p:nvPr/>
      </p:nvGrpSpPr>
      <p:grpSpPr>
        <a:xfrm>
          <a:off x="0" y="0"/>
          <a:ext cx="0" cy="0"/>
        </a:xfrm>
      </p:grpSpPr>
      <p:sp>
        <p:nvSpPr>
          <p:cNvPr id="14" name="Title 1"/>
          <p:cNvSpPr>
            <a:spLocks noGrp="1"/>
          </p:cNvSpPr>
          <p:nvPr>
            <p:ph type="title"/>
          </p:nvPr>
        </p:nvSpPr>
        <p:spPr>
          <a:xfrm>
            <a:off x="685801" y="685800"/>
            <a:ext cx="10394707" cy="1158140"/>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918356" y="2063396"/>
            <a:ext cx="4856158"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2" name="Content Placeholder 3"/>
          <p:cNvSpPr>
            <a:spLocks noGrp="1"/>
          </p:cNvSpPr>
          <p:nvPr>
            <p:ph sz="quarter" idx="13"/>
          </p:nvPr>
        </p:nvSpPr>
        <p:spPr>
          <a:xfrm>
            <a:off x="685802" y="2861733"/>
            <a:ext cx="5088712" cy="2512852"/>
          </a:xfrm>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218191" y="2063396"/>
            <a:ext cx="4864491" cy="679994"/>
          </a:xfrm>
        </p:spPr>
        <p:txBody>
          <a:bodyPr anchor="b">
            <a:noAutofit/>
          </a:bodyPr>
          <a:lstStyle>
            <a:lvl1pPr marL="0" indent="0">
              <a:lnSpc>
                <a:spcPct val="90000"/>
              </a:lnSpc>
              <a:buNone/>
              <a:defRPr sz="26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3" name="Content Placeholder 5"/>
          <p:cNvSpPr>
            <a:spLocks noGrp="1"/>
          </p:cNvSpPr>
          <p:nvPr>
            <p:ph sz="quarter" idx="14"/>
          </p:nvPr>
        </p:nvSpPr>
        <p:spPr>
          <a:xfrm>
            <a:off x="5993969" y="2861733"/>
            <a:ext cx="5088713" cy="2512852"/>
          </a:xfrm>
        </p:spPr>
        <p:txBody>
          <a:bodyPr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6BEA702-9B29-41CC-9BCC-3DF8A0D379FE}" type="datetimeFigureOut">
              <a:rPr lang="en-US" smtClean="0"/>
              <a:t>3/23/2021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857385041"/>
      </p:ext>
    </p:extLst>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97649AC-CB8F-4FF1-9A34-5861C74DD0A7}" type="datetimeFigureOut">
              <a:rPr lang="en-US" smtClean="0"/>
              <a:t>3/23/2021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2622066723"/>
      </p:ext>
    </p:extLst>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3EC5CECA-2D3A-4680-9B49-752200DE467C}" type="datetimeFigureOut">
              <a:rPr lang="en-US" smtClean="0"/>
              <a:t>3/23/2021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3554382135"/>
      </p:ext>
    </p:extLst>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693643" y="685800"/>
            <a:ext cx="4126860" cy="2023252"/>
          </a:xfrm>
        </p:spPr>
        <p:txBody>
          <a:bodyPr anchor="b">
            <a:normAutofit/>
          </a:bodyPr>
          <a:lstStyle>
            <a:lvl1pPr algn="ctr">
              <a:defRPr sz="3600"/>
            </a:lvl1pPr>
          </a:lstStyle>
          <a:p>
            <a:r>
              <a:rPr lang="en-US" smtClean="0"/>
              <a:t>Click to edit Master title style</a:t>
            </a:r>
            <a:endParaRPr lang="en-US"/>
          </a:p>
        </p:txBody>
      </p:sp>
      <p:sp>
        <p:nvSpPr>
          <p:cNvPr id="10" name="Content Placeholder 2"/>
          <p:cNvSpPr>
            <a:spLocks noGrp="1"/>
          </p:cNvSpPr>
          <p:nvPr>
            <p:ph sz="quarter" idx="13"/>
          </p:nvPr>
        </p:nvSpPr>
        <p:spPr>
          <a:xfrm>
            <a:off x="5046132" y="685800"/>
            <a:ext cx="6034375" cy="4688785"/>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93642" y="2709052"/>
            <a:ext cx="4126861" cy="2665533"/>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50C3BFE2-83B7-4B0A-B9D3-AB28331082B3}"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4175885319"/>
      </p:ext>
    </p:extLst>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685800" y="685800"/>
            <a:ext cx="6345302" cy="2023252"/>
          </a:xfrm>
        </p:spPr>
        <p:txBody>
          <a:bodyPr anchor="b">
            <a:normAutofit/>
          </a:bodyPr>
          <a:lstStyle>
            <a:lvl1pPr algn="ctr">
              <a:defRPr sz="3600"/>
            </a:lvl1pPr>
          </a:lstStyle>
          <a:p>
            <a:r>
              <a:rPr lang="en-US" smtClean="0"/>
              <a:t>Click to edit Master title style</a:t>
            </a:r>
            <a:endParaRPr lang="en-US"/>
          </a:p>
        </p:txBody>
      </p:sp>
      <p:sp>
        <p:nvSpPr>
          <p:cNvPr id="3" name="Picture Placeholder 2"/>
          <p:cNvSpPr>
            <a:spLocks noGrp="1" noChangeAspect="1"/>
          </p:cNvSpPr>
          <p:nvPr>
            <p:ph type="pic" idx="1"/>
          </p:nvPr>
        </p:nvSpPr>
        <p:spPr>
          <a:xfrm>
            <a:off x="7482362" y="0"/>
            <a:ext cx="3598146" cy="5071533"/>
          </a:xfrm>
          <a:ln w="57150" cmpd="thinThick">
            <a:solidFill>
              <a:schemeClr val="bg1">
                <a:lumMod val="50000"/>
              </a:schemeClr>
            </a:solidFill>
            <a:miter lim="800000"/>
          </a:ln>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685801" y="2709052"/>
            <a:ext cx="6345301" cy="2362481"/>
          </a:xfrm>
        </p:spPr>
        <p:txBody>
          <a:bodyPr anchor="t">
            <a:normAutofit/>
          </a:bodyPr>
          <a:lstStyle>
            <a:lvl1pPr marL="0" indent="0" algn="ctr">
              <a:buNone/>
              <a:defRPr sz="18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12EF78E3-FDA3-4D28-AAA2-0B81F349A39D}" type="datetimeFigureOut">
              <a:rPr lang="en-US" smtClean="0"/>
              <a:t>3/23/2021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a:p>
        </p:txBody>
      </p:sp>
    </p:spTree>
    <p:extLst>
      <p:ext uri="{BB962C8B-B14F-4D97-AF65-F5344CB8AC3E}">
        <p14:creationId xmlns:p14="http://schemas.microsoft.com/office/powerpoint/2010/main" val="1091701961"/>
      </p:ext>
    </p:extLst>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slideLayout" Target="../slideLayouts/slideLayout13.xml" /><Relationship Id="rId14" Type="http://schemas.openxmlformats.org/officeDocument/2006/relationships/slideLayout" Target="../slideLayouts/slideLayout14.xml" /><Relationship Id="rId15" Type="http://schemas.openxmlformats.org/officeDocument/2006/relationships/slideLayout" Target="../slideLayouts/slideLayout15.xml" /><Relationship Id="rId16" Type="http://schemas.openxmlformats.org/officeDocument/2006/relationships/slideLayout" Target="../slideLayouts/slideLayout16.xml" /><Relationship Id="rId17" Type="http://schemas.openxmlformats.org/officeDocument/2006/relationships/slideLayout" Target="../slideLayouts/slideLayout17.xml" /><Relationship Id="rId18" Type="http://schemas.openxmlformats.org/officeDocument/2006/relationships/image" Target="../media/image1.jpeg" /><Relationship Id="rId19"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3">
        <a:schemeClr val="bg1"/>
      </p:bgRef>
    </p:bg>
    <p:spTree>
      <p:nvGrpSpPr>
        <p:cNvPr id="1" name=""/>
        <p:cNvGrpSpPr/>
        <p:nvPr/>
      </p:nvGrpSpPr>
      <p:grpSpPr>
        <a:xfrm>
          <a:off x="0" y="0"/>
          <a:ext cx="0" cy="0"/>
        </a:xfrm>
      </p:grpSpPr>
      <p:pic>
        <p:nvPicPr>
          <p:cNvPr id="7" name="Picture 6" descr="Brickwork-HD-R1a.jpg"/>
          <p:cNvPicPr>
            <a:picLocks noChangeAspect="1"/>
          </p:cNvPicPr>
          <p:nvPr/>
        </p:nvPicPr>
        <p:blipFill>
          <a:blip r:embed="rId18">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grpSp>
        <p:nvGrpSpPr>
          <p:cNvPr id="10" name="Group 9"/>
          <p:cNvGrpSpPr/>
          <p:nvPr/>
        </p:nvGrpSpPr>
        <p:grpSpPr>
          <a:xfrm>
            <a:off x="-25397" y="0"/>
            <a:ext cx="12005350" cy="6644081"/>
            <a:chOff x="-25397" y="0"/>
            <a:chExt cx="12005350" cy="6644081"/>
          </a:xfrm>
        </p:grpSpPr>
        <p:sp useBgFill="1">
          <p:nvSpPr>
            <p:cNvPr id="11" name="Rectangle 10"/>
            <p:cNvSpPr/>
            <p:nvPr/>
          </p:nvSpPr>
          <p:spPr>
            <a:xfrm>
              <a:off x="1" y="0"/>
              <a:ext cx="11979952" cy="6644081"/>
            </a:xfrm>
            <a:prstGeom prst="rect">
              <a:avLst/>
            </a:prstGeom>
            <a:ln>
              <a:noFill/>
            </a:ln>
            <a:effectLst>
              <a:outerShdw blurRad="98425" dist="76200" dir="4380000" algn="tl" rotWithShape="0">
                <a:srgbClr val="000000">
                  <a:alpha val="68000"/>
                </a:srgbClr>
              </a:outerShdw>
            </a:effectLst>
          </p:spPr>
          <p:style>
            <a:lnRef idx="1">
              <a:schemeClr val="accent1"/>
            </a:lnRef>
            <a:fillRef idx="3">
              <a:schemeClr val="accent1"/>
            </a:fillRef>
            <a:effectRef idx="2">
              <a:schemeClr val="accent1"/>
            </a:effectRef>
            <a:fontRef idx="minor">
              <a:schemeClr val="lt1"/>
            </a:fontRef>
          </p:style>
          <p:txBody>
            <a:bodyPr/>
            <a:lstStyle/>
            <a:p/>
          </p:txBody>
        </p:sp>
        <p:sp>
          <p:nvSpPr>
            <p:cNvPr id="12" name="Freeform 11"/>
            <p:cNvSpPr/>
            <p:nvPr/>
          </p:nvSpPr>
          <p:spPr>
            <a:xfrm>
              <a:off x="-25397" y="0"/>
              <a:ext cx="11773291" cy="6419514"/>
            </a:xfrm>
            <a:custGeom>
              <a:rect l="l" t="t" r="r" b="b"/>
              <a:pathLst>
                <a:path w="11773291" h="6419514">
                  <a:moveTo>
                    <a:pt x="11750059" y="0"/>
                  </a:moveTo>
                  <a:lnTo>
                    <a:pt x="11773291" y="6419514"/>
                  </a:lnTo>
                  <a:lnTo>
                    <a:pt x="0" y="6411047"/>
                  </a:lnTo>
                </a:path>
              </a:pathLst>
            </a:custGeom>
            <a:ln w="82550">
              <a:solidFill>
                <a:schemeClr val="tx1">
                  <a:lumMod val="50000"/>
                  <a:lumOff val="50000"/>
                </a:schemeClr>
              </a:solidFill>
              <a:miter lim="800000"/>
            </a:ln>
          </p:spPr>
          <p:style>
            <a:lnRef idx="2">
              <a:schemeClr val="accent1"/>
            </a:lnRef>
            <a:fillRef idx="0">
              <a:schemeClr val="accent1"/>
            </a:fillRef>
            <a:effectRef idx="1">
              <a:schemeClr val="accent1"/>
            </a:effectRef>
            <a:fontRef idx="minor">
              <a:schemeClr val="tx1"/>
            </a:fontRef>
          </p:style>
          <p:txBody>
            <a:bodyPr/>
            <a:lstStyle/>
            <a:p/>
          </p:txBody>
        </p:sp>
        <p:sp>
          <p:nvSpPr>
            <p:cNvPr id="13" name="Rectangle 12"/>
            <p:cNvSpPr/>
            <p:nvPr/>
          </p:nvSpPr>
          <p:spPr>
            <a:xfrm>
              <a:off x="1" y="5600215"/>
              <a:ext cx="11706512" cy="780581"/>
            </a:xfrm>
            <a:prstGeom prst="rect">
              <a:avLst/>
            </a:prstGeom>
            <a:gradFill flip="none" rotWithShape="1">
              <a:gsLst>
                <a:gs pos="34000">
                  <a:schemeClr val="accent1"/>
                </a:gs>
                <a:gs pos="100000">
                  <a:schemeClr val="accent1">
                    <a:lumMod val="75000"/>
                  </a:schemeClr>
                </a:gs>
              </a:gsLst>
              <a:path path="circle">
                <a:fillToRect l="50000" t="50000" r="50000" b="50000"/>
              </a:path>
            </a:gradFill>
            <a:ln>
              <a:noFill/>
            </a:ln>
          </p:spPr>
          <p:style>
            <a:lnRef idx="1">
              <a:schemeClr val="accent1"/>
            </a:lnRef>
            <a:fillRef idx="3">
              <a:schemeClr val="accent1"/>
            </a:fillRef>
            <a:effectRef idx="2">
              <a:schemeClr val="accent1"/>
            </a:effectRef>
            <a:fontRef idx="minor">
              <a:schemeClr val="lt1"/>
            </a:fontRef>
          </p:style>
          <p:txBody>
            <a:bodyPr/>
            <a:lstStyle/>
            <a:p/>
          </p:txBody>
        </p:sp>
      </p:grpSp>
      <p:sp>
        <p:nvSpPr>
          <p:cNvPr id="2" name="Title Placeholder 1"/>
          <p:cNvSpPr>
            <a:spLocks noGrp="1"/>
          </p:cNvSpPr>
          <p:nvPr>
            <p:ph type="title"/>
          </p:nvPr>
        </p:nvSpPr>
        <p:spPr>
          <a:xfrm>
            <a:off x="685801" y="685800"/>
            <a:ext cx="10396882" cy="1151965"/>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85800" y="2063396"/>
            <a:ext cx="10396883" cy="3311189"/>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7298083" y="5757334"/>
            <a:ext cx="3784600" cy="498470"/>
          </a:xfrm>
          <a:prstGeom prst="rect">
            <a:avLst/>
          </a:prstGeom>
        </p:spPr>
        <p:txBody>
          <a:bodyPr vert="horz" lIns="91440" tIns="45720" rIns="91440" bIns="45720" rtlCol="0" anchor="ctr"/>
          <a:lstStyle>
            <a:lvl1pPr algn="r">
              <a:defRPr sz="3200" cap="all" baseline="0">
                <a:solidFill>
                  <a:schemeClr val="accent1">
                    <a:lumMod val="40000"/>
                    <a:lumOff val="60000"/>
                  </a:schemeClr>
                </a:solidFill>
              </a:defRPr>
            </a:lvl1pPr>
          </a:lstStyle>
          <a:p>
            <a:fld id="{C35BB1C6-BF8F-4481-8AB2-603A1C8A906A}" type="datetimeFigureOut">
              <a:rPr lang="en-US" smtClean="0"/>
              <a:t>3/23/2021</a:t>
            </a:fld>
            <a:endParaRPr lang="en-US"/>
          </a:p>
        </p:txBody>
      </p:sp>
      <p:sp>
        <p:nvSpPr>
          <p:cNvPr id="5" name="Footer Placeholder 4"/>
          <p:cNvSpPr>
            <a:spLocks noGrp="1"/>
          </p:cNvSpPr>
          <p:nvPr>
            <p:ph type="ftr" sz="quarter" idx="3"/>
          </p:nvPr>
        </p:nvSpPr>
        <p:spPr>
          <a:xfrm>
            <a:off x="685801" y="5757334"/>
            <a:ext cx="5499719" cy="498470"/>
          </a:xfrm>
          <a:prstGeom prst="rect">
            <a:avLst/>
          </a:prstGeom>
        </p:spPr>
        <p:txBody>
          <a:bodyPr vert="horz" lIns="91440" tIns="45720" rIns="91440" bIns="45720" rtlCol="0" anchor="ctr"/>
          <a:lstStyle>
            <a:lvl1pPr algn="l">
              <a:defRPr sz="3200" cap="all" baseline="0">
                <a:solidFill>
                  <a:schemeClr val="accent1">
                    <a:lumMod val="40000"/>
                    <a:lumOff val="60000"/>
                  </a:schemeClr>
                </a:solidFill>
              </a:defRPr>
            </a:lvl1pPr>
          </a:lstStyle>
          <a:p>
            <a:endParaRPr lang="en-US"/>
          </a:p>
        </p:txBody>
      </p:sp>
      <p:sp>
        <p:nvSpPr>
          <p:cNvPr id="6" name="Slide Number Placeholder 5"/>
          <p:cNvSpPr>
            <a:spLocks noGrp="1"/>
          </p:cNvSpPr>
          <p:nvPr>
            <p:ph type="sldNum" sz="quarter" idx="4"/>
          </p:nvPr>
        </p:nvSpPr>
        <p:spPr>
          <a:xfrm>
            <a:off x="6287121" y="5757334"/>
            <a:ext cx="907186" cy="498470"/>
          </a:xfrm>
          <a:prstGeom prst="rect">
            <a:avLst/>
          </a:prstGeom>
        </p:spPr>
        <p:txBody>
          <a:bodyPr vert="horz" lIns="91440" tIns="45720" rIns="91440" bIns="45720" rtlCol="0" anchor="ctr"/>
          <a:lstStyle>
            <a:lvl1pPr algn="ctr">
              <a:defRPr sz="3200" cap="all" baseline="0">
                <a:solidFill>
                  <a:schemeClr val="accent1">
                    <a:lumMod val="40000"/>
                    <a:lumOff val="60000"/>
                  </a:schemeClr>
                </a:solidFill>
              </a:defRPr>
            </a:lvl1pPr>
          </a:lstStyle>
          <a:p>
            <a:fld id="{6D22F896-40B5-4ADD-8801-0D06FADFA095}" type="slidenum">
              <a:rPr lang="en-US" smtClean="0"/>
              <a:t>‹#›</a:t>
            </a:fld>
            <a:endParaRPr lang="en-US"/>
          </a:p>
        </p:txBody>
      </p:sp>
    </p:spTree>
    <p:extLst>
      <p:ext uri="{BB962C8B-B14F-4D97-AF65-F5344CB8AC3E}">
        <p14:creationId xmlns:p14="http://schemas.microsoft.com/office/powerpoint/2010/main" val="2669637954"/>
      </p:ext>
    </p:extLst>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 id="2147483717" r:id="rId12"/>
    <p:sldLayoutId id="2147483718" r:id="rId13"/>
    <p:sldLayoutId id="2147483719" r:id="rId14"/>
    <p:sldLayoutId id="2147483720" r:id="rId15"/>
    <p:sldLayoutId id="2147483721" r:id="rId16"/>
    <p:sldLayoutId id="2147483722" r:id="rId17"/>
  </p:sldLayoutIdLst>
  <p:transition/>
  <p:timing/>
  <p:txStyles>
    <p:titleStyle>
      <a:lvl1pPr algn="l" defTabSz="914400" rtl="0" eaLnBrk="1" latinLnBrk="0" hangingPunct="1">
        <a:lnSpc>
          <a:spcPct val="90000"/>
        </a:lnSpc>
        <a:spcBef>
          <a:spcPct val="0"/>
        </a:spcBef>
        <a:buNone/>
        <a:defRPr sz="5400" kern="1200" cap="all" baseline="0">
          <a:solidFill>
            <a:schemeClr val="accent1"/>
          </a:solidFill>
          <a:effectLst/>
          <a:latin typeface="+mj-lt"/>
          <a:ea typeface="+mj-ea"/>
          <a:cs typeface="+mj-cs"/>
        </a:defRPr>
      </a:lvl1pPr>
    </p:titleStyle>
    <p:bodyStyle>
      <a:lvl1pPr marL="228600" indent="-228600" algn="l" defTabSz="914400" rtl="0" eaLnBrk="1" latinLnBrk="0" hangingPunct="1">
        <a:lnSpc>
          <a:spcPct val="120000"/>
        </a:lnSpc>
        <a:spcBef>
          <a:spcPts val="1000"/>
        </a:spcBef>
        <a:buClr>
          <a:schemeClr val="accent1"/>
        </a:buClr>
        <a:buSzPct val="160000"/>
        <a:buFont typeface="Arial" panose="020b0604020202020204" pitchFamily="34" charset="0"/>
        <a:buChar char="•"/>
        <a:defRPr sz="2000" kern="1200" cap="all" baseline="0">
          <a:solidFill>
            <a:schemeClr val="tx1"/>
          </a:solidFill>
          <a:effectLst/>
          <a:latin typeface="+mn-lt"/>
          <a:ea typeface="+mn-ea"/>
          <a:cs typeface="+mn-cs"/>
        </a:defRPr>
      </a:lvl1pPr>
      <a:lvl2pPr marL="685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800" kern="1200" cap="all" baseline="0">
          <a:solidFill>
            <a:schemeClr val="tx1"/>
          </a:solidFill>
          <a:effectLst/>
          <a:latin typeface="+mn-lt"/>
          <a:ea typeface="+mn-ea"/>
          <a:cs typeface="+mn-cs"/>
        </a:defRPr>
      </a:lvl2pPr>
      <a:lvl3pPr marL="1143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600" kern="1200" cap="all" baseline="0">
          <a:solidFill>
            <a:schemeClr val="tx1"/>
          </a:solidFill>
          <a:effectLst/>
          <a:latin typeface="+mn-lt"/>
          <a:ea typeface="+mn-ea"/>
          <a:cs typeface="+mn-cs"/>
        </a:defRPr>
      </a:lvl3pPr>
      <a:lvl4pPr marL="1600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4pPr>
      <a:lvl5pPr marL="20574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5pPr>
      <a:lvl6pPr marL="25146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6pPr>
      <a:lvl7pPr marL="29718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7pPr>
      <a:lvl8pPr marL="34290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8pPr>
      <a:lvl9pPr marL="3886200" indent="-228600" algn="l" defTabSz="914400" rtl="0" eaLnBrk="1" latinLnBrk="0" hangingPunct="1">
        <a:lnSpc>
          <a:spcPct val="120000"/>
        </a:lnSpc>
        <a:spcBef>
          <a:spcPts val="500"/>
        </a:spcBef>
        <a:buClr>
          <a:schemeClr val="accent1"/>
        </a:buClr>
        <a:buSzPct val="160000"/>
        <a:buFont typeface="Arial" panose="020b0604020202020204" pitchFamily="34" charset="0"/>
        <a:buChar char="•"/>
        <a:defRPr sz="1400" kern="1200" cap="all" baseline="0">
          <a:solidFill>
            <a:schemeClr val="tx1"/>
          </a:solidFill>
          <a:effectLst/>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ctrTitle"/>
          </p:nvPr>
        </p:nvSpPr>
        <p:spPr/>
        <p:txBody>
          <a:bodyPr/>
          <a:lstStyle/>
          <a:p>
            <a:pPr algn="ctr"/>
            <a:r>
              <a:rPr lang="en-US" smtClean="0"/>
              <a:t>CSR Metodelogi Penelitian</a:t>
            </a:r>
            <a:endParaRPr lang="en-US"/>
          </a:p>
        </p:txBody>
      </p:sp>
      <p:sp>
        <p:nvSpPr>
          <p:cNvPr id="3" name="Subtitle 2"/>
          <p:cNvSpPr>
            <a:spLocks noGrp="1"/>
          </p:cNvSpPr>
          <p:nvPr>
            <p:ph type="subTitle" idx="1"/>
          </p:nvPr>
        </p:nvSpPr>
        <p:spPr/>
        <p:txBody>
          <a:bodyPr/>
          <a:lstStyle/>
          <a:p>
            <a:r>
              <a:rPr lang="en-US" err="1" smtClean="0">
                <a:solidFill>
                  <a:schemeClr val="tx1"/>
                </a:solidFill>
              </a:rPr>
              <a:t>Deccy Nopiyana </a:t>
            </a:r>
          </a:p>
          <a:p>
            <a:r>
              <a:rPr lang="en-US" smtClean="0">
                <a:solidFill>
                  <a:schemeClr val="tx1"/>
                </a:solidFill>
              </a:rPr>
              <a:t>1910105056</a:t>
            </a:r>
          </a:p>
          <a:p>
            <a:r>
              <a:rPr lang="en-US" smtClean="0">
                <a:solidFill>
                  <a:schemeClr val="tx1"/>
                </a:solidFill>
              </a:rPr>
              <a:t>A4</a:t>
            </a:r>
            <a:endParaRPr lang="en-US">
              <a:solidFill>
                <a:schemeClr val="tx1"/>
              </a:solidFill>
            </a:endParaRPr>
          </a:p>
        </p:txBody>
      </p:sp>
    </p:spTree>
    <p:extLst>
      <p:ext uri="{BB962C8B-B14F-4D97-AF65-F5344CB8AC3E}">
        <p14:creationId xmlns:p14="http://schemas.microsoft.com/office/powerpoint/2010/main" val="3823763157"/>
      </p:ext>
    </p:extLst>
  </p:cSld>
  <p:clrMapOvr>
    <a:masterClrMapping/>
  </p:clrMapOvr>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err="1" smtClean="0"/>
              <a:t>Keaslian penelitian</a:t>
            </a:r>
            <a:endParaRPr lang="en-US"/>
          </a:p>
        </p:txBody>
      </p:sp>
      <p:sp>
        <p:nvSpPr>
          <p:cNvPr id="5" name="Content Placeholder 4"/>
          <p:cNvSpPr>
            <a:spLocks noGrp="1"/>
          </p:cNvSpPr>
          <p:nvPr>
            <p:ph sz="quarter" idx="13"/>
          </p:nvPr>
        </p:nvSpPr>
        <p:spPr>
          <a:xfrm>
            <a:off x="685801" y="3289300"/>
            <a:ext cx="10394707" cy="2783785"/>
          </a:xfrm>
        </p:spPr>
        <p:txBody>
          <a:bodyPr>
            <a:normAutofit fontScale="92500" lnSpcReduction="20000"/>
          </a:bodyPr>
          <a:lstStyle/>
          <a:p>
            <a:r>
              <a:rPr lang="en-US" cap="none" smtClean="0">
                <a:latin typeface="Adobe Arabic" panose="02040503050201020203" pitchFamily="18" charset="-78"/>
                <a:cs typeface="Adobe Arabic" panose="02040503050201020203" pitchFamily="18" charset="-78"/>
              </a:rPr>
              <a:t>Nama peneliti : Melvita septiani 2018</a:t>
            </a:r>
          </a:p>
          <a:p>
            <a:r>
              <a:rPr lang="en-US" cap="none" err="1" smtClean="0">
                <a:latin typeface="Adobe Arabic" panose="02040503050201020203" pitchFamily="18" charset="-78"/>
                <a:cs typeface="Adobe Arabic" panose="02040503050201020203" pitchFamily="18" charset="-78"/>
              </a:rPr>
              <a:t>Judul peneliti : Asuhan Kebidanan pada Ny.N Usia 18 Tahun dengan hyperemesis gravidarum di RSUD Cimacan</a:t>
            </a:r>
          </a:p>
          <a:p>
            <a:r>
              <a:rPr lang="en-US" cap="none" err="1" smtClean="0">
                <a:latin typeface="Adobe Arabic" panose="02040503050201020203" pitchFamily="18" charset="-78"/>
                <a:cs typeface="Adobe Arabic" panose="02040503050201020203" pitchFamily="18" charset="-78"/>
              </a:rPr>
              <a:t>Metode penelitian : metode yang digunakan dalam penelitian ini adalah jenis metode kuantitatif</a:t>
            </a:r>
          </a:p>
          <a:p>
            <a:r>
              <a:rPr lang="en-US" cap="none" err="1" smtClean="0">
                <a:latin typeface="Adobe Arabic" panose="02040503050201020203" pitchFamily="18" charset="-78"/>
                <a:cs typeface="Adobe Arabic" panose="02040503050201020203" pitchFamily="18" charset="-78"/>
              </a:rPr>
              <a:t>Variabel terikat : Ny. N</a:t>
            </a:r>
          </a:p>
          <a:p>
            <a:r>
              <a:rPr lang="en-US" cap="none" err="1" smtClean="0">
                <a:latin typeface="Adobe Arabic" panose="02040503050201020203" pitchFamily="18" charset="-78"/>
                <a:cs typeface="Adobe Arabic" panose="02040503050201020203" pitchFamily="18" charset="-78"/>
              </a:rPr>
              <a:t>Hasil penelitian : Hiperemesis gravidarum terjadi pada ibu hamil primigravida terjadi sekitar 60-80%. Hal tersebut di sebabkan oleh pendidikan pengetahuan ibu yang masih rendah mengenai kehamilan. Asuhan Kebidanan pada ibu hamil dengan hyperemesis gravidarum</a:t>
            </a:r>
            <a:r>
              <a:rPr lang="en-US" cap="none">
                <a:latin typeface="Adobe Arabic" panose="02040503050201020203" pitchFamily="18" charset="-78"/>
                <a:cs typeface="Adobe Arabic" panose="02040503050201020203" pitchFamily="18" charset="-78"/>
              </a:rPr>
              <a:t>.</a:t>
            </a:r>
            <a:endParaRPr lang="en-US">
              <a:latin typeface="Adobe Arabic" panose="02040503050201020203" pitchFamily="18" charset="-78"/>
              <a:cs typeface="Adobe Arabic" panose="02040503050201020203" pitchFamily="18" charset="-78"/>
            </a:endParaRPr>
          </a:p>
          <a:p>
            <a:endParaRPr lang="en-US" smtClean="0">
              <a:latin typeface="Adobe Arabic" panose="02040503050201020203" pitchFamily="18" charset="-78"/>
              <a:cs typeface="Adobe Arabic" panose="02040503050201020203" pitchFamily="18" charset="-78"/>
            </a:endParaRPr>
          </a:p>
          <a:p>
            <a:endParaRPr lang="en-US">
              <a:latin typeface="Adobe Arabic" panose="02040503050201020203" pitchFamily="18" charset="-78"/>
              <a:cs typeface="Adobe Arabic" panose="02040503050201020203" pitchFamily="18" charset="-78"/>
            </a:endParaRPr>
          </a:p>
          <a:p>
            <a:endParaRPr lang="en-US" smtClean="0">
              <a:latin typeface="Adobe Arabic" panose="02040503050201020203" pitchFamily="18" charset="-78"/>
              <a:cs typeface="Adobe Arabic" panose="02040503050201020203" pitchFamily="18" charset="-78"/>
            </a:endParaRPr>
          </a:p>
          <a:p>
            <a:endParaRPr lang="en-US">
              <a:latin typeface="Adobe Arabic" panose="02040503050201020203" pitchFamily="18" charset="-78"/>
              <a:cs typeface="Adobe Arabic" panose="02040503050201020203" pitchFamily="18" charset="-78"/>
            </a:endParaRPr>
          </a:p>
          <a:p>
            <a:endParaRPr lang="en-US" smtClean="0">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3109786811"/>
      </p:ext>
    </p:extLst>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err="1" smtClean="0"/>
              <a:t>Judul Penelitian</a:t>
            </a:r>
            <a:endParaRPr lang="en-US"/>
          </a:p>
        </p:txBody>
      </p:sp>
      <p:sp>
        <p:nvSpPr>
          <p:cNvPr id="3" name="Content Placeholder 2"/>
          <p:cNvSpPr>
            <a:spLocks noGrp="1"/>
          </p:cNvSpPr>
          <p:nvPr>
            <p:ph sz="quarter" idx="13"/>
          </p:nvPr>
        </p:nvSpPr>
        <p:spPr/>
        <p:txBody>
          <a:bodyPr>
            <a:normAutofit/>
          </a:bodyPr>
          <a:lstStyle/>
          <a:p>
            <a:pPr marL="0" indent="0" algn="ctr">
              <a:buNone/>
            </a:pPr>
            <a:r>
              <a:rPr lang="en-US" sz="3200" cap="none" err="1" smtClean="0"/>
              <a:t>Asuhan Kebidanan Pada Ibu Hamil Primigravida dengan</a:t>
            </a:r>
            <a:r>
              <a:rPr lang="en-US" sz="3200" cap="none"/>
              <a:t> </a:t>
            </a:r>
            <a:r>
              <a:rPr lang="en-US" sz="3200" cap="none" err="1" smtClean="0"/>
              <a:t>Hiperemesis Gravidatum di Puskesmas Sleman</a:t>
            </a:r>
            <a:endParaRPr lang="en-US" sz="3200" cap="none"/>
          </a:p>
        </p:txBody>
      </p:sp>
    </p:spTree>
    <p:extLst>
      <p:ext uri="{BB962C8B-B14F-4D97-AF65-F5344CB8AC3E}">
        <p14:creationId xmlns:p14="http://schemas.microsoft.com/office/powerpoint/2010/main" val="3697901710"/>
      </p:ext>
    </p:extLst>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normAutofit/>
          </a:bodyPr>
          <a:lstStyle/>
          <a:p>
            <a:r>
              <a:rPr lang="en-US" err="1" smtClean="0"/>
              <a:t>Latar Belakang Masalah</a:t>
            </a:r>
            <a:endParaRPr lang="en-US"/>
          </a:p>
        </p:txBody>
      </p:sp>
      <p:sp>
        <p:nvSpPr>
          <p:cNvPr id="3" name="Content Placeholder 2"/>
          <p:cNvSpPr>
            <a:spLocks noGrp="1"/>
          </p:cNvSpPr>
          <p:nvPr>
            <p:ph sz="quarter" idx="13"/>
          </p:nvPr>
        </p:nvSpPr>
        <p:spPr>
          <a:xfrm>
            <a:off x="685801" y="1903919"/>
            <a:ext cx="10394707" cy="3311189"/>
          </a:xfrm>
        </p:spPr>
        <p:txBody>
          <a:bodyPr>
            <a:normAutofit/>
          </a:bodyPr>
          <a:lstStyle/>
          <a:p>
            <a:r>
              <a:rPr lang="en-US" cap="none" err="1" smtClean="0">
                <a:latin typeface="Adobe Arabic" panose="02040503050201020203" pitchFamily="18" charset="-78"/>
                <a:cs typeface="Adobe Arabic" panose="02040503050201020203" pitchFamily="18" charset="-78"/>
              </a:rPr>
              <a:t>Kehamilan adalah rangkaian peristiwa yang baru terjadi bila sel telur (ovum) dibuahi dan akhirnya berkembang sampai menjadi janin (fetus) yang matang (aterm) (yessie A, 2019). </a:t>
            </a:r>
          </a:p>
          <a:p>
            <a:r>
              <a:rPr lang="en-US" cap="none" smtClean="0">
                <a:latin typeface="Adobe Arabic" panose="02040503050201020203" pitchFamily="18" charset="-78"/>
                <a:cs typeface="Adobe Arabic" panose="02040503050201020203" pitchFamily="18" charset="-78"/>
              </a:rPr>
              <a:t>Proses terjadinya kehamilan juga dapat di temukan dalam al-quran suratal-mu’minun ayat 12-14 yang artinya “ dan sesungguhnya kmi telah menciptakan manusia dari suatu saripati(berasal) dari tanah. Kemudian kami menjadikannya air mani (yang disimpan) dalam tempat yang kokoh (rahim). Kemudian, air mani itu kami jadikan sesuatu yang melekat, lalu sesuatu yang melekat itu kami jadikan segumpal daging, dan segumpal daging itu kami jadikan tulang belulang, lalu tulang belulang itu kami bungkus dengan daging. Kemudian menjadikannya makhluk yang (berbentuk) lain. Mahasuci allah, pencipta yang paling baik. </a:t>
            </a:r>
          </a:p>
          <a:p>
            <a:endParaRPr lang="en-US"/>
          </a:p>
        </p:txBody>
      </p:sp>
    </p:spTree>
    <p:extLst>
      <p:ext uri="{BB962C8B-B14F-4D97-AF65-F5344CB8AC3E}">
        <p14:creationId xmlns:p14="http://schemas.microsoft.com/office/powerpoint/2010/main" val="4206683291"/>
      </p:ext>
    </p:extLst>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Content Placeholder 2"/>
          <p:cNvSpPr>
            <a:spLocks noGrp="1"/>
          </p:cNvSpPr>
          <p:nvPr>
            <p:ph sz="quarter" idx="13"/>
          </p:nvPr>
        </p:nvSpPr>
        <p:spPr>
          <a:xfrm>
            <a:off x="685800" y="406400"/>
            <a:ext cx="10394707" cy="4968185"/>
          </a:xfrm>
        </p:spPr>
        <p:txBody>
          <a:bodyPr>
            <a:normAutofit/>
          </a:bodyPr>
          <a:lstStyle/>
          <a:p>
            <a:pPr marL="0" indent="0">
              <a:buNone/>
            </a:pPr>
            <a:r>
              <a:rPr lang="en-US" cap="none" err="1" smtClean="0">
                <a:latin typeface="Adobe Arabic" panose="02040503050201020203" pitchFamily="18" charset="-78"/>
                <a:cs typeface="Adobe Arabic" panose="02040503050201020203" pitchFamily="18" charset="-78"/>
              </a:rPr>
              <a:t>Terdapat berbagai macam ketidaknyamanan yang dirasakan oleh ibu hamil yang masing-masing darisetiap individu memiliki perbedaan satu dengan yang lainnya. Salah satu ketidaknyamanan itu adalah rasa mual dan muntah pada saat trimester pada awal kehamilan yang 60-80% kerap dirasakan oleh ibu hamil primigravida. </a:t>
            </a:r>
          </a:p>
          <a:p>
            <a:pPr marL="0" indent="0">
              <a:buNone/>
            </a:pPr>
            <a:r>
              <a:rPr lang="en-US" cap="none" smtClean="0">
                <a:latin typeface="Adobe Arabic" panose="02040503050201020203" pitchFamily="18" charset="-78"/>
                <a:cs typeface="Adobe Arabic" panose="02040503050201020203" pitchFamily="18" charset="-78"/>
              </a:rPr>
              <a:t>Rasa mual dan muntah pada awal kehamilan diakibatkan oleh peningkatan hormon estrogen secara tiba- tiba dalam aliran darah (yessie, 2019). </a:t>
            </a:r>
          </a:p>
          <a:p>
            <a:pPr marL="0" indent="0">
              <a:buNone/>
            </a:pPr>
            <a:r>
              <a:rPr lang="en-US" cap="none" err="1" smtClean="0">
                <a:latin typeface="Adobe Arabic" panose="02040503050201020203" pitchFamily="18" charset="-78"/>
                <a:cs typeface="Adobe Arabic" panose="02040503050201020203" pitchFamily="18" charset="-78"/>
              </a:rPr>
              <a:t>Hiperemesis gravidarum merupakan mual dan muntah hebat pada masa kehamilan  yang berakibat kekurangan cairan, penurunan berat badan, atau gangguan elektrolit sehingga mengganggu aktivitas sehari-hari dan membahayakan janin di dalam kandungan (yessie,2019). Sedangkan menurut runiari,2010 hiperemesis gravidarum adalah keluan mual dan muntah hebat lebih dari 10 kali sehari dalam masa kehamilan yang dapat mengakibatkan kekurangan cairan, penurunan berat badan, atau gangguan elektrolit, sehingga mengganggu aktivitas sehari-hari dan membahayakan janin dalam kandungan. Hal tersebut mulai terjadi pada minggu keempat sampai kesepuluh kehamlan dan selanjutnya akan membaik pada usia kehamilan 20 minggu, namun pada beberapa kasus dapat terus berlanjut sampai pada kehamilan tahap berikutnya. </a:t>
            </a:r>
            <a:endParaRPr lang="en-US" cap="none">
              <a:latin typeface="Adobe Arabic" panose="02040503050201020203" pitchFamily="18" charset="-78"/>
              <a:cs typeface="Adobe Arabic" panose="02040503050201020203" pitchFamily="18" charset="-78"/>
            </a:endParaRPr>
          </a:p>
        </p:txBody>
      </p:sp>
    </p:spTree>
    <p:extLst>
      <p:ext uri="{BB962C8B-B14F-4D97-AF65-F5344CB8AC3E}">
        <p14:creationId xmlns:p14="http://schemas.microsoft.com/office/powerpoint/2010/main" val="2477711748"/>
      </p:ext>
    </p:extLst>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3" name="Content Placeholder 2"/>
          <p:cNvSpPr>
            <a:spLocks noGrp="1"/>
          </p:cNvSpPr>
          <p:nvPr>
            <p:ph sz="quarter" idx="13"/>
          </p:nvPr>
        </p:nvSpPr>
        <p:spPr>
          <a:xfrm>
            <a:off x="685800" y="520700"/>
            <a:ext cx="10394707" cy="4853885"/>
          </a:xfrm>
        </p:spPr>
        <p:txBody>
          <a:bodyPr/>
          <a:lstStyle/>
          <a:p>
            <a:pPr marL="0" indent="0">
              <a:buNone/>
            </a:pPr>
            <a:r>
              <a:rPr lang="en-US" cap="none" err="1" smtClean="0">
                <a:latin typeface="Adobe Arabic" panose="02040503050201020203" pitchFamily="18" charset="-78"/>
                <a:cs typeface="Adobe Arabic" panose="02040503050201020203" pitchFamily="18" charset="-78"/>
              </a:rPr>
              <a:t>Hipermesis gravidarum dapat juga sangat berbahaya bagi janin karena dapat mengakibatkan bayi lahir mati, abortus, kematian neonatal,hingga kecacatan. </a:t>
            </a:r>
          </a:p>
          <a:p>
            <a:endParaRPr lang="en-US" cap="none" smtClean="0">
              <a:latin typeface="Adobe Arabic" panose="02040503050201020203" pitchFamily="18" charset="-78"/>
              <a:cs typeface="Adobe Arabic" panose="02040503050201020203" pitchFamily="18" charset="-78"/>
            </a:endParaRPr>
          </a:p>
          <a:p>
            <a:pPr marL="0" indent="0">
              <a:buNone/>
            </a:pPr>
            <a:r>
              <a:rPr lang="en-US" cap="none" err="1" smtClean="0">
                <a:latin typeface="Adobe Arabic" panose="02040503050201020203" pitchFamily="18" charset="-78"/>
                <a:cs typeface="Adobe Arabic" panose="02040503050201020203" pitchFamily="18" charset="-78"/>
              </a:rPr>
              <a:t>Mual dan muntah dapat diatasi dengan memilih makanan yang tidak memicu munculnya mual muntah, memilih makanan yang tidak berlemak, makan sedikit tapi sering (walyani,2015). </a:t>
            </a:r>
          </a:p>
          <a:p>
            <a:endParaRPr lang="en-US"/>
          </a:p>
        </p:txBody>
      </p:sp>
    </p:spTree>
    <p:extLst>
      <p:ext uri="{BB962C8B-B14F-4D97-AF65-F5344CB8AC3E}">
        <p14:creationId xmlns:p14="http://schemas.microsoft.com/office/powerpoint/2010/main" val="3386130533"/>
      </p:ext>
    </p:extLst>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err="1" smtClean="0"/>
              <a:t>Rumusan masalah studi kasus</a:t>
            </a:r>
            <a:endParaRPr lang="en-US"/>
          </a:p>
        </p:txBody>
      </p:sp>
      <p:sp>
        <p:nvSpPr>
          <p:cNvPr id="3" name="Content Placeholder 2"/>
          <p:cNvSpPr>
            <a:spLocks noGrp="1"/>
          </p:cNvSpPr>
          <p:nvPr>
            <p:ph sz="quarter" idx="13"/>
          </p:nvPr>
        </p:nvSpPr>
        <p:spPr/>
        <p:txBody>
          <a:bodyPr/>
          <a:lstStyle/>
          <a:p>
            <a:pPr marL="0" indent="0">
              <a:buNone/>
            </a:pPr>
            <a:r>
              <a:rPr lang="en-US" cap="none" err="1" smtClean="0"/>
              <a:t>Berdasarkan uraian pada latar belakang di atas, maka dapat diambil rumusan masalah :</a:t>
            </a:r>
          </a:p>
          <a:p>
            <a:pPr marL="457200" indent="-457200">
              <a:buFont typeface="+mj-lt"/>
              <a:buAutoNum type="arabicPeriod"/>
            </a:pPr>
            <a:r>
              <a:rPr lang="en-US" cap="none" err="1" smtClean="0"/>
              <a:t>Faktor yang mempengaruhi terjadinya hiperemesis gravidarum pada ibu hamil primigravida?</a:t>
            </a:r>
          </a:p>
          <a:p>
            <a:pPr marL="457200" indent="-457200">
              <a:buFont typeface="+mj-lt"/>
              <a:buAutoNum type="arabicPeriod"/>
            </a:pPr>
            <a:r>
              <a:rPr lang="en-US" cap="none" err="1" smtClean="0"/>
              <a:t>Bagaimana tingkat pengetahuan ibu hamil primigravida terhadap penanganan hiperemesis gravidarum ?</a:t>
            </a:r>
          </a:p>
          <a:p>
            <a:pPr marL="457200" indent="-457200">
              <a:buFont typeface="+mj-lt"/>
              <a:buAutoNum type="arabicPeriod"/>
            </a:pPr>
            <a:r>
              <a:rPr lang="en-US" cap="none" err="1" smtClean="0"/>
              <a:t>Bagaimana pengaruh hiperemesis gravidarum terhadap kesehatan janin dan ibu?</a:t>
            </a:r>
          </a:p>
          <a:p>
            <a:endParaRPr lang="en-US"/>
          </a:p>
        </p:txBody>
      </p:sp>
    </p:spTree>
    <p:extLst>
      <p:ext uri="{BB962C8B-B14F-4D97-AF65-F5344CB8AC3E}">
        <p14:creationId xmlns:p14="http://schemas.microsoft.com/office/powerpoint/2010/main" val="3910046774"/>
      </p:ext>
    </p:extLst>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r>
              <a:rPr lang="en-US" err="1" smtClean="0"/>
              <a:t>tujuan</a:t>
            </a:r>
            <a:endParaRPr lang="en-US"/>
          </a:p>
        </p:txBody>
      </p:sp>
      <p:sp>
        <p:nvSpPr>
          <p:cNvPr id="3" name="Content Placeholder 2"/>
          <p:cNvSpPr>
            <a:spLocks noGrp="1"/>
          </p:cNvSpPr>
          <p:nvPr>
            <p:ph sz="quarter" idx="13"/>
          </p:nvPr>
        </p:nvSpPr>
        <p:spPr/>
        <p:txBody>
          <a:bodyPr>
            <a:normAutofit fontScale="85000" lnSpcReduction="10000"/>
          </a:bodyPr>
          <a:lstStyle/>
          <a:p>
            <a:pPr marL="0" indent="0">
              <a:buNone/>
            </a:pPr>
            <a:r>
              <a:rPr lang="en-US" cap="none" err="1" smtClean="0">
                <a:solidFill>
                  <a:schemeClr val="accent1">
                    <a:lumMod val="75000"/>
                  </a:schemeClr>
                </a:solidFill>
              </a:rPr>
              <a:t>Tujuan umum </a:t>
            </a:r>
          </a:p>
          <a:p>
            <a:r>
              <a:rPr lang="en-US" cap="none" err="1" smtClean="0"/>
              <a:t>Untuk mengetahui tingkat asuhan kebidanan pada ibu hamil primigravida dengan hiperemesis gravidarum di puskesmas sleman</a:t>
            </a:r>
          </a:p>
          <a:p>
            <a:pPr marL="0" indent="0">
              <a:buNone/>
            </a:pPr>
            <a:r>
              <a:rPr lang="en-US" cap="none" err="1" smtClean="0">
                <a:solidFill>
                  <a:schemeClr val="accent1">
                    <a:lumMod val="75000"/>
                  </a:schemeClr>
                </a:solidFill>
              </a:rPr>
              <a:t>Tujuan khusus</a:t>
            </a:r>
          </a:p>
          <a:p>
            <a:r>
              <a:rPr lang="en-US" cap="none" err="1" smtClean="0"/>
              <a:t>Untuk mengetahui faktor yang mempengaruhi terjadinya hiperemesis gravidarum pada ibu hamil primigravida di puskesmas sleman</a:t>
            </a:r>
          </a:p>
          <a:p>
            <a:r>
              <a:rPr lang="en-US" cap="none" err="1" smtClean="0"/>
              <a:t>Untuk mengatahui bagaimana tingkat pengetahuan ibu hamil primigravida terhadap penanganan hiperemesis gravidarum di puskesmas sleman</a:t>
            </a:r>
          </a:p>
          <a:p>
            <a:r>
              <a:rPr lang="en-US" cap="none" err="1" smtClean="0"/>
              <a:t>Untuk mengetahui pengaruh hiperemesis gravidarum terhadap kesehatan janin dan ibu di puskesmas sleman</a:t>
            </a:r>
          </a:p>
          <a:p>
            <a:endParaRPr lang="en-US"/>
          </a:p>
        </p:txBody>
      </p:sp>
    </p:spTree>
    <p:extLst>
      <p:ext uri="{BB962C8B-B14F-4D97-AF65-F5344CB8AC3E}">
        <p14:creationId xmlns:p14="http://schemas.microsoft.com/office/powerpoint/2010/main" val="944939178"/>
      </p:ext>
    </p:extLst>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a:xfrm>
            <a:off x="685800" y="279400"/>
            <a:ext cx="10396882" cy="1151965"/>
          </a:xfrm>
        </p:spPr>
        <p:txBody>
          <a:bodyPr/>
          <a:lstStyle/>
          <a:p>
            <a:r>
              <a:rPr lang="en-US" err="1" smtClean="0"/>
              <a:t>manfaat</a:t>
            </a:r>
            <a:endParaRPr lang="en-US"/>
          </a:p>
        </p:txBody>
      </p:sp>
      <p:sp>
        <p:nvSpPr>
          <p:cNvPr id="3" name="Content Placeholder 2"/>
          <p:cNvSpPr>
            <a:spLocks noGrp="1"/>
          </p:cNvSpPr>
          <p:nvPr>
            <p:ph sz="quarter" idx="13"/>
          </p:nvPr>
        </p:nvSpPr>
        <p:spPr>
          <a:xfrm>
            <a:off x="596900" y="1689100"/>
            <a:ext cx="10394707" cy="3891655"/>
          </a:xfrm>
        </p:spPr>
        <p:txBody>
          <a:bodyPr>
            <a:normAutofit fontScale="92500"/>
          </a:bodyPr>
          <a:lstStyle/>
          <a:p>
            <a:pPr marL="0" indent="0">
              <a:buNone/>
            </a:pPr>
            <a:r>
              <a:rPr lang="en-US" err="1" smtClean="0">
                <a:solidFill>
                  <a:schemeClr val="accent1">
                    <a:lumMod val="75000"/>
                  </a:schemeClr>
                </a:solidFill>
              </a:rPr>
              <a:t>Bagi </a:t>
            </a:r>
            <a:r>
              <a:rPr lang="en-US" err="1">
                <a:solidFill>
                  <a:schemeClr val="accent1">
                    <a:lumMod val="75000"/>
                  </a:schemeClr>
                </a:solidFill>
              </a:rPr>
              <a:t>Ibu </a:t>
            </a:r>
            <a:r>
              <a:rPr lang="en-US" err="1" smtClean="0">
                <a:solidFill>
                  <a:schemeClr val="accent1">
                    <a:lumMod val="75000"/>
                  </a:schemeClr>
                </a:solidFill>
              </a:rPr>
              <a:t>Hamil</a:t>
            </a:r>
          </a:p>
          <a:p>
            <a:r>
              <a:rPr lang="en-US" cap="none" err="1" smtClean="0"/>
              <a:t>Menambah pengetahuan ibu hamil primigravida mengenai penanganan hiperemesis gravidarum</a:t>
            </a:r>
          </a:p>
          <a:p>
            <a:pPr marL="0" indent="0">
              <a:buNone/>
            </a:pPr>
            <a:r>
              <a:rPr lang="en-US" err="1" smtClean="0">
                <a:solidFill>
                  <a:schemeClr val="accent1">
                    <a:lumMod val="75000"/>
                  </a:schemeClr>
                </a:solidFill>
              </a:rPr>
              <a:t>Bagi Peneliti</a:t>
            </a:r>
          </a:p>
          <a:p>
            <a:r>
              <a:rPr lang="en-US" cap="none" err="1" smtClean="0"/>
              <a:t>Menambah wawasan ilmu pengetahuan peneliti dan mengaplikasikan teori dari perkuliahan tentang asuhan kebidanan kehamilan ibu primigravida dengan hiperemesis gravidarum</a:t>
            </a:r>
          </a:p>
          <a:p>
            <a:pPr marL="0" indent="0">
              <a:buNone/>
            </a:pPr>
            <a:r>
              <a:rPr lang="en-US" err="1" smtClean="0">
                <a:solidFill>
                  <a:schemeClr val="accent1">
                    <a:lumMod val="75000"/>
                  </a:schemeClr>
                </a:solidFill>
              </a:rPr>
              <a:t>Bagi </a:t>
            </a:r>
            <a:r>
              <a:rPr lang="en-US" err="1">
                <a:solidFill>
                  <a:schemeClr val="accent1">
                    <a:lumMod val="75000"/>
                  </a:schemeClr>
                </a:solidFill>
              </a:rPr>
              <a:t>Peneliti selanjutnya</a:t>
            </a:r>
          </a:p>
          <a:p>
            <a:r>
              <a:rPr lang="en-US" cap="none" err="1" smtClean="0"/>
              <a:t>Diharapkan untuk pneliti selanjutnya dapat digunakan sebagai referensi, wawasan dan pengalaman peneliti selanjutnya terhadap pengetahuan asuhan ibu hamil primigravida dengan hiperemesis gravidarum berdasarkanpendidikan di puskesmas sleman yogyakarta. </a:t>
            </a:r>
          </a:p>
          <a:p>
            <a:endParaRPr lang="en-US"/>
          </a:p>
        </p:txBody>
      </p:sp>
    </p:spTree>
    <p:extLst>
      <p:ext uri="{BB962C8B-B14F-4D97-AF65-F5344CB8AC3E}">
        <p14:creationId xmlns:p14="http://schemas.microsoft.com/office/powerpoint/2010/main" val="1344017731"/>
      </p:ext>
    </p:extLst>
  </p:cSld>
  <p:clrMapOvr>
    <a:masterClrMapping/>
  </p:clrMapOvr>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pPr algn="ctr"/>
            <a:r>
              <a:rPr lang="en-US" smtClean="0"/>
              <a:t>KOMPONEN</a:t>
            </a:r>
            <a:endParaRPr lang="en-US"/>
          </a:p>
        </p:txBody>
      </p:sp>
      <p:sp>
        <p:nvSpPr>
          <p:cNvPr id="3" name="Content Placeholder 2"/>
          <p:cNvSpPr>
            <a:spLocks noGrp="1"/>
          </p:cNvSpPr>
          <p:nvPr>
            <p:ph sz="quarter" idx="13"/>
          </p:nvPr>
        </p:nvSpPr>
        <p:spPr/>
        <p:txBody>
          <a:bodyPr/>
          <a:lstStyle/>
          <a:p>
            <a:pPr marL="0" indent="0">
              <a:buNone/>
            </a:pPr>
            <a:r>
              <a:rPr lang="en-US" err="1" smtClean="0"/>
              <a:t>Waktu			:  </a:t>
            </a:r>
            <a:r>
              <a:rPr lang="en-US" cap="none" err="1" smtClean="0"/>
              <a:t>Bulan </a:t>
            </a:r>
            <a:r>
              <a:rPr lang="en-US" cap="none" err="1"/>
              <a:t>M</a:t>
            </a:r>
            <a:r>
              <a:rPr lang="en-US" cap="none" err="1" smtClean="0"/>
              <a:t>aret 2021</a:t>
            </a:r>
          </a:p>
          <a:p>
            <a:pPr marL="0" indent="0">
              <a:buNone/>
            </a:pPr>
            <a:r>
              <a:rPr lang="en-US" err="1" smtClean="0"/>
              <a:t>Subjek			: </a:t>
            </a:r>
            <a:r>
              <a:rPr lang="en-US" cap="none" err="1" smtClean="0"/>
              <a:t>Ibu hamil primigravida dengan keluhan hiperemesis di puskesmas</a:t>
            </a:r>
          </a:p>
          <a:p>
            <a:pPr marL="0" indent="0">
              <a:buNone/>
            </a:pPr>
            <a:r>
              <a:rPr lang="en-US" cap="none" smtClean="0"/>
              <a:t>			  Sleman</a:t>
            </a:r>
          </a:p>
          <a:p>
            <a:pPr marL="0" indent="0">
              <a:buNone/>
            </a:pPr>
            <a:r>
              <a:rPr lang="en-US" err="1" smtClean="0"/>
              <a:t>Tempat penelitian	: </a:t>
            </a:r>
            <a:r>
              <a:rPr lang="en-US" cap="none" err="1" smtClean="0"/>
              <a:t>Puskesmas sleman</a:t>
            </a:r>
          </a:p>
        </p:txBody>
      </p:sp>
    </p:spTree>
    <p:extLst>
      <p:ext uri="{BB962C8B-B14F-4D97-AF65-F5344CB8AC3E}">
        <p14:creationId xmlns:p14="http://schemas.microsoft.com/office/powerpoint/2010/main" val="267735076"/>
      </p:ext>
    </p:extLst>
  </p:cSld>
  <p:clrMapOvr>
    <a:masterClrMapping/>
  </p:clrMapOvr>
  <p:transition/>
  <p:timing/>
</p:sld>
</file>

<file path=ppt/tags/tag1.xml><?xml version="1.0" encoding="utf-8"?>
<p:tagLst xmlns:p="http://schemas.openxmlformats.org/presentationml/2006/main">
  <p:tag name="AS_NET" val="4.0.30319.42000"/>
  <p:tag name="AS_OS" val="Microsoft Windows NT 6.2.9200.0"/>
  <p:tag name="AS_RELEASE_DATE" val="2017.01.13"/>
  <p:tag name="AS_TITLE" val="Aspose.Slides for .NET 4.0"/>
  <p:tag name="AS_VERSION" val="16.12.1.0"/>
</p:tagLst>
</file>

<file path=ppt/theme/_rels/theme1.xml.rels>&#65279;<?xml version="1.0" encoding="utf-8" standalone="yes"?><Relationships xmlns="http://schemas.openxmlformats.org/package/2006/relationships"><Relationship Id="rId1" Type="http://schemas.openxmlformats.org/officeDocument/2006/relationships/image" Target="../media/image2.jpeg" /><Relationship Id="rId2" Type="http://schemas.openxmlformats.org/officeDocument/2006/relationships/image" Target="../media/image3.jpeg" /></Relationships>
</file>

<file path=ppt/theme/theme1.xml><?xml version="1.0" encoding="utf-8"?>
<a:theme xmlns:r="http://schemas.openxmlformats.org/officeDocument/2006/relationships" xmlns:a="http://schemas.openxmlformats.org/drawingml/2006/main" name="Main Event">
  <a:themeElements>
    <a:clrScheme name="Main Event">
      <a:dk1>
        <a:sysClr val="windowText" lastClr="000000"/>
      </a:dk1>
      <a:lt1>
        <a:sysClr val="window" lastClr="FFFFFF"/>
      </a:lt1>
      <a:dk2>
        <a:srgbClr val="424242"/>
      </a:dk2>
      <a:lt2>
        <a:srgbClr val="C8C8C8"/>
      </a:lt2>
      <a:accent1>
        <a:srgbClr val="EE8011"/>
      </a:accent1>
      <a:accent2>
        <a:srgbClr val="CEC079"/>
      </a:accent2>
      <a:accent3>
        <a:srgbClr val="93A569"/>
      </a:accent3>
      <a:accent4>
        <a:srgbClr val="69A58B"/>
      </a:accent4>
      <a:accent5>
        <a:srgbClr val="6DAABD"/>
      </a:accent5>
      <a:accent6>
        <a:srgbClr val="B24A4B"/>
      </a:accent6>
      <a:hlink>
        <a:srgbClr val="EE8E11"/>
      </a:hlink>
      <a:folHlink>
        <a:srgbClr val="BFAE7F"/>
      </a:folHlink>
    </a:clrScheme>
    <a:fontScheme name="Main Event">
      <a:majorFont>
        <a:latin typeface="Impact" panose="020b0806030902050204"/>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Impact" panose="020b0806030902050204"/>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Main Event">
      <a:fillStyleLst>
        <a:solidFill>
          <a:schemeClr val="phClr"/>
        </a:solidFill>
        <a:solidFill>
          <a:schemeClr val="phClr">
            <a:tint val="69000"/>
            <a:satMod val="105000"/>
            <a:lumMod val="110000"/>
          </a:schemeClr>
        </a:solidFill>
        <a:blipFill>
          <a:blip r:embed="rId1">
            <a:duotone>
              <a:schemeClr val="phClr">
                <a:shade val="88000"/>
                <a:lumMod val="88000"/>
              </a:schemeClr>
              <a:schemeClr val="phClr"/>
            </a:duotone>
          </a:blip>
          <a:tile tx="0" ty="0" sx="100000" sy="100000" flip="none" algn="tl"/>
        </a:blipFill>
      </a:fillStyleLst>
      <a:lnStyleLst>
        <a:ln w="9525" cap="flat" cmpd="sng" algn="ctr">
          <a:solidFill>
            <a:schemeClr val="phClr">
              <a:shade val="60000"/>
            </a:schemeClr>
          </a:solidFill>
          <a:prstDash val="solid"/>
        </a:ln>
        <a:ln w="19050"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effectStyle>
        <a:effectStyle>
          <a:effectLst>
            <a:outerShdw blurRad="25400" dist="12700" dir="5400000" rotWithShape="0">
              <a:srgbClr val="000000">
                <a:alpha val="60000"/>
              </a:srgbClr>
            </a:outerShdw>
          </a:effectLst>
        </a:effectStyle>
      </a:effectStyleLst>
      <a:bgFillStyleLst>
        <a:solidFill>
          <a:schemeClr val="phClr"/>
        </a:solidFill>
        <a:gradFill rotWithShape="1">
          <a:gsLst>
            <a:gs pos="0">
              <a:schemeClr val="phClr">
                <a:tint val="90000"/>
                <a:lumMod val="110000"/>
              </a:schemeClr>
            </a:gs>
            <a:gs pos="100000">
              <a:schemeClr val="phClr">
                <a:shade val="88000"/>
                <a:lumMod val="88000"/>
              </a:schemeClr>
            </a:gs>
          </a:gsLst>
          <a:lin ang="5400000" scaled="0"/>
        </a:gradFill>
        <a:blipFill>
          <a:blip r:embed="rId2">
            <a:duotone>
              <a:schemeClr val="phClr">
                <a:shade val="48000"/>
                <a:satMod val="110000"/>
                <a:lumMod val="40000"/>
              </a:schemeClr>
              <a:schemeClr val="phClr">
                <a:tint val="90000"/>
                <a:lumMod val="106000"/>
              </a:schemeClr>
            </a:duotone>
          </a:blip>
          <a:stretch>
            <a:fillRect/>
          </a:stretch>
        </a:blipFill>
      </a:bgFillStyleLst>
    </a:fmtScheme>
  </a:themeElements>
  <a:objectDefaults/>
  <a:extLst>
    <a:ext uri="{05A4C25C-085E-4340-85A3-A5531E510DB2}">
      <thm15:themeFamily xmlns:thm15="http://schemas.microsoft.com/office/thememl/2012/main" name="Main Event" id="{AC372BB4-D83D-411E-B849-B641926BA760}" vid="{686B1E04-F35C-4AB5-985D-0C358CA11055}"/>
    </a:ext>
  </a:extLst>
</a:theme>
</file>

<file path=docProps/app.xml><?xml version="1.0" encoding="utf-8"?>
<Properties xmlns:vt="http://schemas.openxmlformats.org/officeDocument/2006/docPropsVTypes" xmlns="http://schemas.openxmlformats.org/officeDocument/2006/extended-properties">
  <Template>TM04033927[[fn=Main Event]]</Template>
  <Company/>
  <PresentationFormat>Widescreen</PresentationFormat>
  <Paragraphs>44</Paragraphs>
  <Slides>10</Slides>
  <Notes>0</Notes>
  <TotalTime>170</TotalTime>
  <HiddenSlides>0</HiddenSlides>
  <MMClips>0</MMClips>
  <ScaleCrop>0</ScaleCrop>
  <HeadingPairs>
    <vt:vector baseType="variant" size="4">
      <vt:variant>
        <vt:lpstr>Theme</vt:lpstr>
      </vt:variant>
      <vt:variant>
        <vt:i4>1</vt:i4>
      </vt:variant>
      <vt:variant>
        <vt:lpstr>Slide Titles</vt:lpstr>
      </vt:variant>
      <vt:variant>
        <vt:i4>10</vt:i4>
      </vt:variant>
    </vt:vector>
  </HeadingPairs>
  <TitlesOfParts>
    <vt:vector baseType="lpstr" size="11">
      <vt:lpstr>Main Event</vt:lpstr>
      <vt:lpstr>CSR Metodelogi Penelitian</vt:lpstr>
      <vt:lpstr>Judul Penelitian</vt:lpstr>
      <vt:lpstr>Latar Belakang Masalah</vt:lpstr>
      <vt:lpstr>Slide 4</vt:lpstr>
      <vt:lpstr>Slide 5</vt:lpstr>
      <vt:lpstr>Rumusan masalah studi kasus</vt:lpstr>
      <vt:lpstr>tujuan</vt:lpstr>
      <vt:lpstr>manfaat</vt:lpstr>
      <vt:lpstr>KOMPONEN</vt:lpstr>
      <vt:lpstr>Keaslian penelitian</vt:lpstr>
    </vt:vector>
  </TitlesOfParts>
  <LinksUpToDate>0</LinksUpToDate>
  <SharedDoc>0</SharedDoc>
  <HyperlinksChanged>0</HyperlinksChanged>
  <Application>Aspose.Slides for .NET</Application>
  <AppVersion>16.1201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CSR Metodelogi Penelitian</dc:title>
  <dc:creator>Alam</dc:creator>
  <cp:lastModifiedBy>Alam</cp:lastModifiedBy>
  <cp:revision>8</cp:revision>
  <dcterms:created xsi:type="dcterms:W3CDTF">2021-03-23T03:54:01Z</dcterms:created>
  <dcterms:modified xsi:type="dcterms:W3CDTF">2021-03-23T07:17:01Z</dcterms:modified>
</cp:coreProperties>
</file>