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0819" autoAdjust="0"/>
  </p:normalViewPr>
  <p:slideViewPr>
    <p:cSldViewPr>
      <p:cViewPr>
        <p:scale>
          <a:sx n="77" d="100"/>
          <a:sy n="77" d="100"/>
        </p:scale>
        <p:origin x="-117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C9DF2-B7AF-45E2-ABAF-8B242787DC0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1A59A-6037-4361-A660-0A404CFFB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6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1A59A-6037-4361-A660-0A404CFFBE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53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1A59A-6037-4361-A660-0A404CFFBE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5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1A59A-6037-4361-A660-0A404CFFBE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7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8B2827-E322-423C-A7A1-309B9C001D66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D71796-D9D9-4E30-8474-C9934AF2E2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METODE PENELITIAN CSR BAB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</a:t>
            </a:r>
            <a:r>
              <a:rPr lang="en-US" dirty="0" err="1" smtClean="0">
                <a:solidFill>
                  <a:schemeClr val="tx1"/>
                </a:solidFill>
              </a:rPr>
              <a:t>Nama</a:t>
            </a:r>
            <a:r>
              <a:rPr lang="en-US" dirty="0" smtClean="0">
                <a:solidFill>
                  <a:schemeClr val="tx1"/>
                </a:solidFill>
              </a:rPr>
              <a:t>	   : </a:t>
            </a:r>
            <a:r>
              <a:rPr lang="en-US" dirty="0" err="1" smtClean="0">
                <a:solidFill>
                  <a:schemeClr val="tx1"/>
                </a:solidFill>
              </a:rPr>
              <a:t>Tsania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Rumekti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</a:t>
            </a:r>
            <a:r>
              <a:rPr lang="en-US" dirty="0" err="1" smtClean="0">
                <a:solidFill>
                  <a:schemeClr val="tx1"/>
                </a:solidFill>
              </a:rPr>
              <a:t>Nim</a:t>
            </a:r>
            <a:r>
              <a:rPr lang="en-US" dirty="0" smtClean="0">
                <a:solidFill>
                  <a:schemeClr val="tx1"/>
                </a:solidFill>
              </a:rPr>
              <a:t>	   : 1910105051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1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1656184"/>
          </a:xfrm>
        </p:spPr>
        <p:txBody>
          <a:bodyPr>
            <a:normAutofit/>
          </a:bodyPr>
          <a:lstStyle/>
          <a:p>
            <a:r>
              <a:rPr lang="en-US" dirty="0" err="1" smtClean="0"/>
              <a:t>Asuhan</a:t>
            </a:r>
            <a:r>
              <a:rPr lang="en-US" dirty="0" smtClean="0"/>
              <a:t> </a:t>
            </a:r>
            <a:r>
              <a:rPr lang="en-US" dirty="0" err="1" smtClean="0"/>
              <a:t>Kebidanan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KEK Di PMB SUHARTI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di Indonesia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  <a:r>
              <a:rPr lang="en-US" dirty="0" err="1" smtClean="0"/>
              <a:t>Berdasarkan</a:t>
            </a:r>
            <a:r>
              <a:rPr lang="en-US" dirty="0" smtClean="0"/>
              <a:t> data Survey </a:t>
            </a:r>
            <a:r>
              <a:rPr lang="en-US" dirty="0" err="1" smtClean="0"/>
              <a:t>Demografi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Indonesia (SKDI) </a:t>
            </a:r>
            <a:r>
              <a:rPr lang="en-US" dirty="0" err="1" smtClean="0"/>
              <a:t>tahun</a:t>
            </a:r>
            <a:r>
              <a:rPr lang="en-US" dirty="0" smtClean="0"/>
              <a:t> 2021,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di Indonesia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359 per 100.000 </a:t>
            </a:r>
            <a:r>
              <a:rPr lang="en-US" dirty="0" err="1" smtClean="0"/>
              <a:t>kelahiran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di Kota </a:t>
            </a:r>
            <a:r>
              <a:rPr lang="en-US" dirty="0" err="1" smtClean="0"/>
              <a:t>Gunungkidul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Kota </a:t>
            </a:r>
            <a:r>
              <a:rPr lang="en-US" dirty="0" err="1" smtClean="0"/>
              <a:t>Gunungkidul</a:t>
            </a:r>
            <a:r>
              <a:rPr lang="en-US" dirty="0" smtClean="0"/>
              <a:t>,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2020 </a:t>
            </a:r>
            <a:r>
              <a:rPr lang="en-US" dirty="0" err="1" smtClean="0"/>
              <a:t>sebanyak</a:t>
            </a:r>
            <a:r>
              <a:rPr lang="en-US" dirty="0" smtClean="0"/>
              <a:t> 32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26.337 </a:t>
            </a:r>
            <a:r>
              <a:rPr lang="en-US" dirty="0" err="1" smtClean="0"/>
              <a:t>kelahiran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121.5 per 100.000 </a:t>
            </a:r>
            <a:r>
              <a:rPr lang="en-US" dirty="0" err="1" smtClean="0"/>
              <a:t>kelahiran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yang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35 </a:t>
            </a:r>
            <a:r>
              <a:rPr lang="en-US" dirty="0" err="1" smtClean="0"/>
              <a:t>kasus</a:t>
            </a:r>
            <a:r>
              <a:rPr lang="en-US" dirty="0" smtClean="0"/>
              <a:t> di </a:t>
            </a:r>
            <a:r>
              <a:rPr lang="en-US" dirty="0" err="1" smtClean="0"/>
              <a:t>tahun</a:t>
            </a:r>
            <a:r>
              <a:rPr lang="en-US" dirty="0" smtClean="0"/>
              <a:t> 2021.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Kronis</a:t>
            </a:r>
            <a:r>
              <a:rPr lang="en-US" dirty="0" smtClean="0"/>
              <a:t> (KEK)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yang </a:t>
            </a:r>
            <a:r>
              <a:rPr lang="en-US" dirty="0" err="1" smtClean="0"/>
              <a:t>menderita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yang </a:t>
            </a:r>
            <a:r>
              <a:rPr lang="en-US" dirty="0" err="1" smtClean="0"/>
              <a:t>berlangsung</a:t>
            </a:r>
            <a:r>
              <a:rPr lang="en-US" dirty="0" smtClean="0"/>
              <a:t> lama (</a:t>
            </a:r>
            <a:r>
              <a:rPr lang="en-US" dirty="0" err="1" smtClean="0"/>
              <a:t>kronik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8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yang </a:t>
            </a:r>
            <a:r>
              <a:rPr lang="en-US" dirty="0" err="1" smtClean="0"/>
              <a:t>mengalami</a:t>
            </a:r>
            <a:r>
              <a:rPr lang="en-US" dirty="0" smtClean="0"/>
              <a:t> KEK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.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: anemia, </a:t>
            </a:r>
            <a:r>
              <a:rPr lang="en-US" dirty="0" err="1" smtClean="0"/>
              <a:t>pendarahan</a:t>
            </a:r>
            <a:r>
              <a:rPr lang="en-US" dirty="0" smtClean="0"/>
              <a:t>,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bertambah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normal,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. </a:t>
            </a:r>
            <a:r>
              <a:rPr lang="en-US" dirty="0" err="1" smtClean="0"/>
              <a:t>Faktor</a:t>
            </a:r>
            <a:r>
              <a:rPr lang="en-US" dirty="0" smtClean="0"/>
              <a:t> lain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KEK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asupan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Susenas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2021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protein </a:t>
            </a:r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terutama</a:t>
            </a:r>
            <a:r>
              <a:rPr lang="en-US" dirty="0" smtClean="0"/>
              <a:t> protein </a:t>
            </a:r>
            <a:r>
              <a:rPr lang="en-US" dirty="0" err="1" smtClean="0"/>
              <a:t>hewani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ditunjukkan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asupan</a:t>
            </a:r>
            <a:r>
              <a:rPr lang="en-US" dirty="0" smtClean="0"/>
              <a:t> protein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hewani</a:t>
            </a:r>
            <a:r>
              <a:rPr lang="en-US" dirty="0" smtClean="0"/>
              <a:t> rata-rata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25%. </a:t>
            </a:r>
            <a:r>
              <a:rPr lang="en-US" dirty="0" err="1" smtClean="0"/>
              <a:t>Idealnya</a:t>
            </a:r>
            <a:r>
              <a:rPr lang="en-US" dirty="0" smtClean="0"/>
              <a:t>, </a:t>
            </a:r>
            <a:r>
              <a:rPr lang="en-US" dirty="0" err="1" smtClean="0"/>
              <a:t>asupan</a:t>
            </a:r>
            <a:r>
              <a:rPr lang="en-US" dirty="0" smtClean="0"/>
              <a:t> protein </a:t>
            </a:r>
            <a:r>
              <a:rPr lang="en-US" dirty="0" err="1" smtClean="0"/>
              <a:t>hewani</a:t>
            </a:r>
            <a:r>
              <a:rPr lang="en-US" dirty="0" smtClean="0"/>
              <a:t> minimal 50% </a:t>
            </a:r>
            <a:r>
              <a:rPr lang="en-US" dirty="0" err="1" smtClean="0"/>
              <a:t>dari</a:t>
            </a:r>
            <a:r>
              <a:rPr lang="en-US" dirty="0" smtClean="0"/>
              <a:t> total </a:t>
            </a:r>
            <a:r>
              <a:rPr lang="en-US" dirty="0" err="1" smtClean="0"/>
              <a:t>konsumsi</a:t>
            </a:r>
            <a:r>
              <a:rPr lang="en-US" dirty="0" smtClean="0"/>
              <a:t> protein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70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( PHBS )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status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Faktor</a:t>
            </a:r>
            <a:r>
              <a:rPr lang="en-US" dirty="0" smtClean="0"/>
              <a:t> lain yang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KEK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ekologi</a:t>
            </a:r>
            <a:r>
              <a:rPr lang="en-US" dirty="0" smtClean="0"/>
              <a:t>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aksesibilitas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.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ekologi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malnutrisi</a:t>
            </a:r>
            <a:r>
              <a:rPr lang="en-US" dirty="0" smtClean="0"/>
              <a:t> di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program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penjabaran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(KEK)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di PMB </a:t>
            </a:r>
            <a:r>
              <a:rPr lang="en-US" dirty="0" err="1" smtClean="0"/>
              <a:t>Suharti</a:t>
            </a:r>
            <a:r>
              <a:rPr lang="en-US" dirty="0" smtClean="0"/>
              <a:t>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4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382"/>
            <a:ext cx="8229600" cy="60599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Dari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,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(KEK)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di PMB </a:t>
            </a:r>
            <a:r>
              <a:rPr lang="en-US" dirty="0" err="1" smtClean="0"/>
              <a:t>Suharti</a:t>
            </a:r>
            <a:r>
              <a:rPr lang="en-US" dirty="0" smtClean="0"/>
              <a:t>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di PMB </a:t>
            </a:r>
            <a:r>
              <a:rPr lang="en-US" dirty="0" err="1" smtClean="0"/>
              <a:t>Suharti</a:t>
            </a:r>
            <a:r>
              <a:rPr lang="en-US" dirty="0" smtClean="0"/>
              <a:t>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	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(</a:t>
            </a:r>
            <a:r>
              <a:rPr lang="en-US" dirty="0" err="1" smtClean="0"/>
              <a:t>Usia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KEK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di PMB </a:t>
            </a:r>
            <a:r>
              <a:rPr lang="en-US" dirty="0" err="1" smtClean="0"/>
              <a:t>Suharti</a:t>
            </a:r>
            <a:r>
              <a:rPr lang="en-US" dirty="0" smtClean="0"/>
              <a:t>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r>
              <a:rPr lang="en-US" dirty="0" smtClean="0"/>
              <a:t> .</a:t>
            </a:r>
          </a:p>
          <a:p>
            <a:pPr marL="0" indent="0">
              <a:buNone/>
            </a:pPr>
            <a:r>
              <a:rPr lang="en-US" dirty="0" smtClean="0"/>
              <a:t>2.	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riwayat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(</a:t>
            </a:r>
            <a:r>
              <a:rPr lang="en-US" dirty="0" err="1" smtClean="0"/>
              <a:t>Jarak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, </a:t>
            </a:r>
            <a:r>
              <a:rPr lang="en-US" dirty="0" err="1" smtClean="0"/>
              <a:t>gravida</a:t>
            </a:r>
            <a:r>
              <a:rPr lang="en-US" dirty="0" smtClean="0"/>
              <a:t> ) </a:t>
            </a:r>
            <a:r>
              <a:rPr lang="en-US" dirty="0" err="1" smtClean="0"/>
              <a:t>dengan</a:t>
            </a:r>
            <a:r>
              <a:rPr lang="en-US" dirty="0" smtClean="0"/>
              <a:t> KEK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di PMB </a:t>
            </a:r>
            <a:r>
              <a:rPr lang="en-US" dirty="0" err="1" smtClean="0"/>
              <a:t>Suharti</a:t>
            </a:r>
            <a:r>
              <a:rPr lang="en-US" dirty="0" smtClean="0"/>
              <a:t>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	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KEK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Primigravida</a:t>
            </a:r>
            <a:r>
              <a:rPr lang="en-US" dirty="0" smtClean="0"/>
              <a:t> di PMB </a:t>
            </a:r>
            <a:r>
              <a:rPr lang="en-US" dirty="0" err="1" smtClean="0"/>
              <a:t>Suharti</a:t>
            </a:r>
            <a:r>
              <a:rPr lang="en-US" dirty="0" smtClean="0"/>
              <a:t> </a:t>
            </a:r>
            <a:r>
              <a:rPr lang="en-US" dirty="0" err="1" smtClean="0"/>
              <a:t>Amd.keb</a:t>
            </a:r>
            <a:r>
              <a:rPr lang="en-US" dirty="0" smtClean="0"/>
              <a:t> Di </a:t>
            </a:r>
            <a:r>
              <a:rPr lang="en-US" dirty="0" err="1" smtClean="0"/>
              <a:t>Girisubo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2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382"/>
            <a:ext cx="8229600" cy="641997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–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keilmuan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program </a:t>
            </a:r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penanggulangan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program yang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77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US" dirty="0" err="1" smtClean="0"/>
              <a:t>Keaslian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 descr="C:\Users\asus\Pictures\Screenshots\Screenshot (5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23" y="1196753"/>
            <a:ext cx="8385133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500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Pictures\Screenshots\Screenshot (6)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6672"/>
            <a:ext cx="8229600" cy="499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7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464</Words>
  <Application>Microsoft Office PowerPoint</Application>
  <PresentationFormat>On-screen Show (4:3)</PresentationFormat>
  <Paragraphs>35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METODE PENELITIAN CSR BAB 1</vt:lpstr>
      <vt:lpstr>Asuhan Kebidanan Ibu Hamil Primigravida Dengan KEK Di PMB SUHARTI Amd.Keb Di Girisubo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CSR BAB 1</dc:title>
  <dc:creator>asus</dc:creator>
  <cp:lastModifiedBy>asus</cp:lastModifiedBy>
  <cp:revision>6</cp:revision>
  <dcterms:created xsi:type="dcterms:W3CDTF">2021-03-22T15:05:56Z</dcterms:created>
  <dcterms:modified xsi:type="dcterms:W3CDTF">2021-03-22T15:54:03Z</dcterms:modified>
</cp:coreProperties>
</file>