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Tips and tricks on </a:t>
            </a:r>
            <a:r>
              <a:rPr lang="en-US" dirty="0" err="1" smtClean="0"/>
              <a:t>toefl</a:t>
            </a:r>
            <a:r>
              <a:rPr lang="en-US" dirty="0" smtClean="0"/>
              <a:t> reading comprehension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00100"/>
            <a:ext cx="10363826" cy="4991099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50 QUESTIONS OF MULTIPLE CHOICE for 55 MINUTES</a:t>
            </a:r>
          </a:p>
          <a:p>
            <a:pPr algn="r"/>
            <a:r>
              <a:rPr lang="en-US" dirty="0" smtClean="0"/>
              <a:t>CONSIST OF 5 TEXT</a:t>
            </a:r>
            <a:r>
              <a:rPr lang="id-ID" dirty="0" smtClean="0"/>
              <a:t>s</a:t>
            </a:r>
            <a:r>
              <a:rPr lang="en-US" dirty="0" smtClean="0"/>
              <a:t> OR PASSAGE</a:t>
            </a:r>
            <a:r>
              <a:rPr lang="id-ID" dirty="0" smtClean="0"/>
              <a:t>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1168400"/>
            <a:ext cx="2324100" cy="30353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READING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9902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 ANSWERING TOEFL 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  <a:p>
            <a:r>
              <a:rPr lang="en-US" dirty="0"/>
              <a:t>TOEFL READING SKILLS</a:t>
            </a:r>
          </a:p>
          <a:p>
            <a:r>
              <a:rPr lang="en-US" dirty="0"/>
              <a:t>TIME MANAGEMENT OR TIMING</a:t>
            </a:r>
          </a:p>
          <a:p>
            <a:r>
              <a:rPr lang="en-US" dirty="0"/>
              <a:t>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55800"/>
            <a:ext cx="10363826" cy="3835399"/>
          </a:xfrm>
        </p:spPr>
        <p:txBody>
          <a:bodyPr/>
          <a:lstStyle/>
          <a:p>
            <a:r>
              <a:rPr lang="en-US" dirty="0" smtClean="0"/>
              <a:t>READ, READ, READ!!!</a:t>
            </a:r>
          </a:p>
          <a:p>
            <a:r>
              <a:rPr lang="id-ID" dirty="0" smtClean="0"/>
              <a:t>SKIMMING AND SCANNING METHOD</a:t>
            </a:r>
            <a:endParaRPr lang="en-US" dirty="0" smtClean="0"/>
          </a:p>
          <a:p>
            <a:r>
              <a:rPr lang="en-US" dirty="0" smtClean="0"/>
              <a:t>VERBS AND ADJECTIVES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825" y="3357561"/>
            <a:ext cx="2628900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12" y="3873499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038" y="3462336"/>
            <a:ext cx="2659063" cy="265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531" y="775454"/>
            <a:ext cx="3777316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000" dirty="0"/>
              <a:t>TOEFL READING SKILLS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5145429" y="1783080"/>
            <a:ext cx="3017520" cy="107442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QUESTION TYPES: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677019" y="2160270"/>
            <a:ext cx="1468411" cy="1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011151" y="2857500"/>
            <a:ext cx="1508760" cy="102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54189" y="2834640"/>
            <a:ext cx="0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419" y="2857500"/>
            <a:ext cx="1463040" cy="102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162949" y="2160270"/>
            <a:ext cx="1303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551039" y="912614"/>
            <a:ext cx="2125980" cy="23563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IDEA / TOPIC</a:t>
            </a:r>
            <a:r>
              <a:rPr lang="id-ID" dirty="0" smtClean="0"/>
              <a:t>:</a:t>
            </a:r>
          </a:p>
          <a:p>
            <a:pPr algn="ctr"/>
            <a:r>
              <a:rPr lang="id-ID" dirty="0" smtClean="0"/>
              <a:t>SKIMMING (p.1 &amp; p.T)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133235" y="3646170"/>
            <a:ext cx="2125980" cy="23563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</a:t>
            </a:r>
            <a:r>
              <a:rPr lang="id-ID" dirty="0" smtClean="0"/>
              <a:t>:</a:t>
            </a:r>
          </a:p>
          <a:p>
            <a:pPr algn="ctr"/>
            <a:r>
              <a:rPr lang="id-ID" dirty="0" smtClean="0"/>
              <a:t>WH questions</a:t>
            </a:r>
          </a:p>
          <a:p>
            <a:pPr algn="ctr"/>
            <a:r>
              <a:rPr lang="id-ID" dirty="0" smtClean="0"/>
              <a:t>(who, when, where, what, how)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584879" y="4069080"/>
            <a:ext cx="3578070" cy="235636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</a:t>
            </a:r>
            <a:r>
              <a:rPr lang="id-ID" dirty="0" smtClean="0"/>
              <a:t>:</a:t>
            </a:r>
          </a:p>
          <a:p>
            <a:pPr algn="ctr"/>
            <a:r>
              <a:rPr lang="id-ID" dirty="0" smtClean="0"/>
              <a:t>People </a:t>
            </a:r>
            <a:r>
              <a:rPr lang="id-ID" dirty="0"/>
              <a:t>always bring a lot of stuffs when they go </a:t>
            </a:r>
            <a:r>
              <a:rPr lang="id-ID" dirty="0" smtClean="0"/>
              <a:t>vacation. </a:t>
            </a:r>
            <a:r>
              <a:rPr lang="id-ID" b="1" u="sng" dirty="0" smtClean="0"/>
              <a:t>They</a:t>
            </a:r>
            <a:r>
              <a:rPr lang="id-ID" dirty="0" smtClean="0"/>
              <a:t> also prepare some meals and snacks with them</a:t>
            </a:r>
            <a:r>
              <a:rPr lang="id-ID" dirty="0" smtClean="0"/>
              <a:t>.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stuffs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People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Snacks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Meals </a:t>
            </a:r>
          </a:p>
        </p:txBody>
      </p:sp>
      <p:sp>
        <p:nvSpPr>
          <p:cNvPr id="17" name="Oval 16"/>
          <p:cNvSpPr/>
          <p:nvPr/>
        </p:nvSpPr>
        <p:spPr>
          <a:xfrm>
            <a:off x="8090896" y="3567769"/>
            <a:ext cx="4101104" cy="28707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VOCABULARY</a:t>
            </a:r>
            <a:r>
              <a:rPr lang="id-ID" dirty="0" smtClean="0"/>
              <a:t>:</a:t>
            </a:r>
          </a:p>
          <a:p>
            <a:pPr algn="ctr"/>
            <a:r>
              <a:rPr lang="id-ID" dirty="0" smtClean="0"/>
              <a:t>Meaning</a:t>
            </a:r>
          </a:p>
          <a:p>
            <a:pPr algn="ctr"/>
            <a:r>
              <a:rPr lang="id-ID" dirty="0" smtClean="0"/>
              <a:t>The </a:t>
            </a:r>
            <a:r>
              <a:rPr lang="id-ID" b="1" u="sng" dirty="0" smtClean="0"/>
              <a:t>shield</a:t>
            </a:r>
            <a:r>
              <a:rPr lang="id-ID" dirty="0" smtClean="0"/>
              <a:t> will save us from crash.</a:t>
            </a:r>
          </a:p>
          <a:p>
            <a:pPr algn="ctr"/>
            <a:r>
              <a:rPr lang="id-ID" dirty="0" smtClean="0"/>
              <a:t>What is the closest meaning of SHIELD?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Protector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Executor</a:t>
            </a:r>
          </a:p>
          <a:p>
            <a:pPr marL="342900" indent="-342900" algn="ctr">
              <a:buAutoNum type="alphaLcPeriod"/>
            </a:pPr>
            <a:r>
              <a:rPr lang="id-ID" dirty="0" smtClean="0"/>
              <a:t>Defender</a:t>
            </a:r>
          </a:p>
          <a:p>
            <a:pPr marL="342900" indent="-342900" algn="ctr">
              <a:buAutoNum type="alphaLcPeriod"/>
            </a:pPr>
            <a:r>
              <a:rPr lang="id-ID" dirty="0"/>
              <a:t>S</a:t>
            </a:r>
            <a:r>
              <a:rPr lang="id-ID" dirty="0" smtClean="0"/>
              <a:t>avior</a:t>
            </a:r>
          </a:p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9511688" y="1095494"/>
            <a:ext cx="2125980" cy="23563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OVERALL REVIEW</a:t>
            </a:r>
            <a:r>
              <a:rPr lang="id-ID" dirty="0" smtClean="0"/>
              <a:t>:</a:t>
            </a:r>
          </a:p>
          <a:p>
            <a:pPr algn="ctr"/>
            <a:r>
              <a:rPr lang="id-ID" dirty="0" smtClean="0"/>
              <a:t>True and false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7435" y="1546411"/>
            <a:ext cx="2689412" cy="134470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SCANNING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7207622" y="1546411"/>
            <a:ext cx="2541495" cy="13447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SKIMMING</a:t>
            </a:r>
            <a:endParaRPr lang="en-US" sz="3000" dirty="0"/>
          </a:p>
        </p:txBody>
      </p:sp>
      <p:sp>
        <p:nvSpPr>
          <p:cNvPr id="4" name="Down Arrow 3"/>
          <p:cNvSpPr/>
          <p:nvPr/>
        </p:nvSpPr>
        <p:spPr>
          <a:xfrm>
            <a:off x="2756647" y="2891117"/>
            <a:ext cx="510988" cy="6858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8232960" y="2891117"/>
            <a:ext cx="490818" cy="6858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16219" y="3576917"/>
            <a:ext cx="3924300" cy="21694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Reading technique mean to look for </a:t>
            </a:r>
            <a:r>
              <a:rPr lang="en-US" u="sng" dirty="0" smtClean="0"/>
              <a:t>main or general ideas</a:t>
            </a:r>
            <a:r>
              <a:rPr lang="en-US" dirty="0" smtClean="0"/>
              <a:t>. Without going into detailed reading. It will save you lots of time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78539" y="3576917"/>
            <a:ext cx="4238065" cy="21694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Reading technique to be used when you want to find </a:t>
            </a:r>
            <a:r>
              <a:rPr lang="en-US" u="sng" dirty="0" smtClean="0"/>
              <a:t>specific information </a:t>
            </a:r>
            <a:r>
              <a:rPr lang="en-US" dirty="0" smtClean="0"/>
              <a:t>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766</TotalTime>
  <Words>184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Tips and tricks on toefl reading comprehension</vt:lpstr>
      <vt:lpstr>PowerPoint Presentation</vt:lpstr>
      <vt:lpstr>TIPS AND TRICK ANSWERING TOEFL READING COMPREHENSION</vt:lpstr>
      <vt:lpstr> VOCABULARY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and tricks on toefl reading comprehension</dc:title>
  <dc:creator>asus</dc:creator>
  <cp:lastModifiedBy>dwinita1991@gmail.com</cp:lastModifiedBy>
  <cp:revision>24</cp:revision>
  <dcterms:created xsi:type="dcterms:W3CDTF">2020-10-30T04:41:05Z</dcterms:created>
  <dcterms:modified xsi:type="dcterms:W3CDTF">2020-12-02T07:22:28Z</dcterms:modified>
</cp:coreProperties>
</file>