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84" r:id="rId3"/>
    <p:sldId id="287" r:id="rId4"/>
    <p:sldId id="288" r:id="rId5"/>
    <p:sldId id="292" r:id="rId6"/>
    <p:sldId id="289" r:id="rId7"/>
    <p:sldId id="290" r:id="rId8"/>
    <p:sldId id="291" r:id="rId9"/>
    <p:sldId id="293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A2F13B5B-EEF2-4638-8381-CF8E762F8630}">
          <p14:sldIdLst>
            <p14:sldId id="283"/>
            <p14:sldId id="284"/>
            <p14:sldId id="287"/>
            <p14:sldId id="288"/>
            <p14:sldId id="292"/>
            <p14:sldId id="289"/>
            <p14:sldId id="290"/>
            <p14:sldId id="291"/>
            <p14:sldId id="293"/>
          </p14:sldIdLst>
        </p14:section>
        <p14:section name="Learn More" id="{4009D425-A6C9-4AF3-8074-C4F31F895D33}">
          <p14:sldIdLst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8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60" r:id="rId5"/>
    <p:sldLayoutId id="2147483662" r:id="rId6"/>
    <p:sldLayoutId id="214748366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6171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FOR DAILY USAGE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22DE6-C2BE-4B53-BC28-C43EBD005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RADIOLOGY UNISA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8077762" y="5255593"/>
            <a:ext cx="2447364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18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David S Aditya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E0F52F-ADF1-4011-A51B-92383D0AB7F8}"/>
              </a:ext>
            </a:extLst>
          </p:cNvPr>
          <p:cNvSpPr txBox="1">
            <a:spLocks/>
          </p:cNvSpPr>
          <p:nvPr/>
        </p:nvSpPr>
        <p:spPr>
          <a:xfrm>
            <a:off x="8077762" y="5524500"/>
            <a:ext cx="3760738" cy="102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67654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Thank you</a:t>
            </a:r>
          </a:p>
        </p:txBody>
      </p:sp>
      <p:grpSp>
        <p:nvGrpSpPr>
          <p:cNvPr id="26" name="Links" descr="Hyperlinks to the PowerPoint team blog, PowerPoint free training, and feedback about this tour.">
            <a:extLst>
              <a:ext uri="{FF2B5EF4-FFF2-40B4-BE49-F238E27FC236}">
                <a16:creationId xmlns:a16="http://schemas.microsoft.com/office/drawing/2014/main" id="{A410C95B-7D22-4AE4-BEE0-35AD5FA96E07}"/>
              </a:ext>
            </a:extLst>
          </p:cNvPr>
          <p:cNvGrpSpPr/>
          <p:nvPr/>
        </p:nvGrpSpPr>
        <p:grpSpPr>
          <a:xfrm>
            <a:off x="521208" y="3629258"/>
            <a:ext cx="5866340" cy="1867001"/>
            <a:chOff x="3832853" y="3420317"/>
            <a:chExt cx="4248508" cy="1867001"/>
          </a:xfrm>
        </p:grpSpPr>
        <p:pic>
          <p:nvPicPr>
            <p:cNvPr id="8" name="Picture 7" descr="Arrow pointing right with a hyperlink to the PowerPoint team blog. Select the image to visit the PowerPoint team blog ">
              <a:hlinkClick r:id="rId3" tooltip="Select here to visit the PowerPoint team blog.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421" y="3420317"/>
              <a:ext cx="661940" cy="661940"/>
            </a:xfrm>
            <a:prstGeom prst="rect">
              <a:avLst/>
            </a:prstGeom>
          </p:spPr>
        </p:pic>
        <p:sp>
          <p:nvSpPr>
            <p:cNvPr id="25" name="Content Placeholder 4">
              <a:extLst>
                <a:ext uri="{FF2B5EF4-FFF2-40B4-BE49-F238E27FC236}">
                  <a16:creationId xmlns:a16="http://schemas.microsoft.com/office/drawing/2014/main" id="{8E6C017A-BE5B-443C-B929-BF7D929C214F}"/>
                </a:ext>
              </a:extLst>
            </p:cNvPr>
            <p:cNvSpPr txBox="1">
              <a:spLocks/>
            </p:cNvSpPr>
            <p:nvPr/>
          </p:nvSpPr>
          <p:spPr>
            <a:xfrm>
              <a:off x="3832853" y="3420317"/>
              <a:ext cx="3488190" cy="18670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Tx/>
                <a:buNone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14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71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600"/>
                </a:lnSpc>
                <a:spcBef>
                  <a:spcPts val="2400"/>
                </a:spcBef>
                <a:spcAft>
                  <a:spcPts val="0"/>
                </a:spcAft>
              </a:pPr>
              <a:r>
                <a:rPr lang="en-US" sz="2000" u="sng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davidsaditya@unisayogya.ac.id</a:t>
              </a:r>
              <a:endParaRPr lang="en-US" sz="2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121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 </a:t>
            </a:r>
          </a:p>
        </p:txBody>
      </p:sp>
      <p:sp>
        <p:nvSpPr>
          <p:cNvPr id="3" name="Rectangle 2" descr="To resize or crop your 3D model within a frame, you can use the pan and zoom tool.">
            <a:extLst>
              <a:ext uri="{FF2B5EF4-FFF2-40B4-BE49-F238E27FC236}">
                <a16:creationId xmlns:a16="http://schemas.microsoft.com/office/drawing/2014/main" id="{874312F7-8744-467E-9DCF-F78292FB02D0}"/>
              </a:ext>
            </a:extLst>
          </p:cNvPr>
          <p:cNvSpPr/>
          <p:nvPr/>
        </p:nvSpPr>
        <p:spPr>
          <a:xfrm>
            <a:off x="515938" y="1345489"/>
            <a:ext cx="6096000" cy="3002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adapt with online learning, some considerations need to cope</a:t>
            </a:r>
          </a:p>
        </p:txBody>
      </p:sp>
      <p:grpSp>
        <p:nvGrpSpPr>
          <p:cNvPr id="4" name="Step 1" descr="Small circle with number 1 inside indicating step 1">
            <a:extLst>
              <a:ext uri="{FF2B5EF4-FFF2-40B4-BE49-F238E27FC236}">
                <a16:creationId xmlns:a16="http://schemas.microsoft.com/office/drawing/2014/main" id="{A98CACC9-95AD-4FA9-B112-2614409B3034}"/>
              </a:ext>
            </a:extLst>
          </p:cNvPr>
          <p:cNvGrpSpPr/>
          <p:nvPr/>
        </p:nvGrpSpPr>
        <p:grpSpPr bwMode="blackWhite">
          <a:xfrm>
            <a:off x="631986" y="2083028"/>
            <a:ext cx="558179" cy="409838"/>
            <a:chOff x="6953426" y="711274"/>
            <a:chExt cx="558179" cy="409838"/>
          </a:xfrm>
        </p:grpSpPr>
        <p:sp>
          <p:nvSpPr>
            <p:cNvPr id="5" name="Oval 4" descr="Small circle">
              <a:extLst>
                <a:ext uri="{FF2B5EF4-FFF2-40B4-BE49-F238E27FC236}">
                  <a16:creationId xmlns:a16="http://schemas.microsoft.com/office/drawing/2014/main" id="{85E15BFF-C7BD-48F1-ADAD-806664D31D05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 descr="Number 1">
              <a:extLst>
                <a:ext uri="{FF2B5EF4-FFF2-40B4-BE49-F238E27FC236}">
                  <a16:creationId xmlns:a16="http://schemas.microsoft.com/office/drawing/2014/main" id="{8A35519D-559D-4CEF-9805-8DFBFE16F778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grpSp>
        <p:nvGrpSpPr>
          <p:cNvPr id="8" name="Step 2" descr="Small circle with number 2 inside indicating step 2">
            <a:extLst>
              <a:ext uri="{FF2B5EF4-FFF2-40B4-BE49-F238E27FC236}">
                <a16:creationId xmlns:a16="http://schemas.microsoft.com/office/drawing/2014/main" id="{0134A81D-5B1C-4A76-8173-F064585D6D49}"/>
              </a:ext>
            </a:extLst>
          </p:cNvPr>
          <p:cNvGrpSpPr/>
          <p:nvPr/>
        </p:nvGrpSpPr>
        <p:grpSpPr bwMode="blackWhite">
          <a:xfrm>
            <a:off x="631986" y="3274336"/>
            <a:ext cx="558179" cy="409838"/>
            <a:chOff x="6953426" y="711274"/>
            <a:chExt cx="558179" cy="409838"/>
          </a:xfrm>
        </p:grpSpPr>
        <p:sp>
          <p:nvSpPr>
            <p:cNvPr id="9" name="Oval 8" descr="Small circle">
              <a:extLst>
                <a:ext uri="{FF2B5EF4-FFF2-40B4-BE49-F238E27FC236}">
                  <a16:creationId xmlns:a16="http://schemas.microsoft.com/office/drawing/2014/main" id="{CE0F87BC-F03F-4D0B-9A96-7530CD918386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 descr="Number 2">
              <a:extLst>
                <a:ext uri="{FF2B5EF4-FFF2-40B4-BE49-F238E27FC236}">
                  <a16:creationId xmlns:a16="http://schemas.microsoft.com/office/drawing/2014/main" id="{558F649E-C746-445A-AB92-6DC92B377D12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11" name="Content Placeholder Step 2" descr="With the Pan &amp; Zoom button enabled, now move, rotate, and resize your 3D model.  ">
            <a:extLst>
              <a:ext uri="{FF2B5EF4-FFF2-40B4-BE49-F238E27FC236}">
                <a16:creationId xmlns:a16="http://schemas.microsoft.com/office/drawing/2014/main" id="{38280C20-AD97-47D9-A4D9-3D51B6EEA886}"/>
              </a:ext>
            </a:extLst>
          </p:cNvPr>
          <p:cNvSpPr txBox="1">
            <a:spLocks/>
          </p:cNvSpPr>
          <p:nvPr/>
        </p:nvSpPr>
        <p:spPr>
          <a:xfrm>
            <a:off x="1225984" y="2144606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800" dirty="0"/>
              <a:t>Familiar with English used in daily conversation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2" name="3D Model 21" descr="3D model of a parrot from the torso up, from the back">
                <a:extLst>
                  <a:ext uri="{FF2B5EF4-FFF2-40B4-BE49-F238E27FC236}">
                    <a16:creationId xmlns:a16="http://schemas.microsoft.com/office/drawing/2014/main" id="{E4FC00AF-B769-4FD1-A5EF-41179EF2E7B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453931" y="1049971"/>
              <a:ext cx="2147042" cy="263107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47042" cy="2631070"/>
                    </a:xfrm>
                    <a:prstGeom prst="rect">
                      <a:avLst/>
                    </a:prstGeom>
                  </am3d:spPr>
                  <am3d:camera>
                    <am3d:pos x="3761398" y="14119596" z="52563001"/>
                    <am3d:up dx="0" dy="36000000" dz="0"/>
                    <am3d:lookAt x="3761398" y="14119596" z="0"/>
                    <am3d:perspective fov="824242"/>
                  </am3d:camera>
                  <am3d:trans>
                    <am3d:meterPerModelUnit n="12089550" d="1000000"/>
                    <am3d:preTrans dx="1882932" dy="-31938905" dz="-3192827"/>
                    <am3d:scale>
                      <am3d:sx n="1000000" d="1000000"/>
                      <am3d:sy n="1000000" d="1000000"/>
                      <am3d:sz n="1000000" d="1000000"/>
                    </am3d:scale>
                    <am3d:rot ax="-9382174" ay="-2025520" az="9980064"/>
                    <am3d:postTrans dx="3761397" dy="14119595" dz="0"/>
                  </am3d:trans>
                  <am3d:raster rName="Office3DRenderer" rVer="16.0.8326">
                    <am3d:blip r:embed="rId3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2" name="3D Model 21" descr="3D model of a parrot from the torso up, from the back">
                <a:extLst>
                  <a:ext uri="{FF2B5EF4-FFF2-40B4-BE49-F238E27FC236}">
                    <a16:creationId xmlns:a16="http://schemas.microsoft.com/office/drawing/2014/main" id="{E4FC00AF-B769-4FD1-A5EF-41179EF2E7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3931" y="1049971"/>
                <a:ext cx="2147042" cy="263107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Content Placeholder Step 1" descr="Select your 3D model &gt; 3D Models Format &gt; Pan &amp; Zoom&#10;&#10;Note: the Pan &amp; Zoom tool acts like an on/off (toggle) switch. Once pressed, you’ll see a gray box around the Pan &amp; Zoom button to indicate the feature is activated. Press the button again to deactivate the Pan &amp; Zoom feature.">
            <a:extLst>
              <a:ext uri="{FF2B5EF4-FFF2-40B4-BE49-F238E27FC236}">
                <a16:creationId xmlns:a16="http://schemas.microsoft.com/office/drawing/2014/main" id="{D7D44D55-A27F-446B-BFF6-DD84FBBD205C}"/>
              </a:ext>
            </a:extLst>
          </p:cNvPr>
          <p:cNvSpPr txBox="1">
            <a:spLocks/>
          </p:cNvSpPr>
          <p:nvPr/>
        </p:nvSpPr>
        <p:spPr>
          <a:xfrm>
            <a:off x="1297460" y="3355657"/>
            <a:ext cx="3034721" cy="2236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800" dirty="0"/>
              <a:t>English language test </a:t>
            </a:r>
          </a:p>
        </p:txBody>
      </p:sp>
    </p:spTree>
    <p:extLst>
      <p:ext uri="{BB962C8B-B14F-4D97-AF65-F5344CB8AC3E}">
        <p14:creationId xmlns:p14="http://schemas.microsoft.com/office/powerpoint/2010/main" val="179671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83D2B2-24CC-41A1-8AC3-EDF2DA2C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orientation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85CDB0-AD30-4DBB-AC55-D824F09C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4" y="1604210"/>
            <a:ext cx="4712634" cy="4805161"/>
          </a:xfrm>
        </p:spPr>
        <p:txBody>
          <a:bodyPr>
            <a:normAutofit/>
          </a:bodyPr>
          <a:lstStyle/>
          <a:p>
            <a:r>
              <a:rPr lang="en-US" dirty="0"/>
              <a:t>This semester learning:</a:t>
            </a:r>
          </a:p>
          <a:p>
            <a:pPr marL="457200" lvl="1" indent="-47625">
              <a:lnSpc>
                <a:spcPts val="1800"/>
              </a:lnSpc>
            </a:pPr>
            <a:r>
              <a:rPr lang="en-US" dirty="0"/>
              <a:t>Elearning.unisayogya.ac.id</a:t>
            </a:r>
            <a:br>
              <a:rPr lang="en-US" dirty="0"/>
            </a:br>
            <a:r>
              <a:rPr lang="en-US" dirty="0"/>
              <a:t>-means- </a:t>
            </a:r>
            <a:br>
              <a:rPr lang="en-US" dirty="0"/>
            </a:b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doing tasks means attending class</a:t>
            </a:r>
            <a:br>
              <a:rPr lang="en-US" dirty="0"/>
            </a:br>
            <a:endParaRPr lang="en-US" dirty="0"/>
          </a:p>
          <a:p>
            <a:pPr marL="457200" lvl="1" indent="-47625">
              <a:lnSpc>
                <a:spcPts val="1800"/>
              </a:lnSpc>
            </a:pP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Synchronous: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Zoom </a:t>
            </a:r>
            <a:endParaRPr lang="en-US" dirty="0"/>
          </a:p>
          <a:p>
            <a:pPr marL="457200" lvl="1" indent="-47625">
              <a:lnSpc>
                <a:spcPts val="1800"/>
              </a:lnSpc>
            </a:pPr>
            <a:r>
              <a:rPr lang="en-US" dirty="0"/>
              <a:t>Present 10 minutes before class. Video on.</a:t>
            </a:r>
            <a:br>
              <a:rPr lang="en-US" dirty="0"/>
            </a:br>
            <a:endParaRPr lang="en-US" dirty="0"/>
          </a:p>
          <a:p>
            <a:pPr marL="457200" lvl="1" indent="-47625">
              <a:lnSpc>
                <a:spcPts val="1800"/>
              </a:lnSpc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572B26-98AF-4AA8-9A0F-435FBBFB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White">
          <a:xfrm>
            <a:off x="604200" y="1985729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1FC095-7AF2-4B5E-A691-FF792B5B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5429" y="3139074"/>
            <a:ext cx="187380" cy="278885"/>
            <a:chOff x="5052041" y="3023897"/>
            <a:chExt cx="1009650" cy="150270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B894430-AD6A-4951-BB8A-4C66BE674C0B}"/>
                </a:ext>
              </a:extLst>
            </p:cNvPr>
            <p:cNvSpPr/>
            <p:nvPr/>
          </p:nvSpPr>
          <p:spPr>
            <a:xfrm>
              <a:off x="5052041" y="3023897"/>
              <a:ext cx="1009650" cy="1295400"/>
            </a:xfrm>
            <a:custGeom>
              <a:avLst/>
              <a:gdLst>
                <a:gd name="connsiteX0" fmla="*/ 684848 w 1009650"/>
                <a:gd name="connsiteY0" fmla="*/ 1231583 h 1295400"/>
                <a:gd name="connsiteX1" fmla="*/ 329565 w 1009650"/>
                <a:gd name="connsiteY1" fmla="*/ 1231583 h 1295400"/>
                <a:gd name="connsiteX2" fmla="*/ 328613 w 1009650"/>
                <a:gd name="connsiteY2" fmla="*/ 1056323 h 1295400"/>
                <a:gd name="connsiteX3" fmla="*/ 71438 w 1009650"/>
                <a:gd name="connsiteY3" fmla="*/ 504825 h 1295400"/>
                <a:gd name="connsiteX4" fmla="*/ 504825 w 1009650"/>
                <a:gd name="connsiteY4" fmla="*/ 71438 h 1295400"/>
                <a:gd name="connsiteX5" fmla="*/ 508635 w 1009650"/>
                <a:gd name="connsiteY5" fmla="*/ 71438 h 1295400"/>
                <a:gd name="connsiteX6" fmla="*/ 942023 w 1009650"/>
                <a:gd name="connsiteY6" fmla="*/ 504825 h 1295400"/>
                <a:gd name="connsiteX7" fmla="*/ 684848 w 1009650"/>
                <a:gd name="connsiteY7" fmla="*/ 1055370 h 1295400"/>
                <a:gd name="connsiteX8" fmla="*/ 684848 w 1009650"/>
                <a:gd name="connsiteY8" fmla="*/ 1231583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650" h="1295400">
                  <a:moveTo>
                    <a:pt x="684848" y="1231583"/>
                  </a:moveTo>
                  <a:lnTo>
                    <a:pt x="329565" y="1231583"/>
                  </a:lnTo>
                  <a:lnTo>
                    <a:pt x="328613" y="1056323"/>
                  </a:lnTo>
                  <a:cubicBezTo>
                    <a:pt x="328613" y="816293"/>
                    <a:pt x="71438" y="744855"/>
                    <a:pt x="71438" y="504825"/>
                  </a:cubicBezTo>
                  <a:cubicBezTo>
                    <a:pt x="71438" y="264795"/>
                    <a:pt x="265748" y="71438"/>
                    <a:pt x="504825" y="71438"/>
                  </a:cubicBezTo>
                  <a:lnTo>
                    <a:pt x="508635" y="71438"/>
                  </a:lnTo>
                  <a:cubicBezTo>
                    <a:pt x="748665" y="71438"/>
                    <a:pt x="942023" y="265748"/>
                    <a:pt x="942023" y="504825"/>
                  </a:cubicBezTo>
                  <a:cubicBezTo>
                    <a:pt x="942023" y="743903"/>
                    <a:pt x="684848" y="816293"/>
                    <a:pt x="684848" y="1055370"/>
                  </a:cubicBezTo>
                  <a:lnTo>
                    <a:pt x="684848" y="1231583"/>
                  </a:lnTo>
                  <a:close/>
                </a:path>
              </a:pathLst>
            </a:custGeom>
            <a:noFill/>
            <a:ln w="25400" cap="flat">
              <a:solidFill>
                <a:srgbClr val="D2472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E7DD3E4-24F0-4493-9F21-04685133F0EA}"/>
                </a:ext>
              </a:extLst>
            </p:cNvPr>
            <p:cNvSpPr/>
            <p:nvPr/>
          </p:nvSpPr>
          <p:spPr>
            <a:xfrm>
              <a:off x="5366365" y="4383724"/>
              <a:ext cx="381000" cy="142875"/>
            </a:xfrm>
            <a:custGeom>
              <a:avLst/>
              <a:gdLst>
                <a:gd name="connsiteX0" fmla="*/ 71438 w 381000"/>
                <a:gd name="connsiteY0" fmla="*/ 71437 h 142875"/>
                <a:gd name="connsiteX1" fmla="*/ 313373 w 381000"/>
                <a:gd name="connsiteY1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0" h="142875">
                  <a:moveTo>
                    <a:pt x="71438" y="71437"/>
                  </a:moveTo>
                  <a:lnTo>
                    <a:pt x="313373" y="71437"/>
                  </a:lnTo>
                </a:path>
              </a:pathLst>
            </a:custGeom>
            <a:ln w="25400" cap="flat">
              <a:solidFill>
                <a:srgbClr val="D2472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579BFBD-1795-4967-8112-196AA0A32CA3}"/>
                </a:ext>
              </a:extLst>
            </p:cNvPr>
            <p:cNvSpPr/>
            <p:nvPr/>
          </p:nvSpPr>
          <p:spPr>
            <a:xfrm>
              <a:off x="5310168" y="3958952"/>
              <a:ext cx="495301" cy="142874"/>
            </a:xfrm>
            <a:custGeom>
              <a:avLst/>
              <a:gdLst>
                <a:gd name="connsiteX0" fmla="*/ 71437 w 495300"/>
                <a:gd name="connsiteY0" fmla="*/ 71438 h 142875"/>
                <a:gd name="connsiteX1" fmla="*/ 426720 w 495300"/>
                <a:gd name="connsiteY1" fmla="*/ 7143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5300" h="142875">
                  <a:moveTo>
                    <a:pt x="71437" y="71438"/>
                  </a:moveTo>
                  <a:lnTo>
                    <a:pt x="426720" y="71438"/>
                  </a:lnTo>
                </a:path>
              </a:pathLst>
            </a:custGeom>
            <a:ln w="25400" cap="flat">
              <a:solidFill>
                <a:srgbClr val="D2472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741F2-4074-457D-98BD-BDFD948EC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83" t="19503" b="1390"/>
          <a:stretch/>
        </p:blipFill>
        <p:spPr>
          <a:xfrm>
            <a:off x="5486398" y="1504858"/>
            <a:ext cx="6131308" cy="35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7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7273F9-59F9-4FB3-9D34-82C64C4F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</p:spPr>
        <p:txBody>
          <a:bodyPr/>
          <a:lstStyle/>
          <a:p>
            <a:r>
              <a:rPr lang="en-US" dirty="0"/>
              <a:t>How to be an independent learner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AB49E1-195D-497A-BB31-2158958C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104" y="1196391"/>
            <a:ext cx="8437451" cy="4669896"/>
          </a:xfrm>
        </p:spPr>
        <p:txBody>
          <a:bodyPr>
            <a:normAutofit/>
          </a:bodyPr>
          <a:lstStyle/>
          <a:p>
            <a:pPr lvl="0"/>
            <a:r>
              <a:rPr lang="en-ID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Have a good timeline of learning. </a:t>
            </a:r>
          </a:p>
          <a:p>
            <a:pPr lvl="0"/>
            <a:r>
              <a:rPr lang="en-US" sz="1600" dirty="0">
                <a:latin typeface="+mj-lt"/>
              </a:rPr>
              <a:t>Independently have initiatives to find learning sources:</a:t>
            </a:r>
          </a:p>
          <a:p>
            <a:pPr lvl="0"/>
            <a:r>
              <a:rPr lang="en-US" sz="1600" dirty="0" err="1">
                <a:latin typeface="+mj-lt"/>
              </a:rPr>
              <a:t>Youtube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britishcouncil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elllo</a:t>
            </a:r>
            <a:r>
              <a:rPr lang="en-US" sz="1600" dirty="0">
                <a:latin typeface="+mj-lt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01981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orientation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81BA6-0B33-44C2-8AB1-27C19BFD0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3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A18BD-8CD3-4471-88CE-85E3E67F3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322" y="1281226"/>
            <a:ext cx="9121155" cy="51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5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8FA75-D737-40DF-B923-DFA76056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7" y="1323656"/>
            <a:ext cx="9395791" cy="52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8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orientation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79D49-BD1F-40C5-860F-4636562B8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8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DCDB-8600-4848-9862-49B51C2A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8DA37-412A-4794-86CF-BC620639E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32069"/>
      </p:ext>
    </p:extLst>
  </p:cSld>
  <p:clrMapOvr>
    <a:masterClrMapping/>
  </p:clrMapOvr>
</p:sld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ng Your Presentations" id="{59065FFD-95A5-4387-9888-595CD54FE3CE}" vid="{8A46A32C-1227-47D7-A4C8-360887988C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{FB73C433-5246-406F-847C-458F4339692F}tf16411177_win32</Template>
  <TotalTime>159</TotalTime>
  <Words>117</Words>
  <Application>Microsoft Office PowerPoint</Application>
  <PresentationFormat>Widescreen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Segoe UI Semibold</vt:lpstr>
      <vt:lpstr>Get Started with 3D</vt:lpstr>
      <vt:lpstr>ENGLISH FOR DAILY USAGE </vt:lpstr>
      <vt:lpstr>Learning goals </vt:lpstr>
      <vt:lpstr>Technology orientation</vt:lpstr>
      <vt:lpstr>How to be an independent learner</vt:lpstr>
      <vt:lpstr>Technology orientation</vt:lpstr>
      <vt:lpstr>Learning sources</vt:lpstr>
      <vt:lpstr>Learning sources</vt:lpstr>
      <vt:lpstr>Technology orientation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 level 3</dc:title>
  <dc:creator>David</dc:creator>
  <cp:lastModifiedBy>David</cp:lastModifiedBy>
  <cp:revision>7</cp:revision>
  <dcterms:created xsi:type="dcterms:W3CDTF">2020-09-23T00:22:41Z</dcterms:created>
  <dcterms:modified xsi:type="dcterms:W3CDTF">2020-10-09T03:58:12Z</dcterms:modified>
</cp:coreProperties>
</file>